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81" r:id="rId4"/>
    <p:sldId id="285" r:id="rId5"/>
    <p:sldId id="292" r:id="rId6"/>
    <p:sldId id="286" r:id="rId7"/>
    <p:sldId id="288" r:id="rId8"/>
    <p:sldId id="289" r:id="rId9"/>
    <p:sldId id="290" r:id="rId10"/>
    <p:sldId id="291" r:id="rId11"/>
    <p:sldId id="268" r:id="rId12"/>
    <p:sldId id="295" r:id="rId13"/>
    <p:sldId id="269" r:id="rId14"/>
    <p:sldId id="296" r:id="rId15"/>
    <p:sldId id="293" r:id="rId16"/>
    <p:sldId id="297" r:id="rId17"/>
    <p:sldId id="279" r:id="rId18"/>
    <p:sldId id="277" r:id="rId19"/>
    <p:sldId id="298" r:id="rId20"/>
    <p:sldId id="273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Open Sans" panose="020B0606030504020204" pitchFamily="34" charset="0"/>
      <p:regular r:id="rId27"/>
      <p:bold r:id="rId28"/>
      <p:italic r:id="rId29"/>
      <p:boldItalic r:id="rId30"/>
    </p:embeddedFont>
    <p:embeddedFont>
      <p:font typeface="Open Sans SemiBold" panose="020B0706030804020204" pitchFamily="34" charset="0"/>
      <p:bold r:id="rId31"/>
      <p:boldItalic r:id="rId32"/>
    </p:embeddedFont>
  </p:embeddedFontLst>
  <p:defaultTextStyle>
    <a:defPPr>
      <a:defRPr lang="de-DE"/>
    </a:defPPr>
    <a:lvl1pPr marL="180000" indent="-180000" algn="l" defTabSz="914400" rtl="0" eaLnBrk="1" latinLnBrk="0" hangingPunct="1">
      <a:lnSpc>
        <a:spcPct val="110000"/>
      </a:lnSpc>
      <a:spcBef>
        <a:spcPts val="0"/>
      </a:spcBef>
      <a:spcAft>
        <a:spcPts val="1000"/>
      </a:spcAft>
      <a:buFont typeface="Symbol" panose="05050102010706020507" pitchFamily="18" charset="2"/>
      <a:buChar char="-"/>
      <a:tabLst>
        <a:tab pos="180000" algn="l"/>
        <a:tab pos="360000" algn="l"/>
        <a:tab pos="540000" algn="l"/>
      </a:tabLst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360000" indent="-180000" algn="l" defTabSz="914400" rtl="0" eaLnBrk="1" latinLnBrk="0" hangingPunct="1">
      <a:lnSpc>
        <a:spcPct val="110000"/>
      </a:lnSpc>
      <a:spcBef>
        <a:spcPts val="0"/>
      </a:spcBef>
      <a:spcAft>
        <a:spcPts val="1000"/>
      </a:spcAft>
      <a:buFont typeface="Symbol" panose="05050102010706020507" pitchFamily="18" charset="2"/>
      <a:buChar char="-"/>
      <a:tabLst>
        <a:tab pos="180000" algn="l"/>
        <a:tab pos="360000" algn="l"/>
        <a:tab pos="540000" algn="l"/>
      </a:tabLst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80000" indent="-180000" algn="l" defTabSz="914400" rtl="0" eaLnBrk="1" latinLnBrk="0" hangingPunct="1">
      <a:lnSpc>
        <a:spcPct val="110000"/>
      </a:lnSpc>
      <a:spcBef>
        <a:spcPts val="0"/>
      </a:spcBef>
      <a:spcAft>
        <a:spcPts val="860"/>
      </a:spcAft>
      <a:buFont typeface="Symbol" panose="05050102010706020507" pitchFamily="18" charset="2"/>
      <a:buChar char="-"/>
      <a:tabLst>
        <a:tab pos="180000" algn="l"/>
        <a:tab pos="360000" algn="l"/>
        <a:tab pos="540000" algn="l"/>
      </a:tabLst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360000" indent="-180000" algn="l" defTabSz="914400" rtl="0" eaLnBrk="1" latinLnBrk="0" hangingPunct="1">
      <a:lnSpc>
        <a:spcPct val="110000"/>
      </a:lnSpc>
      <a:spcBef>
        <a:spcPts val="0"/>
      </a:spcBef>
      <a:spcAft>
        <a:spcPts val="860"/>
      </a:spcAft>
      <a:buFont typeface="Symbol" panose="05050102010706020507" pitchFamily="18" charset="2"/>
      <a:buChar char="-"/>
      <a:tabLst>
        <a:tab pos="180000" algn="l"/>
        <a:tab pos="360000" algn="l"/>
        <a:tab pos="540000" algn="l"/>
      </a:tabLst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80000" indent="-180000" algn="l" defTabSz="914400" rtl="0" eaLnBrk="1" latinLnBrk="0" hangingPunct="1">
      <a:lnSpc>
        <a:spcPct val="110000"/>
      </a:lnSpc>
      <a:spcBef>
        <a:spcPts val="0"/>
      </a:spcBef>
      <a:spcAft>
        <a:spcPts val="710"/>
      </a:spcAft>
      <a:buFont typeface="Symbol" panose="05050102010706020507" pitchFamily="18" charset="2"/>
      <a:buChar char="-"/>
      <a:tabLst>
        <a:tab pos="180000" algn="l"/>
        <a:tab pos="360000" algn="l"/>
        <a:tab pos="540000" algn="l"/>
      </a:tabLs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360000" indent="-180000" algn="l" defTabSz="914400" rtl="0" eaLnBrk="1" latinLnBrk="0" hangingPunct="1">
      <a:lnSpc>
        <a:spcPct val="110000"/>
      </a:lnSpc>
      <a:spcBef>
        <a:spcPts val="0"/>
      </a:spcBef>
      <a:spcAft>
        <a:spcPts val="710"/>
      </a:spcAft>
      <a:buFont typeface="Symbol" panose="05050102010706020507" pitchFamily="18" charset="2"/>
      <a:buChar char="-"/>
      <a:tabLst>
        <a:tab pos="180000" algn="l"/>
        <a:tab pos="360000" algn="l"/>
        <a:tab pos="540000" algn="l"/>
      </a:tabLst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180000" indent="-180000" algn="l" defTabSz="914400" rtl="0" eaLnBrk="1" latinLnBrk="0" hangingPunct="1">
      <a:lnSpc>
        <a:spcPct val="110000"/>
      </a:lnSpc>
      <a:spcBef>
        <a:spcPts val="0"/>
      </a:spcBef>
      <a:spcAft>
        <a:spcPts val="580"/>
      </a:spcAft>
      <a:buFont typeface="Symbol" panose="05050102010706020507" pitchFamily="18" charset="2"/>
      <a:buChar char="-"/>
      <a:tabLst>
        <a:tab pos="180000" algn="l"/>
        <a:tab pos="360000" algn="l"/>
        <a:tab pos="540000" algn="l"/>
      </a:tabLst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60000" indent="-180000" algn="l" defTabSz="914400" rtl="0" eaLnBrk="1" latinLnBrk="0" hangingPunct="1">
      <a:lnSpc>
        <a:spcPct val="110000"/>
      </a:lnSpc>
      <a:spcBef>
        <a:spcPts val="0"/>
      </a:spcBef>
      <a:spcAft>
        <a:spcPts val="580"/>
      </a:spcAft>
      <a:buFont typeface="Symbol" panose="05050102010706020507" pitchFamily="18" charset="2"/>
      <a:buChar char="-"/>
      <a:tabLst>
        <a:tab pos="180000" algn="l"/>
        <a:tab pos="360000" algn="l"/>
        <a:tab pos="540000" algn="l"/>
      </a:tabLst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0000" indent="-180000" algn="l" defTabSz="914400" rtl="0" eaLnBrk="1" latinLnBrk="0" hangingPunct="1">
      <a:lnSpc>
        <a:spcPct val="110000"/>
      </a:lnSpc>
      <a:spcBef>
        <a:spcPts val="0"/>
      </a:spcBef>
      <a:spcAft>
        <a:spcPts val="580"/>
      </a:spcAft>
      <a:buFont typeface="Symbol" panose="05050102010706020507" pitchFamily="18" charset="2"/>
      <a:buChar char="-"/>
      <a:tabLst>
        <a:tab pos="180000" algn="l"/>
        <a:tab pos="360000" algn="l"/>
        <a:tab pos="540000" algn="l"/>
      </a:tabLst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this, Zaqi" initials="FZ" lastIdx="12" clrIdx="0">
    <p:extLst>
      <p:ext uri="{19B8F6BF-5375-455C-9EA6-DF929625EA0E}">
        <p15:presenceInfo xmlns:p15="http://schemas.microsoft.com/office/powerpoint/2012/main" userId="S-1-5-21-4077160540-3766215382-2638437163-435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0071D12-2C28-4A86-8FAD-D2609DF0FB1A}">
  <a:tblStyle styleId="{70071D12-2C28-4A86-8FAD-D2609DF0FB1A}" styleName="HTWD Tabellenstil">
    <a:tblBg/>
    <a:wholeTbl>
      <a:tcTxStyle b="off" i="off">
        <a:fontRef idx="minor"/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ap="flat" cmpd="sng" algn="ctr">
              <a:solidFill>
                <a:schemeClr val="dk1"/>
              </a:solidFill>
              <a:prstDash val="solid"/>
            </a:ln>
          </a:top>
          <a:bottom>
            <a:ln w="12700" cap="flat" cmpd="sng" algn="ctr">
              <a:solidFill>
                <a:schemeClr val="dk1"/>
              </a:solidFill>
              <a:prstDash val="solid"/>
            </a:ln>
          </a:bottom>
          <a:insideH>
            <a:ln w="12700" cap="flat" cmpd="sng" algn="ctr">
              <a:solidFill>
                <a:schemeClr val="dk1"/>
              </a:solidFill>
              <a:prstDash val="solid"/>
            </a:ln>
          </a:insideH>
          <a:insideV>
            <a:ln w="12700" cap="flat" cmpd="sng" algn="ctr">
              <a:solidFill>
                <a:schemeClr val="lt1"/>
              </a:solidFill>
              <a:prstDash val="solid"/>
            </a:ln>
          </a:insideV>
          <a:tl2br>
            <a:ln>
              <a:noFill/>
            </a:ln>
          </a:tl2br>
          <a:tr2bl>
            <a:ln>
              <a:noFill/>
            </a:ln>
          </a:tr2bl>
        </a:tcBdr>
        <a:fill>
          <a:noFill/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TxStyle b="on" i="off">
        <a:fontRef idx="minor"/>
        <a:schemeClr val="tx1"/>
      </a:tcTxStyle>
      <a:tcStyle>
        <a:tcBdr/>
      </a:tcStyle>
    </a:lastCol>
    <a:firstCol>
      <a:tcTxStyle b="on" i="off">
        <a:fontRef idx="minor"/>
        <a:schemeClr val="tx1"/>
      </a:tcTxStyle>
      <a:tcStyle>
        <a:tcBdr/>
      </a:tcStyle>
    </a:firstCol>
    <a:lastRow>
      <a:tcTxStyle b="on" i="off">
        <a:fontRef idx="minor"/>
        <a:schemeClr val="tx1"/>
      </a:tcTxStyle>
      <a:tcStyle>
        <a:tcBdr>
          <a:top>
            <a:ln>
              <a:noFill/>
            </a:ln>
          </a:top>
          <a:bottom>
            <a:ln>
              <a:noFill/>
            </a:ln>
          </a:bottom>
          <a:insideH>
            <a:ln w="12700" cap="flat" cmpd="sng" algn="ctr">
              <a:solidFill>
                <a:schemeClr val="lt1"/>
              </a:solidFill>
              <a:prstDash val="solid"/>
            </a:ln>
          </a:insideH>
        </a:tcBdr>
        <a:fill>
          <a:solidFill>
            <a:srgbClr val="BDC1D0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 i="off">
        <a:fontRef idx="minor"/>
        <a:schemeClr val="tx1"/>
      </a:tcTxStyle>
      <a:tcStyle>
        <a:tcBdr>
          <a:top>
            <a:ln>
              <a:noFill/>
            </a:ln>
          </a:top>
          <a:bottom>
            <a:ln>
              <a:noFill/>
            </a:ln>
          </a:bottom>
          <a:insideH>
            <a:ln w="12700" cap="flat" cmpd="sng" algn="ctr">
              <a:solidFill>
                <a:schemeClr val="lt1"/>
              </a:solidFill>
              <a:prstDash val="solid"/>
            </a:ln>
          </a:insideH>
        </a:tcBdr>
        <a:fill>
          <a:solidFill>
            <a:srgbClr val="BDC1D0"/>
          </a:solidFill>
        </a:fill>
      </a:tcStyle>
    </a:firstRow>
    <a:neCell>
      <a:tcStyle>
        <a:tcBdr/>
      </a:tcStyle>
    </a:neCell>
    <a:nwCell>
      <a:tcStyle>
        <a:tcBdr/>
      </a:tcStyle>
    </a:nwCell>
    <a:extLst/>
  </a:tblStyle>
  <a:tblStyle styleId="{0946F2E5-DC63-4A2F-A5D9-AFCDFDFAFCAA}" styleName="HTWD Tabellenstil 2">
    <a:tblBg>
      <a:fill>
        <a:solidFill>
          <a:srgbClr val="E1F2F4"/>
        </a:solidFill>
      </a:fill>
      <a:effect>
        <a:effectLst/>
      </a:effect>
    </a:tblBg>
    <a:wholeTbl>
      <a:tcTxStyle b="off" i="off">
        <a:fontRef idx="minor"/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 w="19050" cap="flat" cmpd="sng" algn="ctr">
              <a:solidFill>
                <a:schemeClr val="lt1"/>
              </a:solidFill>
              <a:prstDash val="solid"/>
            </a:ln>
          </a:insideV>
          <a:tl2br>
            <a:ln>
              <a:noFill/>
            </a:ln>
          </a:tl2br>
          <a:tr2bl>
            <a:ln>
              <a:noFill/>
            </a:ln>
          </a:tr2bl>
        </a:tcBdr>
        <a:fill>
          <a:noFill/>
        </a:fill>
      </a:tcStyle>
    </a:wholeTbl>
    <a:band1H>
      <a:tcStyle>
        <a:tcBdr/>
      </a:tcStyle>
    </a:band1H>
    <a:band2H>
      <a:tcStyle>
        <a:tcBdr/>
        <a:fill>
          <a:solidFill>
            <a:srgbClr val="C4E6E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TxStyle b="on" i="off">
        <a:fontRef idx="minor"/>
        <a:schemeClr val="tx1"/>
      </a:tcTxStyle>
      <a:tcStyle>
        <a:tcBdr/>
      </a:tcStyle>
    </a:lastCol>
    <a:firstCol>
      <a:tcTxStyle b="on" i="off">
        <a:fontRef idx="minor"/>
        <a:schemeClr val="tx1"/>
      </a:tcTxStyle>
      <a:tcStyle>
        <a:tcBdr/>
      </a:tcStyle>
    </a:firstCol>
    <a:lastRow>
      <a:tcTxStyle b="on" i="off">
        <a:fontRef idx="minor"/>
        <a:schemeClr val="tx1"/>
      </a:tcTxStyle>
      <a:tcStyle>
        <a:tcBdr/>
        <a:fill>
          <a:solidFill>
            <a:srgbClr val="88CDD3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 i="off">
        <a:fontRef idx="minor"/>
        <a:schemeClr val="tx1"/>
      </a:tcTxStyle>
      <a:tcStyle>
        <a:tcBdr/>
        <a:fill>
          <a:solidFill>
            <a:srgbClr val="88CDD3"/>
          </a:solidFill>
        </a:fill>
      </a:tcStyle>
    </a:firstRow>
    <a:neCell>
      <a:tcStyle>
        <a:tcBdr/>
      </a:tcStyle>
    </a:neCell>
    <a:nwCell>
      <a:tcStyle>
        <a:tcBdr/>
      </a:tcStyle>
    </a:nwCell>
    <a:extLst/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74" autoAdjust="0"/>
    <p:restoredTop sz="78587" autoAdjust="0"/>
  </p:normalViewPr>
  <p:slideViewPr>
    <p:cSldViewPr snapToGrid="0" showGuides="1">
      <p:cViewPr varScale="1">
        <p:scale>
          <a:sx n="77" d="100"/>
          <a:sy n="77" d="100"/>
        </p:scale>
        <p:origin x="106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2-20T11:30:17.832" idx="12">
    <p:pos x="10" y="10"/>
    <p:text>- overview state of the test
-</p:text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E1AAE-E107-4DB0-BF6D-CE309C18A26B}" type="datetimeFigureOut">
              <a:rPr lang="de-DE" smtClean="0"/>
              <a:t>26.02.2025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A1BB7-E2EE-4921-BE16-EA3D077FB67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63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- ZIM </a:t>
            </a:r>
            <a:r>
              <a:rPr lang="de-DE" dirty="0" err="1"/>
              <a:t>project</a:t>
            </a:r>
            <a:r>
              <a:rPr lang="de-DE" dirty="0"/>
              <a:t> - </a:t>
            </a:r>
            <a:r>
              <a:rPr lang="de-DE" dirty="0" err="1"/>
              <a:t>openfabtwin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A1BB7-E2EE-4921-BE16-EA3D077FB67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99978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- e.g.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A1BB7-E2EE-4921-BE16-EA3D077FB679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7494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Part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updating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codebase</a:t>
            </a:r>
            <a:r>
              <a:rPr lang="de-DE" dirty="0"/>
              <a:t> </a:t>
            </a:r>
          </a:p>
          <a:p>
            <a:pPr marL="171450" indent="-171450">
              <a:buFontTx/>
              <a:buChar char="-"/>
            </a:pPr>
            <a:r>
              <a:rPr lang="de-DE" dirty="0"/>
              <a:t>Goal: check vulnerable </a:t>
            </a:r>
            <a:r>
              <a:rPr lang="de-DE" dirty="0" err="1"/>
              <a:t>dependency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poses</a:t>
            </a:r>
            <a:r>
              <a:rPr lang="de-DE" dirty="0"/>
              <a:t> </a:t>
            </a:r>
            <a:r>
              <a:rPr lang="de-DE" dirty="0" err="1"/>
              <a:t>threat</a:t>
            </a:r>
            <a:r>
              <a:rPr lang="de-DE" dirty="0"/>
              <a:t>.</a:t>
            </a:r>
          </a:p>
          <a:p>
            <a:pPr marL="171450" indent="-171450">
              <a:buFontTx/>
              <a:buChar char="-"/>
            </a:pP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dependency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still </a:t>
            </a:r>
            <a:r>
              <a:rPr lang="de-DE" dirty="0" err="1"/>
              <a:t>under</a:t>
            </a:r>
            <a:r>
              <a:rPr lang="de-DE" dirty="0"/>
              <a:t> </a:t>
            </a:r>
            <a:r>
              <a:rPr lang="de-DE" dirty="0" err="1"/>
              <a:t>maintenance</a:t>
            </a:r>
            <a:r>
              <a:rPr lang="de-DE" dirty="0"/>
              <a:t>, </a:t>
            </a:r>
          </a:p>
          <a:p>
            <a:pPr marL="171450" indent="-171450">
              <a:buFontTx/>
              <a:buChar char="-"/>
            </a:pPr>
            <a:r>
              <a:rPr lang="de-DE" dirty="0" err="1"/>
              <a:t>Context</a:t>
            </a:r>
            <a:r>
              <a:rPr lang="de-DE" dirty="0"/>
              <a:t>: </a:t>
            </a:r>
            <a:r>
              <a:rPr lang="de-DE" dirty="0" err="1"/>
              <a:t>use</a:t>
            </a:r>
            <a:r>
              <a:rPr lang="de-DE" dirty="0"/>
              <a:t> Java 8</a:t>
            </a:r>
          </a:p>
          <a:p>
            <a:pPr marL="171450" indent="-171450">
              <a:buFontTx/>
              <a:buChar char="-"/>
            </a:pPr>
            <a:r>
              <a:rPr lang="de-DE" dirty="0"/>
              <a:t>2 </a:t>
            </a:r>
            <a:r>
              <a:rPr lang="de-DE" dirty="0" err="1"/>
              <a:t>steps</a:t>
            </a:r>
            <a:r>
              <a:rPr lang="de-DE" dirty="0"/>
              <a:t>: </a:t>
            </a:r>
            <a:r>
              <a:rPr lang="de-DE" dirty="0" err="1"/>
              <a:t>latest</a:t>
            </a:r>
            <a:r>
              <a:rPr lang="de-DE" dirty="0"/>
              <a:t> Java 8  </a:t>
            </a:r>
            <a:r>
              <a:rPr lang="de-DE" dirty="0" err="1"/>
              <a:t>compatibility</a:t>
            </a:r>
            <a:r>
              <a:rPr lang="de-DE" dirty="0"/>
              <a:t> support, update </a:t>
            </a:r>
            <a:r>
              <a:rPr lang="de-DE" dirty="0" err="1"/>
              <a:t>regardless</a:t>
            </a:r>
            <a:r>
              <a:rPr lang="de-DE" dirty="0"/>
              <a:t> Java 8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A1BB7-E2EE-4921-BE16-EA3D077FB679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46169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Test in </a:t>
            </a:r>
            <a:r>
              <a:rPr lang="de-DE" dirty="0" err="1"/>
              <a:t>general</a:t>
            </a:r>
            <a:r>
              <a:rPr lang="de-DE" dirty="0"/>
              <a:t>,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test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viewed</a:t>
            </a:r>
            <a:r>
              <a:rPr lang="de-DE" dirty="0"/>
              <a:t> </a:t>
            </a:r>
            <a:r>
              <a:rPr lang="de-DE" dirty="0" err="1"/>
              <a:t>within</a:t>
            </a:r>
            <a:r>
              <a:rPr lang="de-DE" dirty="0"/>
              <a:t> </a:t>
            </a:r>
            <a:r>
              <a:rPr lang="de-DE" dirty="0" err="1"/>
              <a:t>software</a:t>
            </a:r>
            <a:r>
              <a:rPr lang="de-DE" dirty="0"/>
              <a:t> </a:t>
            </a:r>
            <a:r>
              <a:rPr lang="de-DE" dirty="0" err="1"/>
              <a:t>development</a:t>
            </a:r>
            <a:endParaRPr lang="de-DE" dirty="0"/>
          </a:p>
          <a:p>
            <a:pPr marL="171450" indent="-171450">
              <a:buFontTx/>
              <a:buChar char="-"/>
            </a:pPr>
            <a:r>
              <a:rPr lang="de-DE" dirty="0"/>
              <a:t>Short </a:t>
            </a:r>
            <a:r>
              <a:rPr lang="de-DE" dirty="0" err="1"/>
              <a:t>term</a:t>
            </a:r>
            <a:r>
              <a:rPr lang="de-DE" dirty="0"/>
              <a:t> </a:t>
            </a:r>
            <a:r>
              <a:rPr lang="de-DE" dirty="0" err="1"/>
              <a:t>vs</a:t>
            </a:r>
            <a:r>
              <a:rPr lang="de-DE" dirty="0"/>
              <a:t> </a:t>
            </a:r>
            <a:r>
              <a:rPr lang="de-DE" dirty="0" err="1"/>
              <a:t>long</a:t>
            </a:r>
            <a:r>
              <a:rPr lang="de-DE" dirty="0"/>
              <a:t> </a:t>
            </a:r>
            <a:r>
              <a:rPr lang="de-DE" dirty="0" err="1"/>
              <a:t>term</a:t>
            </a:r>
            <a:endParaRPr lang="de-DE" dirty="0"/>
          </a:p>
          <a:p>
            <a:pPr marL="171450" indent="-171450">
              <a:buFontTx/>
              <a:buChar char="-"/>
            </a:pPr>
            <a:r>
              <a:rPr lang="de-DE" dirty="0"/>
              <a:t>Test </a:t>
            </a:r>
            <a:r>
              <a:rPr lang="de-DE" dirty="0" err="1"/>
              <a:t>overview</a:t>
            </a:r>
            <a:r>
              <a:rPr lang="de-DE" dirty="0"/>
              <a:t> in </a:t>
            </a:r>
            <a:r>
              <a:rPr lang="de-DE" dirty="0" err="1"/>
              <a:t>BIMserver</a:t>
            </a:r>
            <a:r>
              <a:rPr lang="de-DE" dirty="0"/>
              <a:t>:</a:t>
            </a:r>
          </a:p>
          <a:p>
            <a:pPr marL="628650" lvl="1" indent="-171450">
              <a:buFontTx/>
              <a:buChar char="-"/>
            </a:pPr>
            <a:r>
              <a:rPr lang="de-DE" dirty="0" err="1"/>
              <a:t>Automated</a:t>
            </a:r>
            <a:r>
              <a:rPr lang="de-DE" dirty="0"/>
              <a:t> </a:t>
            </a:r>
            <a:r>
              <a:rPr lang="de-DE" dirty="0" err="1"/>
              <a:t>test</a:t>
            </a:r>
            <a:endParaRPr lang="de-DE" dirty="0"/>
          </a:p>
          <a:p>
            <a:pPr marL="628650" lvl="1" indent="-171450">
              <a:buFontTx/>
              <a:buChar char="-"/>
            </a:pPr>
            <a:r>
              <a:rPr lang="de-DE" dirty="0"/>
              <a:t>Need a external </a:t>
            </a:r>
            <a:r>
              <a:rPr lang="de-DE" dirty="0" err="1"/>
              <a:t>bimserver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embedded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test</a:t>
            </a:r>
            <a:endParaRPr lang="de-DE" dirty="0"/>
          </a:p>
          <a:p>
            <a:pPr marL="628650" lvl="1" indent="-171450">
              <a:buFontTx/>
              <a:buChar char="-"/>
            </a:pPr>
            <a:r>
              <a:rPr lang="de-DE" dirty="0" err="1"/>
              <a:t>Failed</a:t>
            </a:r>
            <a:r>
              <a:rPr lang="de-DE" dirty="0"/>
              <a:t> </a:t>
            </a:r>
            <a:r>
              <a:rPr lang="de-DE" dirty="0" err="1"/>
              <a:t>during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time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sometime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features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been</a:t>
            </a:r>
            <a:r>
              <a:rPr lang="de-DE" dirty="0"/>
              <a:t> </a:t>
            </a:r>
            <a:r>
              <a:rPr lang="de-DE" dirty="0" err="1"/>
              <a:t>introduced</a:t>
            </a:r>
            <a:r>
              <a:rPr lang="de-DE" dirty="0"/>
              <a:t>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A1BB7-E2EE-4921-BE16-EA3D077FB679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3583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A1BB7-E2EE-4921-BE16-EA3D077FB679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4389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allow collaboration among stakeholder in AEC industry to optimize processes throughout the design, construction, and operation of buildings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Design, construction, archive phase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Building Information Modelling (BIM) = model + information,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Most of the few existing commercial implementations are built on the basis of general purpose STEP or PLM/PLCS technologies. Req additional commercial software for allowing collaboration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A1BB7-E2EE-4921-BE16-EA3D077FB679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1253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is a open and international standard, digital description of the built environment, including buildings and civil infrastructure. </a:t>
            </a:r>
          </a:p>
          <a:p>
            <a:pPr marL="171450" indent="-171450">
              <a:buFontTx/>
              <a:buChar char="-"/>
            </a:pPr>
            <a:r>
              <a:rPr lang="en-US" dirty="0"/>
              <a:t>(from buildingsmart.org) the IFC schema is a standardized data model that codifies, in a logical way… the semantic, the attributes,  and relationship of object, abstract concept, process, and people(owners,..)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 data schema architecture of IFC defines four conceptual layers, each individual schema is assigned to exactly one conceptual layer.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A1BB7-E2EE-4921-BE16-EA3D077FB679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5576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it remains a challenge to ensure all stakeholders have access to accurate, up-to-date and consistent information. </a:t>
            </a:r>
          </a:p>
          <a:p>
            <a:pPr marL="171450" indent="-171450">
              <a:buFontTx/>
              <a:buChar char="-"/>
            </a:pPr>
            <a:r>
              <a:rPr lang="en-US" dirty="0"/>
              <a:t>Lost in translation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 Opensource </a:t>
            </a:r>
            <a:r>
              <a:rPr lang="en-US" dirty="0" err="1"/>
              <a:t>BIMserver</a:t>
            </a:r>
            <a:r>
              <a:rPr lang="en-US" dirty="0"/>
              <a:t> plays a vital role in facilitating information exchange in construction project.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A1BB7-E2EE-4921-BE16-EA3D077FB679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1884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err="1"/>
              <a:t>Codebase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15 </a:t>
            </a:r>
            <a:r>
              <a:rPr lang="de-DE" dirty="0" err="1"/>
              <a:t>years</a:t>
            </a:r>
            <a:endParaRPr lang="de-DE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A1BB7-E2EE-4921-BE16-EA3D077FB679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3944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-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en-US" dirty="0"/>
              <a:t>enhances new contributor to actively participate in the project, providing them with the necessary resources to contribute </a:t>
            </a:r>
            <a:r>
              <a:rPr lang="en-US" dirty="0" err="1"/>
              <a:t>effectivelly</a:t>
            </a:r>
            <a:endParaRPr lang="de-DE" dirty="0"/>
          </a:p>
          <a:p>
            <a:r>
              <a:rPr lang="de-DE" dirty="0"/>
              <a:t>- </a:t>
            </a:r>
            <a:r>
              <a:rPr lang="de-DE" dirty="0" err="1"/>
              <a:t>where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start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a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contributor</a:t>
            </a:r>
            <a:r>
              <a:rPr lang="de-DE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A1BB7-E2EE-4921-BE16-EA3D077FB679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1144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 primary medium of communication between core developers and the community, as well as the on-boarding process for new contributors</a:t>
            </a:r>
            <a:endParaRPr lang="de-DE" dirty="0"/>
          </a:p>
          <a:p>
            <a:pPr marL="171450" indent="-171450">
              <a:buFontTx/>
              <a:buChar char="-"/>
            </a:pPr>
            <a:r>
              <a:rPr lang="de-DE" dirty="0"/>
              <a:t>Start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simple </a:t>
            </a:r>
            <a:r>
              <a:rPr lang="de-DE" dirty="0" err="1"/>
              <a:t>part</a:t>
            </a:r>
            <a:r>
              <a:rPr lang="en-US" dirty="0"/>
              <a:t> </a:t>
            </a:r>
          </a:p>
          <a:p>
            <a:pPr marL="171450" indent="-171450">
              <a:buFontTx/>
              <a:buChar char="-"/>
            </a:pPr>
            <a:r>
              <a:rPr lang="en-US" dirty="0"/>
              <a:t>Check if the docs reflect with the latest version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A1BB7-E2EE-4921-BE16-EA3D077FB679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4398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E.g. update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latest</a:t>
            </a:r>
            <a:r>
              <a:rPr lang="de-DE" dirty="0"/>
              <a:t> </a:t>
            </a:r>
            <a:r>
              <a:rPr lang="de-DE" dirty="0" err="1"/>
              <a:t>version</a:t>
            </a:r>
            <a:endParaRPr lang="de-DE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A1BB7-E2EE-4921-BE16-EA3D077FB679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4643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err="1"/>
              <a:t>Role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contributor</a:t>
            </a:r>
            <a:r>
              <a:rPr lang="de-DE" dirty="0"/>
              <a:t>: Triage – manage </a:t>
            </a:r>
            <a:r>
              <a:rPr lang="de-DE" dirty="0" err="1"/>
              <a:t>issue</a:t>
            </a:r>
            <a:r>
              <a:rPr lang="de-DE" dirty="0"/>
              <a:t> (</a:t>
            </a:r>
            <a:r>
              <a:rPr lang="de-DE" dirty="0" err="1"/>
              <a:t>label</a:t>
            </a:r>
            <a:r>
              <a:rPr lang="de-DE" dirty="0"/>
              <a:t>, </a:t>
            </a:r>
            <a:r>
              <a:rPr lang="de-DE" dirty="0" err="1"/>
              <a:t>edit</a:t>
            </a:r>
            <a:r>
              <a:rPr lang="de-DE" dirty="0"/>
              <a:t>/</a:t>
            </a:r>
            <a:r>
              <a:rPr lang="de-DE" dirty="0" err="1"/>
              <a:t>hide</a:t>
            </a:r>
            <a:r>
              <a:rPr lang="de-DE" dirty="0"/>
              <a:t> </a:t>
            </a:r>
            <a:r>
              <a:rPr lang="de-DE" dirty="0" err="1"/>
              <a:t>comment</a:t>
            </a:r>
            <a:r>
              <a:rPr lang="de-DE" dirty="0"/>
              <a:t>, manage pull </a:t>
            </a:r>
            <a:r>
              <a:rPr lang="de-DE" dirty="0" err="1"/>
              <a:t>request</a:t>
            </a:r>
            <a:r>
              <a:rPr lang="de-DE" dirty="0"/>
              <a:t>) – limited </a:t>
            </a:r>
            <a:r>
              <a:rPr lang="de-DE" dirty="0" err="1"/>
              <a:t>access</a:t>
            </a:r>
            <a:endParaRPr lang="de-DE" dirty="0"/>
          </a:p>
          <a:p>
            <a:pPr marL="171450" indent="-171450">
              <a:buFontTx/>
              <a:buChar char="-"/>
            </a:pP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good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hand</a:t>
            </a:r>
            <a:r>
              <a:rPr lang="de-DE" dirty="0"/>
              <a:t> in </a:t>
            </a:r>
            <a:r>
              <a:rPr lang="de-DE" dirty="0" err="1"/>
              <a:t>hand</a:t>
            </a:r>
            <a:r>
              <a:rPr lang="de-DE" dirty="0"/>
              <a:t> </a:t>
            </a:r>
            <a:r>
              <a:rPr lang="de-DE" dirty="0" err="1"/>
              <a:t>while</a:t>
            </a:r>
            <a:r>
              <a:rPr lang="de-DE" dirty="0"/>
              <a:t> </a:t>
            </a:r>
            <a:r>
              <a:rPr lang="de-DE" dirty="0" err="1"/>
              <a:t>working</a:t>
            </a:r>
            <a:r>
              <a:rPr lang="de-DE" dirty="0"/>
              <a:t> on </a:t>
            </a:r>
            <a:r>
              <a:rPr lang="de-DE" dirty="0" err="1"/>
              <a:t>documentation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specific</a:t>
            </a:r>
            <a:r>
              <a:rPr lang="de-DE" dirty="0"/>
              <a:t> </a:t>
            </a:r>
            <a:r>
              <a:rPr lang="de-DE" dirty="0" err="1"/>
              <a:t>topic</a:t>
            </a:r>
            <a:r>
              <a:rPr lang="de-DE" dirty="0"/>
              <a:t> (</a:t>
            </a:r>
            <a:r>
              <a:rPr lang="de-DE" dirty="0" err="1"/>
              <a:t>installation</a:t>
            </a:r>
            <a:r>
              <a:rPr lang="de-DE" dirty="0"/>
              <a:t>, </a:t>
            </a:r>
            <a:r>
              <a:rPr lang="de-DE" dirty="0" err="1"/>
              <a:t>client</a:t>
            </a:r>
            <a:r>
              <a:rPr lang="de-DE" dirty="0"/>
              <a:t>, </a:t>
            </a:r>
            <a:r>
              <a:rPr lang="de-DE" dirty="0" err="1"/>
              <a:t>query</a:t>
            </a:r>
            <a:r>
              <a:rPr lang="de-DE" dirty="0"/>
              <a:t>,…)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A1BB7-E2EE-4921-BE16-EA3D077FB679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9682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fik 4">
            <a:extLst>
              <a:ext uri="{FF2B5EF4-FFF2-40B4-BE49-F238E27FC236}">
                <a16:creationId xmlns:a16="http://schemas.microsoft.com/office/drawing/2014/main" id="{0FF66977-579B-4585-885E-AA6F9E62034D}"/>
              </a:ext>
            </a:extLst>
          </p:cNvPr>
          <p:cNvSpPr/>
          <p:nvPr userDrawn="1"/>
        </p:nvSpPr>
        <p:spPr>
          <a:xfrm>
            <a:off x="3240011" y="0"/>
            <a:ext cx="8953194" cy="6858000"/>
          </a:xfrm>
          <a:custGeom>
            <a:avLst/>
            <a:gdLst>
              <a:gd name="connsiteX0" fmla="*/ 6857987 w 8953194"/>
              <a:gd name="connsiteY0" fmla="*/ 0 h 6858000"/>
              <a:gd name="connsiteX1" fmla="*/ 0 w 8953194"/>
              <a:gd name="connsiteY1" fmla="*/ 6858000 h 6858000"/>
              <a:gd name="connsiteX2" fmla="*/ 8953195 w 8953194"/>
              <a:gd name="connsiteY2" fmla="*/ 6858000 h 6858000"/>
              <a:gd name="connsiteX3" fmla="*/ 8953195 w 8953194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53194" h="6858000">
                <a:moveTo>
                  <a:pt x="6857987" y="0"/>
                </a:moveTo>
                <a:lnTo>
                  <a:pt x="0" y="6858000"/>
                </a:lnTo>
                <a:lnTo>
                  <a:pt x="8953195" y="6858000"/>
                </a:lnTo>
                <a:lnTo>
                  <a:pt x="8953195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5000"/>
                </a:schemeClr>
              </a:gs>
              <a:gs pos="100000">
                <a:schemeClr val="bg1">
                  <a:alpha val="35000"/>
                </a:schemeClr>
              </a:gs>
            </a:gsLst>
            <a:lin ang="540000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5BA3FAC-C61E-48D4-9BC5-D0C238F829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163" y="2463578"/>
            <a:ext cx="5508000" cy="1620000"/>
          </a:xfrm>
        </p:spPr>
        <p:txBody>
          <a:bodyPr anchor="t" anchorCtr="0"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1724E0-DB93-4C21-B206-D4E7823903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8163" y="4665600"/>
            <a:ext cx="3600000" cy="1079408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 b="1">
                <a:solidFill>
                  <a:schemeClr val="tx1"/>
                </a:solidFill>
              </a:defRPr>
            </a:lvl2pPr>
            <a:lvl3pPr marL="0" indent="0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3pPr>
            <a:lvl4pPr marL="0" indent="0">
              <a:buNone/>
              <a:defRPr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BFB0E7C0-171C-44D1-892B-B71C7A997560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38163" y="5894863"/>
            <a:ext cx="1800000" cy="288000"/>
          </a:xfrm>
        </p:spPr>
        <p:txBody>
          <a:bodyPr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BA910BFB-5C95-4B58-B9B3-DD97904DD6EC}" type="datetime1">
              <a:rPr lang="de-DE" smtClean="0"/>
              <a:t>26.02.2025</a:t>
            </a:fld>
            <a:endParaRPr lang="de-DE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6A631190-F829-4CD9-B847-DCDD45F6955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43809" y="461870"/>
            <a:ext cx="3401921" cy="428467"/>
            <a:chOff x="4821634" y="1942159"/>
            <a:chExt cx="2548416" cy="320973"/>
          </a:xfrm>
        </p:grpSpPr>
        <p:sp>
          <p:nvSpPr>
            <p:cNvPr id="12" name="Freihandform 11">
              <a:extLst>
                <a:ext uri="{FF2B5EF4-FFF2-40B4-BE49-F238E27FC236}">
                  <a16:creationId xmlns:a16="http://schemas.microsoft.com/office/drawing/2014/main" id="{DB422BE6-5C29-4DD0-A798-7B44F9921D35}"/>
                </a:ext>
              </a:extLst>
            </p:cNvPr>
            <p:cNvSpPr/>
            <p:nvPr/>
          </p:nvSpPr>
          <p:spPr>
            <a:xfrm>
              <a:off x="5739302" y="1946484"/>
              <a:ext cx="295858" cy="296341"/>
            </a:xfrm>
            <a:custGeom>
              <a:avLst/>
              <a:gdLst>
                <a:gd name="connsiteX0" fmla="*/ 295859 w 295858"/>
                <a:gd name="connsiteY0" fmla="*/ 147933 h 296341"/>
                <a:gd name="connsiteX1" fmla="*/ 286279 w 295858"/>
                <a:gd name="connsiteY1" fmla="*/ 89259 h 296341"/>
                <a:gd name="connsiteX2" fmla="*/ 258110 w 295858"/>
                <a:gd name="connsiteY2" fmla="*/ 42072 h 296341"/>
                <a:gd name="connsiteX3" fmla="*/ 212255 w 295858"/>
                <a:gd name="connsiteY3" fmla="*/ 10706 h 296341"/>
                <a:gd name="connsiteX4" fmla="*/ 161282 w 295858"/>
                <a:gd name="connsiteY4" fmla="*/ 0 h 296341"/>
                <a:gd name="connsiteX5" fmla="*/ 135671 w 295858"/>
                <a:gd name="connsiteY5" fmla="*/ 25641 h 296341"/>
                <a:gd name="connsiteX6" fmla="*/ 149209 w 295858"/>
                <a:gd name="connsiteY6" fmla="*/ 25641 h 296341"/>
                <a:gd name="connsiteX7" fmla="*/ 202180 w 295858"/>
                <a:gd name="connsiteY7" fmla="*/ 41472 h 296341"/>
                <a:gd name="connsiteX8" fmla="*/ 232518 w 295858"/>
                <a:gd name="connsiteY8" fmla="*/ 84906 h 296341"/>
                <a:gd name="connsiteX9" fmla="*/ 242298 w 295858"/>
                <a:gd name="connsiteY9" fmla="*/ 147933 h 296341"/>
                <a:gd name="connsiteX10" fmla="*/ 233308 w 295858"/>
                <a:gd name="connsiteY10" fmla="*/ 210960 h 296341"/>
                <a:gd name="connsiteX11" fmla="*/ 203959 w 295858"/>
                <a:gd name="connsiteY11" fmla="*/ 254403 h 296341"/>
                <a:gd name="connsiteX12" fmla="*/ 149209 w 295858"/>
                <a:gd name="connsiteY12" fmla="*/ 270234 h 296341"/>
                <a:gd name="connsiteX13" fmla="*/ 97437 w 295858"/>
                <a:gd name="connsiteY13" fmla="*/ 270234 h 296341"/>
                <a:gd name="connsiteX14" fmla="*/ 90616 w 295858"/>
                <a:gd name="connsiteY14" fmla="*/ 269138 h 296341"/>
                <a:gd name="connsiteX15" fmla="*/ 88932 w 295858"/>
                <a:gd name="connsiteY15" fmla="*/ 263109 h 296341"/>
                <a:gd name="connsiteX16" fmla="*/ 88932 w 295858"/>
                <a:gd name="connsiteY16" fmla="*/ 72438 h 296341"/>
                <a:gd name="connsiteX17" fmla="*/ 43476 w 295858"/>
                <a:gd name="connsiteY17" fmla="*/ 117948 h 296341"/>
                <a:gd name="connsiteX18" fmla="*/ 43476 w 295858"/>
                <a:gd name="connsiteY18" fmla="*/ 262109 h 296341"/>
                <a:gd name="connsiteX19" fmla="*/ 42687 w 295858"/>
                <a:gd name="connsiteY19" fmla="*/ 268443 h 296341"/>
                <a:gd name="connsiteX20" fmla="*/ 37350 w 295858"/>
                <a:gd name="connsiteY20" fmla="*/ 270234 h 296341"/>
                <a:gd name="connsiteX21" fmla="*/ 7107 w 295858"/>
                <a:gd name="connsiteY21" fmla="*/ 270234 h 296341"/>
                <a:gd name="connsiteX22" fmla="*/ 1284 w 295858"/>
                <a:gd name="connsiteY22" fmla="*/ 271615 h 296341"/>
                <a:gd name="connsiteX23" fmla="*/ 0 w 295858"/>
                <a:gd name="connsiteY23" fmla="*/ 277739 h 296341"/>
                <a:gd name="connsiteX24" fmla="*/ 0 w 295858"/>
                <a:gd name="connsiteY24" fmla="*/ 289617 h 296341"/>
                <a:gd name="connsiteX25" fmla="*/ 1475 w 295858"/>
                <a:gd name="connsiteY25" fmla="*/ 295151 h 296341"/>
                <a:gd name="connsiteX26" fmla="*/ 7316 w 295858"/>
                <a:gd name="connsiteY26" fmla="*/ 296342 h 296341"/>
                <a:gd name="connsiteX27" fmla="*/ 149599 w 295858"/>
                <a:gd name="connsiteY27" fmla="*/ 296342 h 296341"/>
                <a:gd name="connsiteX28" fmla="*/ 210571 w 295858"/>
                <a:gd name="connsiteY28" fmla="*/ 285159 h 296341"/>
                <a:gd name="connsiteX29" fmla="*/ 256616 w 295858"/>
                <a:gd name="connsiteY29" fmla="*/ 253794 h 296341"/>
                <a:gd name="connsiteX30" fmla="*/ 285765 w 295858"/>
                <a:gd name="connsiteY30" fmla="*/ 206607 h 296341"/>
                <a:gd name="connsiteX31" fmla="*/ 295859 w 295858"/>
                <a:gd name="connsiteY31" fmla="*/ 147933 h 296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95858" h="296341">
                  <a:moveTo>
                    <a:pt x="295859" y="147933"/>
                  </a:moveTo>
                  <a:cubicBezTo>
                    <a:pt x="295859" y="126825"/>
                    <a:pt x="292662" y="107271"/>
                    <a:pt x="286279" y="89259"/>
                  </a:cubicBezTo>
                  <a:cubicBezTo>
                    <a:pt x="279876" y="71257"/>
                    <a:pt x="270496" y="55521"/>
                    <a:pt x="258110" y="42072"/>
                  </a:cubicBezTo>
                  <a:cubicBezTo>
                    <a:pt x="245723" y="28613"/>
                    <a:pt x="230444" y="18155"/>
                    <a:pt x="212255" y="10706"/>
                  </a:cubicBezTo>
                  <a:cubicBezTo>
                    <a:pt x="197166" y="4515"/>
                    <a:pt x="180099" y="1048"/>
                    <a:pt x="161282" y="0"/>
                  </a:cubicBezTo>
                  <a:lnTo>
                    <a:pt x="135671" y="25641"/>
                  </a:lnTo>
                  <a:lnTo>
                    <a:pt x="149209" y="25641"/>
                  </a:lnTo>
                  <a:cubicBezTo>
                    <a:pt x="170824" y="25641"/>
                    <a:pt x="188471" y="30918"/>
                    <a:pt x="202180" y="41472"/>
                  </a:cubicBezTo>
                  <a:cubicBezTo>
                    <a:pt x="215879" y="52035"/>
                    <a:pt x="225992" y="66504"/>
                    <a:pt x="232518" y="84906"/>
                  </a:cubicBezTo>
                  <a:cubicBezTo>
                    <a:pt x="239035" y="103308"/>
                    <a:pt x="242298" y="124320"/>
                    <a:pt x="242298" y="147933"/>
                  </a:cubicBezTo>
                  <a:cubicBezTo>
                    <a:pt x="242298" y="171536"/>
                    <a:pt x="239302" y="192557"/>
                    <a:pt x="233308" y="210960"/>
                  </a:cubicBezTo>
                  <a:cubicBezTo>
                    <a:pt x="227315" y="229362"/>
                    <a:pt x="217525" y="243840"/>
                    <a:pt x="203959" y="254403"/>
                  </a:cubicBezTo>
                  <a:cubicBezTo>
                    <a:pt x="190383" y="264947"/>
                    <a:pt x="172136" y="270234"/>
                    <a:pt x="149209" y="270234"/>
                  </a:cubicBezTo>
                  <a:lnTo>
                    <a:pt x="97437" y="270234"/>
                  </a:lnTo>
                  <a:cubicBezTo>
                    <a:pt x="94002" y="270234"/>
                    <a:pt x="91729" y="269862"/>
                    <a:pt x="90616" y="269138"/>
                  </a:cubicBezTo>
                  <a:cubicBezTo>
                    <a:pt x="89493" y="268415"/>
                    <a:pt x="88932" y="266405"/>
                    <a:pt x="88932" y="263109"/>
                  </a:cubicBezTo>
                  <a:lnTo>
                    <a:pt x="88932" y="72438"/>
                  </a:lnTo>
                  <a:lnTo>
                    <a:pt x="43476" y="117948"/>
                  </a:lnTo>
                  <a:lnTo>
                    <a:pt x="43476" y="262109"/>
                  </a:lnTo>
                  <a:cubicBezTo>
                    <a:pt x="43476" y="265147"/>
                    <a:pt x="43210" y="267252"/>
                    <a:pt x="42687" y="268443"/>
                  </a:cubicBezTo>
                  <a:cubicBezTo>
                    <a:pt x="42154" y="269624"/>
                    <a:pt x="40375" y="270234"/>
                    <a:pt x="37350" y="270234"/>
                  </a:cubicBezTo>
                  <a:lnTo>
                    <a:pt x="7107" y="270234"/>
                  </a:lnTo>
                  <a:cubicBezTo>
                    <a:pt x="4081" y="270234"/>
                    <a:pt x="2131" y="270681"/>
                    <a:pt x="1284" y="271615"/>
                  </a:cubicBezTo>
                  <a:cubicBezTo>
                    <a:pt x="419" y="272539"/>
                    <a:pt x="0" y="274587"/>
                    <a:pt x="0" y="277739"/>
                  </a:cubicBezTo>
                  <a:lnTo>
                    <a:pt x="0" y="289617"/>
                  </a:lnTo>
                  <a:cubicBezTo>
                    <a:pt x="0" y="292522"/>
                    <a:pt x="485" y="294361"/>
                    <a:pt x="1475" y="295151"/>
                  </a:cubicBezTo>
                  <a:cubicBezTo>
                    <a:pt x="2464" y="295942"/>
                    <a:pt x="4405" y="296342"/>
                    <a:pt x="7316" y="296342"/>
                  </a:cubicBezTo>
                  <a:lnTo>
                    <a:pt x="149599" y="296342"/>
                  </a:lnTo>
                  <a:cubicBezTo>
                    <a:pt x="172260" y="296342"/>
                    <a:pt x="192581" y="292608"/>
                    <a:pt x="210571" y="285159"/>
                  </a:cubicBezTo>
                  <a:cubicBezTo>
                    <a:pt x="228551" y="277711"/>
                    <a:pt x="243906" y="267252"/>
                    <a:pt x="256616" y="253794"/>
                  </a:cubicBezTo>
                  <a:cubicBezTo>
                    <a:pt x="269335" y="240344"/>
                    <a:pt x="279049" y="224619"/>
                    <a:pt x="285765" y="206607"/>
                  </a:cubicBezTo>
                  <a:cubicBezTo>
                    <a:pt x="292491" y="188595"/>
                    <a:pt x="295859" y="169040"/>
                    <a:pt x="295859" y="147933"/>
                  </a:cubicBezTo>
                </a:path>
              </a:pathLst>
            </a:custGeom>
            <a:solidFill>
              <a:srgbClr val="FFFFFF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" name="Freihandform 12">
              <a:extLst>
                <a:ext uri="{FF2B5EF4-FFF2-40B4-BE49-F238E27FC236}">
                  <a16:creationId xmlns:a16="http://schemas.microsoft.com/office/drawing/2014/main" id="{AB046B8E-AE19-4F10-9B1C-B25E4C1902C0}"/>
                </a:ext>
              </a:extLst>
            </p:cNvPr>
            <p:cNvSpPr/>
            <p:nvPr/>
          </p:nvSpPr>
          <p:spPr>
            <a:xfrm>
              <a:off x="4821634" y="1946588"/>
              <a:ext cx="918942" cy="296237"/>
            </a:xfrm>
            <a:custGeom>
              <a:avLst/>
              <a:gdLst>
                <a:gd name="connsiteX0" fmla="*/ 237618 w 918942"/>
                <a:gd name="connsiteY0" fmla="*/ 0 h 296237"/>
                <a:gd name="connsiteX1" fmla="*/ 237618 w 918942"/>
                <a:gd name="connsiteY1" fmla="*/ 296237 h 296237"/>
                <a:gd name="connsiteX2" fmla="*/ 176332 w 918942"/>
                <a:gd name="connsiteY2" fmla="*/ 296237 h 296237"/>
                <a:gd name="connsiteX3" fmla="*/ 176332 w 918942"/>
                <a:gd name="connsiteY3" fmla="*/ 168383 h 296237"/>
                <a:gd name="connsiteX4" fmla="*/ 61495 w 918942"/>
                <a:gd name="connsiteY4" fmla="*/ 168383 h 296237"/>
                <a:gd name="connsiteX5" fmla="*/ 61495 w 918942"/>
                <a:gd name="connsiteY5" fmla="*/ 296237 h 296237"/>
                <a:gd name="connsiteX6" fmla="*/ 0 w 918942"/>
                <a:gd name="connsiteY6" fmla="*/ 296237 h 296237"/>
                <a:gd name="connsiteX7" fmla="*/ 0 w 918942"/>
                <a:gd name="connsiteY7" fmla="*/ 0 h 296237"/>
                <a:gd name="connsiteX8" fmla="*/ 61495 w 918942"/>
                <a:gd name="connsiteY8" fmla="*/ 0 h 296237"/>
                <a:gd name="connsiteX9" fmla="*/ 61495 w 918942"/>
                <a:gd name="connsiteY9" fmla="*/ 116110 h 296237"/>
                <a:gd name="connsiteX10" fmla="*/ 176341 w 918942"/>
                <a:gd name="connsiteY10" fmla="*/ 116110 h 296237"/>
                <a:gd name="connsiteX11" fmla="*/ 176341 w 918942"/>
                <a:gd name="connsiteY11" fmla="*/ 0 h 296237"/>
                <a:gd name="connsiteX12" fmla="*/ 237618 w 918942"/>
                <a:gd name="connsiteY12" fmla="*/ 0 h 296237"/>
                <a:gd name="connsiteX13" fmla="*/ 274530 w 918942"/>
                <a:gd name="connsiteY13" fmla="*/ 0 h 296237"/>
                <a:gd name="connsiteX14" fmla="*/ 274530 w 918942"/>
                <a:gd name="connsiteY14" fmla="*/ 52273 h 296237"/>
                <a:gd name="connsiteX15" fmla="*/ 353273 w 918942"/>
                <a:gd name="connsiteY15" fmla="*/ 52273 h 296237"/>
                <a:gd name="connsiteX16" fmla="*/ 353273 w 918942"/>
                <a:gd name="connsiteY16" fmla="*/ 296237 h 296237"/>
                <a:gd name="connsiteX17" fmla="*/ 414768 w 918942"/>
                <a:gd name="connsiteY17" fmla="*/ 296237 h 296237"/>
                <a:gd name="connsiteX18" fmla="*/ 414768 w 918942"/>
                <a:gd name="connsiteY18" fmla="*/ 52264 h 296237"/>
                <a:gd name="connsiteX19" fmla="*/ 493510 w 918942"/>
                <a:gd name="connsiteY19" fmla="*/ 52264 h 296237"/>
                <a:gd name="connsiteX20" fmla="*/ 493510 w 918942"/>
                <a:gd name="connsiteY20" fmla="*/ 0 h 296237"/>
                <a:gd name="connsiteX21" fmla="*/ 274530 w 918942"/>
                <a:gd name="connsiteY21" fmla="*/ 0 h 296237"/>
                <a:gd name="connsiteX22" fmla="*/ 858456 w 918942"/>
                <a:gd name="connsiteY22" fmla="*/ 0 h 296237"/>
                <a:gd name="connsiteX23" fmla="*/ 807283 w 918942"/>
                <a:gd name="connsiteY23" fmla="*/ 218056 h 296237"/>
                <a:gd name="connsiteX24" fmla="*/ 751734 w 918942"/>
                <a:gd name="connsiteY24" fmla="*/ 0 h 296237"/>
                <a:gd name="connsiteX25" fmla="*/ 693617 w 918942"/>
                <a:gd name="connsiteY25" fmla="*/ 0 h 296237"/>
                <a:gd name="connsiteX26" fmla="*/ 637877 w 918942"/>
                <a:gd name="connsiteY26" fmla="*/ 218056 h 296237"/>
                <a:gd name="connsiteX27" fmla="*/ 586714 w 918942"/>
                <a:gd name="connsiteY27" fmla="*/ 0 h 296237"/>
                <a:gd name="connsiteX28" fmla="*/ 526208 w 918942"/>
                <a:gd name="connsiteY28" fmla="*/ 0 h 296237"/>
                <a:gd name="connsiteX29" fmla="*/ 600194 w 918942"/>
                <a:gd name="connsiteY29" fmla="*/ 296237 h 296237"/>
                <a:gd name="connsiteX30" fmla="*/ 670014 w 918942"/>
                <a:gd name="connsiteY30" fmla="*/ 296237 h 296237"/>
                <a:gd name="connsiteX31" fmla="*/ 722376 w 918942"/>
                <a:gd name="connsiteY31" fmla="*/ 88325 h 296237"/>
                <a:gd name="connsiteX32" fmla="*/ 775042 w 918942"/>
                <a:gd name="connsiteY32" fmla="*/ 295846 h 296237"/>
                <a:gd name="connsiteX33" fmla="*/ 868588 w 918942"/>
                <a:gd name="connsiteY33" fmla="*/ 202187 h 296237"/>
                <a:gd name="connsiteX34" fmla="*/ 918943 w 918942"/>
                <a:gd name="connsiteY34" fmla="*/ 0 h 296237"/>
                <a:gd name="connsiteX35" fmla="*/ 858456 w 918942"/>
                <a:gd name="connsiteY35" fmla="*/ 0 h 29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18942" h="296237">
                  <a:moveTo>
                    <a:pt x="237618" y="0"/>
                  </a:moveTo>
                  <a:lnTo>
                    <a:pt x="237618" y="296237"/>
                  </a:lnTo>
                  <a:lnTo>
                    <a:pt x="176332" y="296237"/>
                  </a:lnTo>
                  <a:lnTo>
                    <a:pt x="176332" y="168383"/>
                  </a:lnTo>
                  <a:lnTo>
                    <a:pt x="61495" y="168383"/>
                  </a:lnTo>
                  <a:lnTo>
                    <a:pt x="61495" y="296237"/>
                  </a:lnTo>
                  <a:lnTo>
                    <a:pt x="0" y="296237"/>
                  </a:lnTo>
                  <a:lnTo>
                    <a:pt x="0" y="0"/>
                  </a:lnTo>
                  <a:lnTo>
                    <a:pt x="61495" y="0"/>
                  </a:lnTo>
                  <a:lnTo>
                    <a:pt x="61495" y="116110"/>
                  </a:lnTo>
                  <a:lnTo>
                    <a:pt x="176341" y="116110"/>
                  </a:lnTo>
                  <a:lnTo>
                    <a:pt x="176341" y="0"/>
                  </a:lnTo>
                  <a:lnTo>
                    <a:pt x="237618" y="0"/>
                  </a:lnTo>
                  <a:close/>
                  <a:moveTo>
                    <a:pt x="274530" y="0"/>
                  </a:moveTo>
                  <a:lnTo>
                    <a:pt x="274530" y="52273"/>
                  </a:lnTo>
                  <a:lnTo>
                    <a:pt x="353273" y="52273"/>
                  </a:lnTo>
                  <a:lnTo>
                    <a:pt x="353273" y="296237"/>
                  </a:lnTo>
                  <a:lnTo>
                    <a:pt x="414768" y="296237"/>
                  </a:lnTo>
                  <a:lnTo>
                    <a:pt x="414768" y="52264"/>
                  </a:lnTo>
                  <a:lnTo>
                    <a:pt x="493510" y="52264"/>
                  </a:lnTo>
                  <a:lnTo>
                    <a:pt x="493510" y="0"/>
                  </a:lnTo>
                  <a:lnTo>
                    <a:pt x="274530" y="0"/>
                  </a:lnTo>
                  <a:close/>
                  <a:moveTo>
                    <a:pt x="858456" y="0"/>
                  </a:moveTo>
                  <a:lnTo>
                    <a:pt x="807283" y="218056"/>
                  </a:lnTo>
                  <a:lnTo>
                    <a:pt x="751734" y="0"/>
                  </a:lnTo>
                  <a:lnTo>
                    <a:pt x="693617" y="0"/>
                  </a:lnTo>
                  <a:lnTo>
                    <a:pt x="637877" y="218056"/>
                  </a:lnTo>
                  <a:lnTo>
                    <a:pt x="586714" y="0"/>
                  </a:lnTo>
                  <a:lnTo>
                    <a:pt x="526208" y="0"/>
                  </a:lnTo>
                  <a:lnTo>
                    <a:pt x="600194" y="296237"/>
                  </a:lnTo>
                  <a:lnTo>
                    <a:pt x="670014" y="296237"/>
                  </a:lnTo>
                  <a:lnTo>
                    <a:pt x="722376" y="88325"/>
                  </a:lnTo>
                  <a:lnTo>
                    <a:pt x="775042" y="295846"/>
                  </a:lnTo>
                  <a:lnTo>
                    <a:pt x="868588" y="202187"/>
                  </a:lnTo>
                  <a:lnTo>
                    <a:pt x="918943" y="0"/>
                  </a:lnTo>
                  <a:lnTo>
                    <a:pt x="858456" y="0"/>
                  </a:lnTo>
                  <a:close/>
                </a:path>
              </a:pathLst>
            </a:custGeom>
            <a:solidFill>
              <a:schemeClr val="tx1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4" name="Freihandform 13">
              <a:extLst>
                <a:ext uri="{FF2B5EF4-FFF2-40B4-BE49-F238E27FC236}">
                  <a16:creationId xmlns:a16="http://schemas.microsoft.com/office/drawing/2014/main" id="{F2ED0D38-B546-4455-B191-CAE9874A16DA}"/>
                </a:ext>
              </a:extLst>
            </p:cNvPr>
            <p:cNvSpPr/>
            <p:nvPr/>
          </p:nvSpPr>
          <p:spPr>
            <a:xfrm>
              <a:off x="6156486" y="1942159"/>
              <a:ext cx="1213564" cy="320973"/>
            </a:xfrm>
            <a:custGeom>
              <a:avLst/>
              <a:gdLst>
                <a:gd name="connsiteX0" fmla="*/ 14032 w 1213564"/>
                <a:gd name="connsiteY0" fmla="*/ 64580 h 320973"/>
                <a:gd name="connsiteX1" fmla="*/ 7030 w 1213564"/>
                <a:gd name="connsiteY1" fmla="*/ 64580 h 320973"/>
                <a:gd name="connsiteX2" fmla="*/ 7030 w 1213564"/>
                <a:gd name="connsiteY2" fmla="*/ 4324 h 320973"/>
                <a:gd name="connsiteX3" fmla="*/ 14032 w 1213564"/>
                <a:gd name="connsiteY3" fmla="*/ 4324 h 320973"/>
                <a:gd name="connsiteX4" fmla="*/ 14032 w 1213564"/>
                <a:gd name="connsiteY4" fmla="*/ 30004 h 320973"/>
                <a:gd name="connsiteX5" fmla="*/ 45636 w 1213564"/>
                <a:gd name="connsiteY5" fmla="*/ 30004 h 320973"/>
                <a:gd name="connsiteX6" fmla="*/ 45636 w 1213564"/>
                <a:gd name="connsiteY6" fmla="*/ 4324 h 320973"/>
                <a:gd name="connsiteX7" fmla="*/ 52619 w 1213564"/>
                <a:gd name="connsiteY7" fmla="*/ 4324 h 320973"/>
                <a:gd name="connsiteX8" fmla="*/ 52619 w 1213564"/>
                <a:gd name="connsiteY8" fmla="*/ 64580 h 320973"/>
                <a:gd name="connsiteX9" fmla="*/ 45636 w 1213564"/>
                <a:gd name="connsiteY9" fmla="*/ 64580 h 320973"/>
                <a:gd name="connsiteX10" fmla="*/ 45636 w 1213564"/>
                <a:gd name="connsiteY10" fmla="*/ 36185 h 320973"/>
                <a:gd name="connsiteX11" fmla="*/ 14032 w 1213564"/>
                <a:gd name="connsiteY11" fmla="*/ 36185 h 320973"/>
                <a:gd name="connsiteX12" fmla="*/ 14032 w 1213564"/>
                <a:gd name="connsiteY12" fmla="*/ 64580 h 320973"/>
                <a:gd name="connsiteX13" fmla="*/ 99834 w 1213564"/>
                <a:gd name="connsiteY13" fmla="*/ 21346 h 320973"/>
                <a:gd name="connsiteX14" fmla="*/ 107045 w 1213564"/>
                <a:gd name="connsiteY14" fmla="*/ 29318 h 320973"/>
                <a:gd name="connsiteX15" fmla="*/ 109614 w 1213564"/>
                <a:gd name="connsiteY15" fmla="*/ 41910 h 320973"/>
                <a:gd name="connsiteX16" fmla="*/ 108187 w 1213564"/>
                <a:gd name="connsiteY16" fmla="*/ 51845 h 320973"/>
                <a:gd name="connsiteX17" fmla="*/ 104020 w 1213564"/>
                <a:gd name="connsiteY17" fmla="*/ 59217 h 320973"/>
                <a:gd name="connsiteX18" fmla="*/ 97465 w 1213564"/>
                <a:gd name="connsiteY18" fmla="*/ 63818 h 320973"/>
                <a:gd name="connsiteX19" fmla="*/ 88751 w 1213564"/>
                <a:gd name="connsiteY19" fmla="*/ 65408 h 320973"/>
                <a:gd name="connsiteX20" fmla="*/ 80465 w 1213564"/>
                <a:gd name="connsiteY20" fmla="*/ 63818 h 320973"/>
                <a:gd name="connsiteX21" fmla="*/ 73958 w 1213564"/>
                <a:gd name="connsiteY21" fmla="*/ 59217 h 320973"/>
                <a:gd name="connsiteX22" fmla="*/ 69724 w 1213564"/>
                <a:gd name="connsiteY22" fmla="*/ 51845 h 320973"/>
                <a:gd name="connsiteX23" fmla="*/ 68221 w 1213564"/>
                <a:gd name="connsiteY23" fmla="*/ 41910 h 320973"/>
                <a:gd name="connsiteX24" fmla="*/ 70733 w 1213564"/>
                <a:gd name="connsiteY24" fmla="*/ 29280 h 320973"/>
                <a:gd name="connsiteX25" fmla="*/ 77906 w 1213564"/>
                <a:gd name="connsiteY25" fmla="*/ 21326 h 320973"/>
                <a:gd name="connsiteX26" fmla="*/ 89055 w 1213564"/>
                <a:gd name="connsiteY26" fmla="*/ 18583 h 320973"/>
                <a:gd name="connsiteX27" fmla="*/ 99834 w 1213564"/>
                <a:gd name="connsiteY27" fmla="*/ 21346 h 320973"/>
                <a:gd name="connsiteX28" fmla="*/ 101099 w 1213564"/>
                <a:gd name="connsiteY28" fmla="*/ 51349 h 320973"/>
                <a:gd name="connsiteX29" fmla="*/ 102545 w 1213564"/>
                <a:gd name="connsiteY29" fmla="*/ 41910 h 320973"/>
                <a:gd name="connsiteX30" fmla="*/ 101099 w 1213564"/>
                <a:gd name="connsiteY30" fmla="*/ 32576 h 320973"/>
                <a:gd name="connsiteX31" fmla="*/ 96638 w 1213564"/>
                <a:gd name="connsiteY31" fmla="*/ 26499 h 320973"/>
                <a:gd name="connsiteX32" fmla="*/ 88875 w 1213564"/>
                <a:gd name="connsiteY32" fmla="*/ 24355 h 320973"/>
                <a:gd name="connsiteX33" fmla="*/ 78562 w 1213564"/>
                <a:gd name="connsiteY33" fmla="*/ 29013 h 320973"/>
                <a:gd name="connsiteX34" fmla="*/ 75270 w 1213564"/>
                <a:gd name="connsiteY34" fmla="*/ 41910 h 320973"/>
                <a:gd name="connsiteX35" fmla="*/ 76716 w 1213564"/>
                <a:gd name="connsiteY35" fmla="*/ 51349 h 320973"/>
                <a:gd name="connsiteX36" fmla="*/ 81178 w 1213564"/>
                <a:gd name="connsiteY36" fmla="*/ 57531 h 320973"/>
                <a:gd name="connsiteX37" fmla="*/ 88903 w 1213564"/>
                <a:gd name="connsiteY37" fmla="*/ 59712 h 320973"/>
                <a:gd name="connsiteX38" fmla="*/ 96628 w 1213564"/>
                <a:gd name="connsiteY38" fmla="*/ 57531 h 320973"/>
                <a:gd name="connsiteX39" fmla="*/ 101099 w 1213564"/>
                <a:gd name="connsiteY39" fmla="*/ 51349 h 320973"/>
                <a:gd name="connsiteX40" fmla="*/ 131333 w 1213564"/>
                <a:gd name="connsiteY40" fmla="*/ 62894 h 320973"/>
                <a:gd name="connsiteX41" fmla="*/ 142074 w 1213564"/>
                <a:gd name="connsiteY41" fmla="*/ 65408 h 320973"/>
                <a:gd name="connsiteX42" fmla="*/ 148667 w 1213564"/>
                <a:gd name="connsiteY42" fmla="*/ 64789 h 320973"/>
                <a:gd name="connsiteX43" fmla="*/ 153718 w 1213564"/>
                <a:gd name="connsiteY43" fmla="*/ 63017 h 320973"/>
                <a:gd name="connsiteX44" fmla="*/ 153718 w 1213564"/>
                <a:gd name="connsiteY44" fmla="*/ 56921 h 320973"/>
                <a:gd name="connsiteX45" fmla="*/ 148495 w 1213564"/>
                <a:gd name="connsiteY45" fmla="*/ 58712 h 320973"/>
                <a:gd name="connsiteX46" fmla="*/ 142026 w 1213564"/>
                <a:gd name="connsiteY46" fmla="*/ 59474 h 320973"/>
                <a:gd name="connsiteX47" fmla="*/ 134558 w 1213564"/>
                <a:gd name="connsiteY47" fmla="*/ 57436 h 320973"/>
                <a:gd name="connsiteX48" fmla="*/ 130058 w 1213564"/>
                <a:gd name="connsiteY48" fmla="*/ 51521 h 320973"/>
                <a:gd name="connsiteX49" fmla="*/ 128555 w 1213564"/>
                <a:gd name="connsiteY49" fmla="*/ 42167 h 320973"/>
                <a:gd name="connsiteX50" fmla="*/ 130097 w 1213564"/>
                <a:gd name="connsiteY50" fmla="*/ 32518 h 320973"/>
                <a:gd name="connsiteX51" fmla="*/ 134739 w 1213564"/>
                <a:gd name="connsiteY51" fmla="*/ 26584 h 320973"/>
                <a:gd name="connsiteX52" fmla="*/ 142540 w 1213564"/>
                <a:gd name="connsiteY52" fmla="*/ 24565 h 320973"/>
                <a:gd name="connsiteX53" fmla="*/ 147592 w 1213564"/>
                <a:gd name="connsiteY53" fmla="*/ 25222 h 320973"/>
                <a:gd name="connsiteX54" fmla="*/ 152348 w 1213564"/>
                <a:gd name="connsiteY54" fmla="*/ 26708 h 320973"/>
                <a:gd name="connsiteX55" fmla="*/ 154394 w 1213564"/>
                <a:gd name="connsiteY55" fmla="*/ 20984 h 320973"/>
                <a:gd name="connsiteX56" fmla="*/ 149247 w 1213564"/>
                <a:gd name="connsiteY56" fmla="*/ 19269 h 320973"/>
                <a:gd name="connsiteX57" fmla="*/ 142702 w 1213564"/>
                <a:gd name="connsiteY57" fmla="*/ 18593 h 320973"/>
                <a:gd name="connsiteX58" fmla="*/ 131761 w 1213564"/>
                <a:gd name="connsiteY58" fmla="*/ 21107 h 320973"/>
                <a:gd name="connsiteX59" fmla="*/ 124198 w 1213564"/>
                <a:gd name="connsiteY59" fmla="*/ 28832 h 320973"/>
                <a:gd name="connsiteX60" fmla="*/ 121468 w 1213564"/>
                <a:gd name="connsiteY60" fmla="*/ 42243 h 320973"/>
                <a:gd name="connsiteX61" fmla="*/ 124065 w 1213564"/>
                <a:gd name="connsiteY61" fmla="*/ 55226 h 320973"/>
                <a:gd name="connsiteX62" fmla="*/ 131333 w 1213564"/>
                <a:gd name="connsiteY62" fmla="*/ 62894 h 320973"/>
                <a:gd name="connsiteX63" fmla="*/ 173773 w 1213564"/>
                <a:gd name="connsiteY63" fmla="*/ 40967 h 320973"/>
                <a:gd name="connsiteX64" fmla="*/ 175076 w 1213564"/>
                <a:gd name="connsiteY64" fmla="*/ 31899 h 320973"/>
                <a:gd name="connsiteX65" fmla="*/ 179348 w 1213564"/>
                <a:gd name="connsiteY65" fmla="*/ 26270 h 320973"/>
                <a:gd name="connsiteX66" fmla="*/ 187358 w 1213564"/>
                <a:gd name="connsiteY66" fmla="*/ 24355 h 320973"/>
                <a:gd name="connsiteX67" fmla="*/ 195235 w 1213564"/>
                <a:gd name="connsiteY67" fmla="*/ 27165 h 320973"/>
                <a:gd name="connsiteX68" fmla="*/ 197813 w 1213564"/>
                <a:gd name="connsiteY68" fmla="*/ 35614 h 320973"/>
                <a:gd name="connsiteX69" fmla="*/ 197813 w 1213564"/>
                <a:gd name="connsiteY69" fmla="*/ 64580 h 320973"/>
                <a:gd name="connsiteX70" fmla="*/ 204558 w 1213564"/>
                <a:gd name="connsiteY70" fmla="*/ 64580 h 320973"/>
                <a:gd name="connsiteX71" fmla="*/ 204558 w 1213564"/>
                <a:gd name="connsiteY71" fmla="*/ 35157 h 320973"/>
                <a:gd name="connsiteX72" fmla="*/ 202741 w 1213564"/>
                <a:gd name="connsiteY72" fmla="*/ 25756 h 320973"/>
                <a:gd name="connsiteX73" fmla="*/ 197261 w 1213564"/>
                <a:gd name="connsiteY73" fmla="*/ 20403 h 320973"/>
                <a:gd name="connsiteX74" fmla="*/ 188176 w 1213564"/>
                <a:gd name="connsiteY74" fmla="*/ 18669 h 320973"/>
                <a:gd name="connsiteX75" fmla="*/ 182344 w 1213564"/>
                <a:gd name="connsiteY75" fmla="*/ 19517 h 320973"/>
                <a:gd name="connsiteX76" fmla="*/ 177416 w 1213564"/>
                <a:gd name="connsiteY76" fmla="*/ 21993 h 320973"/>
                <a:gd name="connsiteX77" fmla="*/ 173868 w 1213564"/>
                <a:gd name="connsiteY77" fmla="*/ 26013 h 320973"/>
                <a:gd name="connsiteX78" fmla="*/ 173402 w 1213564"/>
                <a:gd name="connsiteY78" fmla="*/ 26013 h 320973"/>
                <a:gd name="connsiteX79" fmla="*/ 173697 w 1213564"/>
                <a:gd name="connsiteY79" fmla="*/ 22936 h 320973"/>
                <a:gd name="connsiteX80" fmla="*/ 173773 w 1213564"/>
                <a:gd name="connsiteY80" fmla="*/ 19622 h 320973"/>
                <a:gd name="connsiteX81" fmla="*/ 173773 w 1213564"/>
                <a:gd name="connsiteY81" fmla="*/ 457 h 320973"/>
                <a:gd name="connsiteX82" fmla="*/ 166952 w 1213564"/>
                <a:gd name="connsiteY82" fmla="*/ 457 h 320973"/>
                <a:gd name="connsiteX83" fmla="*/ 166952 w 1213564"/>
                <a:gd name="connsiteY83" fmla="*/ 64580 h 320973"/>
                <a:gd name="connsiteX84" fmla="*/ 173773 w 1213564"/>
                <a:gd name="connsiteY84" fmla="*/ 64580 h 320973"/>
                <a:gd name="connsiteX85" fmla="*/ 173773 w 1213564"/>
                <a:gd name="connsiteY85" fmla="*/ 40967 h 320973"/>
                <a:gd name="connsiteX86" fmla="*/ 232490 w 1213564"/>
                <a:gd name="connsiteY86" fmla="*/ 65408 h 320973"/>
                <a:gd name="connsiteX87" fmla="*/ 242060 w 1213564"/>
                <a:gd name="connsiteY87" fmla="*/ 63922 h 320973"/>
                <a:gd name="connsiteX88" fmla="*/ 248225 w 1213564"/>
                <a:gd name="connsiteY88" fmla="*/ 59493 h 320973"/>
                <a:gd name="connsiteX89" fmla="*/ 250385 w 1213564"/>
                <a:gd name="connsiteY89" fmla="*/ 52216 h 320973"/>
                <a:gd name="connsiteX90" fmla="*/ 248729 w 1213564"/>
                <a:gd name="connsiteY90" fmla="*/ 46139 h 320973"/>
                <a:gd name="connsiteX91" fmla="*/ 243973 w 1213564"/>
                <a:gd name="connsiteY91" fmla="*/ 42101 h 320973"/>
                <a:gd name="connsiteX92" fmla="*/ 236638 w 1213564"/>
                <a:gd name="connsiteY92" fmla="*/ 38862 h 320973"/>
                <a:gd name="connsiteX93" fmla="*/ 229817 w 1213564"/>
                <a:gd name="connsiteY93" fmla="*/ 36062 h 320973"/>
                <a:gd name="connsiteX94" fmla="*/ 226049 w 1213564"/>
                <a:gd name="connsiteY94" fmla="*/ 33509 h 320973"/>
                <a:gd name="connsiteX95" fmla="*/ 224879 w 1213564"/>
                <a:gd name="connsiteY95" fmla="*/ 30042 h 320973"/>
                <a:gd name="connsiteX96" fmla="*/ 227410 w 1213564"/>
                <a:gd name="connsiteY96" fmla="*/ 25756 h 320973"/>
                <a:gd name="connsiteX97" fmla="*/ 234678 w 1213564"/>
                <a:gd name="connsiteY97" fmla="*/ 24194 h 320973"/>
                <a:gd name="connsiteX98" fmla="*/ 241147 w 1213564"/>
                <a:gd name="connsiteY98" fmla="*/ 25013 h 320973"/>
                <a:gd name="connsiteX99" fmla="*/ 247112 w 1213564"/>
                <a:gd name="connsiteY99" fmla="*/ 27041 h 320973"/>
                <a:gd name="connsiteX100" fmla="*/ 249414 w 1213564"/>
                <a:gd name="connsiteY100" fmla="*/ 21555 h 320973"/>
                <a:gd name="connsiteX101" fmla="*/ 242783 w 1213564"/>
                <a:gd name="connsiteY101" fmla="*/ 19393 h 320973"/>
                <a:gd name="connsiteX102" fmla="*/ 235125 w 1213564"/>
                <a:gd name="connsiteY102" fmla="*/ 18583 h 320973"/>
                <a:gd name="connsiteX103" fmla="*/ 222976 w 1213564"/>
                <a:gd name="connsiteY103" fmla="*/ 21660 h 320973"/>
                <a:gd name="connsiteX104" fmla="*/ 218353 w 1213564"/>
                <a:gd name="connsiteY104" fmla="*/ 30461 h 320973"/>
                <a:gd name="connsiteX105" fmla="*/ 220046 w 1213564"/>
                <a:gd name="connsiteY105" fmla="*/ 36557 h 320973"/>
                <a:gd name="connsiteX106" fmla="*/ 224917 w 1213564"/>
                <a:gd name="connsiteY106" fmla="*/ 40538 h 320973"/>
                <a:gd name="connsiteX107" fmla="*/ 232385 w 1213564"/>
                <a:gd name="connsiteY107" fmla="*/ 43815 h 320973"/>
                <a:gd name="connsiteX108" fmla="*/ 239225 w 1213564"/>
                <a:gd name="connsiteY108" fmla="*/ 46758 h 320973"/>
                <a:gd name="connsiteX109" fmla="*/ 242755 w 1213564"/>
                <a:gd name="connsiteY109" fmla="*/ 49520 h 320973"/>
                <a:gd name="connsiteX110" fmla="*/ 243792 w 1213564"/>
                <a:gd name="connsiteY110" fmla="*/ 52797 h 320973"/>
                <a:gd name="connsiteX111" fmla="*/ 241157 w 1213564"/>
                <a:gd name="connsiteY111" fmla="*/ 57950 h 320973"/>
                <a:gd name="connsiteX112" fmla="*/ 232680 w 1213564"/>
                <a:gd name="connsiteY112" fmla="*/ 59846 h 320973"/>
                <a:gd name="connsiteX113" fmla="*/ 224841 w 1213564"/>
                <a:gd name="connsiteY113" fmla="*/ 58731 h 320973"/>
                <a:gd name="connsiteX114" fmla="*/ 218267 w 1213564"/>
                <a:gd name="connsiteY114" fmla="*/ 56255 h 320973"/>
                <a:gd name="connsiteX115" fmla="*/ 218267 w 1213564"/>
                <a:gd name="connsiteY115" fmla="*/ 62560 h 320973"/>
                <a:gd name="connsiteX116" fmla="*/ 224327 w 1213564"/>
                <a:gd name="connsiteY116" fmla="*/ 64665 h 320973"/>
                <a:gd name="connsiteX117" fmla="*/ 232490 w 1213564"/>
                <a:gd name="connsiteY117" fmla="*/ 65408 h 320973"/>
                <a:gd name="connsiteX118" fmla="*/ 271267 w 1213564"/>
                <a:gd name="connsiteY118" fmla="*/ 62894 h 320973"/>
                <a:gd name="connsiteX119" fmla="*/ 282026 w 1213564"/>
                <a:gd name="connsiteY119" fmla="*/ 65408 h 320973"/>
                <a:gd name="connsiteX120" fmla="*/ 288619 w 1213564"/>
                <a:gd name="connsiteY120" fmla="*/ 64789 h 320973"/>
                <a:gd name="connsiteX121" fmla="*/ 293652 w 1213564"/>
                <a:gd name="connsiteY121" fmla="*/ 63017 h 320973"/>
                <a:gd name="connsiteX122" fmla="*/ 293652 w 1213564"/>
                <a:gd name="connsiteY122" fmla="*/ 56921 h 320973"/>
                <a:gd name="connsiteX123" fmla="*/ 288429 w 1213564"/>
                <a:gd name="connsiteY123" fmla="*/ 58712 h 320973"/>
                <a:gd name="connsiteX124" fmla="*/ 281960 w 1213564"/>
                <a:gd name="connsiteY124" fmla="*/ 59474 h 320973"/>
                <a:gd name="connsiteX125" fmla="*/ 274492 w 1213564"/>
                <a:gd name="connsiteY125" fmla="*/ 57436 h 320973"/>
                <a:gd name="connsiteX126" fmla="*/ 269992 w 1213564"/>
                <a:gd name="connsiteY126" fmla="*/ 51521 h 320973"/>
                <a:gd name="connsiteX127" fmla="*/ 268508 w 1213564"/>
                <a:gd name="connsiteY127" fmla="*/ 42167 h 320973"/>
                <a:gd name="connsiteX128" fmla="*/ 270030 w 1213564"/>
                <a:gd name="connsiteY128" fmla="*/ 32518 h 320973"/>
                <a:gd name="connsiteX129" fmla="*/ 274691 w 1213564"/>
                <a:gd name="connsiteY129" fmla="*/ 26584 h 320973"/>
                <a:gd name="connsiteX130" fmla="*/ 282493 w 1213564"/>
                <a:gd name="connsiteY130" fmla="*/ 24565 h 320973"/>
                <a:gd name="connsiteX131" fmla="*/ 287525 w 1213564"/>
                <a:gd name="connsiteY131" fmla="*/ 25222 h 320973"/>
                <a:gd name="connsiteX132" fmla="*/ 292282 w 1213564"/>
                <a:gd name="connsiteY132" fmla="*/ 26708 h 320973"/>
                <a:gd name="connsiteX133" fmla="*/ 294346 w 1213564"/>
                <a:gd name="connsiteY133" fmla="*/ 20984 h 320973"/>
                <a:gd name="connsiteX134" fmla="*/ 289181 w 1213564"/>
                <a:gd name="connsiteY134" fmla="*/ 19269 h 320973"/>
                <a:gd name="connsiteX135" fmla="*/ 282654 w 1213564"/>
                <a:gd name="connsiteY135" fmla="*/ 18593 h 320973"/>
                <a:gd name="connsiteX136" fmla="*/ 271714 w 1213564"/>
                <a:gd name="connsiteY136" fmla="*/ 21107 h 320973"/>
                <a:gd name="connsiteX137" fmla="*/ 264151 w 1213564"/>
                <a:gd name="connsiteY137" fmla="*/ 28832 h 320973"/>
                <a:gd name="connsiteX138" fmla="*/ 261420 w 1213564"/>
                <a:gd name="connsiteY138" fmla="*/ 42243 h 320973"/>
                <a:gd name="connsiteX139" fmla="*/ 263998 w 1213564"/>
                <a:gd name="connsiteY139" fmla="*/ 55226 h 320973"/>
                <a:gd name="connsiteX140" fmla="*/ 271267 w 1213564"/>
                <a:gd name="connsiteY140" fmla="*/ 62894 h 320973"/>
                <a:gd name="connsiteX141" fmla="*/ 319300 w 1213564"/>
                <a:gd name="connsiteY141" fmla="*/ 26279 h 320973"/>
                <a:gd name="connsiteX142" fmla="*/ 327310 w 1213564"/>
                <a:gd name="connsiteY142" fmla="*/ 24365 h 320973"/>
                <a:gd name="connsiteX143" fmla="*/ 335188 w 1213564"/>
                <a:gd name="connsiteY143" fmla="*/ 27165 h 320973"/>
                <a:gd name="connsiteX144" fmla="*/ 337756 w 1213564"/>
                <a:gd name="connsiteY144" fmla="*/ 35614 h 320973"/>
                <a:gd name="connsiteX145" fmla="*/ 337756 w 1213564"/>
                <a:gd name="connsiteY145" fmla="*/ 64589 h 320973"/>
                <a:gd name="connsiteX146" fmla="*/ 344520 w 1213564"/>
                <a:gd name="connsiteY146" fmla="*/ 64589 h 320973"/>
                <a:gd name="connsiteX147" fmla="*/ 344520 w 1213564"/>
                <a:gd name="connsiteY147" fmla="*/ 35157 h 320973"/>
                <a:gd name="connsiteX148" fmla="*/ 342684 w 1213564"/>
                <a:gd name="connsiteY148" fmla="*/ 25765 h 320973"/>
                <a:gd name="connsiteX149" fmla="*/ 337223 w 1213564"/>
                <a:gd name="connsiteY149" fmla="*/ 20412 h 320973"/>
                <a:gd name="connsiteX150" fmla="*/ 328138 w 1213564"/>
                <a:gd name="connsiteY150" fmla="*/ 18679 h 320973"/>
                <a:gd name="connsiteX151" fmla="*/ 322287 w 1213564"/>
                <a:gd name="connsiteY151" fmla="*/ 19526 h 320973"/>
                <a:gd name="connsiteX152" fmla="*/ 317378 w 1213564"/>
                <a:gd name="connsiteY152" fmla="*/ 21993 h 320973"/>
                <a:gd name="connsiteX153" fmla="*/ 313811 w 1213564"/>
                <a:gd name="connsiteY153" fmla="*/ 26013 h 320973"/>
                <a:gd name="connsiteX154" fmla="*/ 313364 w 1213564"/>
                <a:gd name="connsiteY154" fmla="*/ 26013 h 320973"/>
                <a:gd name="connsiteX155" fmla="*/ 313640 w 1213564"/>
                <a:gd name="connsiteY155" fmla="*/ 22946 h 320973"/>
                <a:gd name="connsiteX156" fmla="*/ 313735 w 1213564"/>
                <a:gd name="connsiteY156" fmla="*/ 19622 h 320973"/>
                <a:gd name="connsiteX157" fmla="*/ 313735 w 1213564"/>
                <a:gd name="connsiteY157" fmla="*/ 448 h 320973"/>
                <a:gd name="connsiteX158" fmla="*/ 306895 w 1213564"/>
                <a:gd name="connsiteY158" fmla="*/ 448 h 320973"/>
                <a:gd name="connsiteX159" fmla="*/ 306895 w 1213564"/>
                <a:gd name="connsiteY159" fmla="*/ 64580 h 320973"/>
                <a:gd name="connsiteX160" fmla="*/ 313735 w 1213564"/>
                <a:gd name="connsiteY160" fmla="*/ 64580 h 320973"/>
                <a:gd name="connsiteX161" fmla="*/ 313735 w 1213564"/>
                <a:gd name="connsiteY161" fmla="*/ 40967 h 320973"/>
                <a:gd name="connsiteX162" fmla="*/ 315038 w 1213564"/>
                <a:gd name="connsiteY162" fmla="*/ 31899 h 320973"/>
                <a:gd name="connsiteX163" fmla="*/ 319300 w 1213564"/>
                <a:gd name="connsiteY163" fmla="*/ 26279 h 320973"/>
                <a:gd name="connsiteX164" fmla="*/ 367942 w 1213564"/>
                <a:gd name="connsiteY164" fmla="*/ 63675 h 320973"/>
                <a:gd name="connsiteX165" fmla="*/ 376914 w 1213564"/>
                <a:gd name="connsiteY165" fmla="*/ 65408 h 320973"/>
                <a:gd name="connsiteX166" fmla="*/ 382821 w 1213564"/>
                <a:gd name="connsiteY166" fmla="*/ 64599 h 320973"/>
                <a:gd name="connsiteX167" fmla="*/ 387816 w 1213564"/>
                <a:gd name="connsiteY167" fmla="*/ 62189 h 320973"/>
                <a:gd name="connsiteX168" fmla="*/ 391441 w 1213564"/>
                <a:gd name="connsiteY168" fmla="*/ 58236 h 320973"/>
                <a:gd name="connsiteX169" fmla="*/ 391812 w 1213564"/>
                <a:gd name="connsiteY169" fmla="*/ 58236 h 320973"/>
                <a:gd name="connsiteX170" fmla="*/ 392801 w 1213564"/>
                <a:gd name="connsiteY170" fmla="*/ 64580 h 320973"/>
                <a:gd name="connsiteX171" fmla="*/ 398395 w 1213564"/>
                <a:gd name="connsiteY171" fmla="*/ 64580 h 320973"/>
                <a:gd name="connsiteX172" fmla="*/ 398395 w 1213564"/>
                <a:gd name="connsiteY172" fmla="*/ 19412 h 320973"/>
                <a:gd name="connsiteX173" fmla="*/ 391517 w 1213564"/>
                <a:gd name="connsiteY173" fmla="*/ 19412 h 320973"/>
                <a:gd name="connsiteX174" fmla="*/ 391517 w 1213564"/>
                <a:gd name="connsiteY174" fmla="*/ 43196 h 320973"/>
                <a:gd name="connsiteX175" fmla="*/ 390213 w 1213564"/>
                <a:gd name="connsiteY175" fmla="*/ 52235 h 320973"/>
                <a:gd name="connsiteX176" fmla="*/ 385904 w 1213564"/>
                <a:gd name="connsiteY176" fmla="*/ 57817 h 320973"/>
                <a:gd name="connsiteX177" fmla="*/ 377893 w 1213564"/>
                <a:gd name="connsiteY177" fmla="*/ 59722 h 320973"/>
                <a:gd name="connsiteX178" fmla="*/ 370111 w 1213564"/>
                <a:gd name="connsiteY178" fmla="*/ 56940 h 320973"/>
                <a:gd name="connsiteX179" fmla="*/ 367562 w 1213564"/>
                <a:gd name="connsiteY179" fmla="*/ 48511 h 320973"/>
                <a:gd name="connsiteX180" fmla="*/ 367562 w 1213564"/>
                <a:gd name="connsiteY180" fmla="*/ 19412 h 320973"/>
                <a:gd name="connsiteX181" fmla="*/ 360646 w 1213564"/>
                <a:gd name="connsiteY181" fmla="*/ 19412 h 320973"/>
                <a:gd name="connsiteX182" fmla="*/ 360646 w 1213564"/>
                <a:gd name="connsiteY182" fmla="*/ 49006 h 320973"/>
                <a:gd name="connsiteX183" fmla="*/ 362482 w 1213564"/>
                <a:gd name="connsiteY183" fmla="*/ 58322 h 320973"/>
                <a:gd name="connsiteX184" fmla="*/ 367942 w 1213564"/>
                <a:gd name="connsiteY184" fmla="*/ 63675 h 320973"/>
                <a:gd name="connsiteX185" fmla="*/ 415415 w 1213564"/>
                <a:gd name="connsiteY185" fmla="*/ 64580 h 320973"/>
                <a:gd name="connsiteX186" fmla="*/ 422293 w 1213564"/>
                <a:gd name="connsiteY186" fmla="*/ 64580 h 320973"/>
                <a:gd name="connsiteX187" fmla="*/ 422293 w 1213564"/>
                <a:gd name="connsiteY187" fmla="*/ 11173 h 320973"/>
                <a:gd name="connsiteX188" fmla="*/ 422293 w 1213564"/>
                <a:gd name="connsiteY188" fmla="*/ 457 h 320973"/>
                <a:gd name="connsiteX189" fmla="*/ 415415 w 1213564"/>
                <a:gd name="connsiteY189" fmla="*/ 457 h 320973"/>
                <a:gd name="connsiteX190" fmla="*/ 415415 w 1213564"/>
                <a:gd name="connsiteY190" fmla="*/ 64580 h 320973"/>
                <a:gd name="connsiteX191" fmla="*/ 446933 w 1213564"/>
                <a:gd name="connsiteY191" fmla="*/ 62751 h 320973"/>
                <a:gd name="connsiteX192" fmla="*/ 439427 w 1213564"/>
                <a:gd name="connsiteY192" fmla="*/ 54940 h 320973"/>
                <a:gd name="connsiteX193" fmla="*/ 436753 w 1213564"/>
                <a:gd name="connsiteY193" fmla="*/ 42329 h 320973"/>
                <a:gd name="connsiteX194" fmla="*/ 439208 w 1213564"/>
                <a:gd name="connsiteY194" fmla="*/ 29699 h 320973"/>
                <a:gd name="connsiteX195" fmla="*/ 446124 w 1213564"/>
                <a:gd name="connsiteY195" fmla="*/ 21479 h 320973"/>
                <a:gd name="connsiteX196" fmla="*/ 456636 w 1213564"/>
                <a:gd name="connsiteY196" fmla="*/ 18593 h 320973"/>
                <a:gd name="connsiteX197" fmla="*/ 466521 w 1213564"/>
                <a:gd name="connsiteY197" fmla="*/ 21145 h 320973"/>
                <a:gd name="connsiteX198" fmla="*/ 472819 w 1213564"/>
                <a:gd name="connsiteY198" fmla="*/ 28299 h 320973"/>
                <a:gd name="connsiteX199" fmla="*/ 474997 w 1213564"/>
                <a:gd name="connsiteY199" fmla="*/ 39033 h 320973"/>
                <a:gd name="connsiteX200" fmla="*/ 474997 w 1213564"/>
                <a:gd name="connsiteY200" fmla="*/ 43282 h 320973"/>
                <a:gd name="connsiteX201" fmla="*/ 443841 w 1213564"/>
                <a:gd name="connsiteY201" fmla="*/ 43282 h 320973"/>
                <a:gd name="connsiteX202" fmla="*/ 447798 w 1213564"/>
                <a:gd name="connsiteY202" fmla="*/ 55397 h 320973"/>
                <a:gd name="connsiteX203" fmla="*/ 458596 w 1213564"/>
                <a:gd name="connsiteY203" fmla="*/ 59560 h 320973"/>
                <a:gd name="connsiteX204" fmla="*/ 466159 w 1213564"/>
                <a:gd name="connsiteY204" fmla="*/ 58779 h 320973"/>
                <a:gd name="connsiteX205" fmla="*/ 472999 w 1213564"/>
                <a:gd name="connsiteY205" fmla="*/ 56474 h 320973"/>
                <a:gd name="connsiteX206" fmla="*/ 472999 w 1213564"/>
                <a:gd name="connsiteY206" fmla="*/ 62484 h 320973"/>
                <a:gd name="connsiteX207" fmla="*/ 466216 w 1213564"/>
                <a:gd name="connsiteY207" fmla="*/ 64713 h 320973"/>
                <a:gd name="connsiteX208" fmla="*/ 458301 w 1213564"/>
                <a:gd name="connsiteY208" fmla="*/ 65418 h 320973"/>
                <a:gd name="connsiteX209" fmla="*/ 446933 w 1213564"/>
                <a:gd name="connsiteY209" fmla="*/ 62751 h 320973"/>
                <a:gd name="connsiteX210" fmla="*/ 447827 w 1213564"/>
                <a:gd name="connsiteY210" fmla="*/ 27775 h 320973"/>
                <a:gd name="connsiteX211" fmla="*/ 443964 w 1213564"/>
                <a:gd name="connsiteY211" fmla="*/ 37786 h 320973"/>
                <a:gd name="connsiteX212" fmla="*/ 467843 w 1213564"/>
                <a:gd name="connsiteY212" fmla="*/ 37786 h 320973"/>
                <a:gd name="connsiteX213" fmla="*/ 466578 w 1213564"/>
                <a:gd name="connsiteY213" fmla="*/ 30680 h 320973"/>
                <a:gd name="connsiteX214" fmla="*/ 462896 w 1213564"/>
                <a:gd name="connsiteY214" fmla="*/ 25898 h 320973"/>
                <a:gd name="connsiteX215" fmla="*/ 456560 w 1213564"/>
                <a:gd name="connsiteY215" fmla="*/ 24194 h 320973"/>
                <a:gd name="connsiteX216" fmla="*/ 447827 w 1213564"/>
                <a:gd name="connsiteY216" fmla="*/ 27775 h 320973"/>
                <a:gd name="connsiteX217" fmla="*/ 513879 w 1213564"/>
                <a:gd name="connsiteY217" fmla="*/ 64580 h 320973"/>
                <a:gd name="connsiteX218" fmla="*/ 520738 w 1213564"/>
                <a:gd name="connsiteY218" fmla="*/ 64580 h 320973"/>
                <a:gd name="connsiteX219" fmla="*/ 520738 w 1213564"/>
                <a:gd name="connsiteY219" fmla="*/ 24765 h 320973"/>
                <a:gd name="connsiteX220" fmla="*/ 531964 w 1213564"/>
                <a:gd name="connsiteY220" fmla="*/ 24765 h 320973"/>
                <a:gd name="connsiteX221" fmla="*/ 531964 w 1213564"/>
                <a:gd name="connsiteY221" fmla="*/ 19412 h 320973"/>
                <a:gd name="connsiteX222" fmla="*/ 520738 w 1213564"/>
                <a:gd name="connsiteY222" fmla="*/ 19412 h 320973"/>
                <a:gd name="connsiteX223" fmla="*/ 520738 w 1213564"/>
                <a:gd name="connsiteY223" fmla="*/ 16107 h 320973"/>
                <a:gd name="connsiteX224" fmla="*/ 522593 w 1213564"/>
                <a:gd name="connsiteY224" fmla="*/ 8182 h 320973"/>
                <a:gd name="connsiteX225" fmla="*/ 528368 w 1213564"/>
                <a:gd name="connsiteY225" fmla="*/ 5648 h 320973"/>
                <a:gd name="connsiteX226" fmla="*/ 531935 w 1213564"/>
                <a:gd name="connsiteY226" fmla="*/ 6039 h 320973"/>
                <a:gd name="connsiteX227" fmla="*/ 535094 w 1213564"/>
                <a:gd name="connsiteY227" fmla="*/ 6877 h 320973"/>
                <a:gd name="connsiteX228" fmla="*/ 536863 w 1213564"/>
                <a:gd name="connsiteY228" fmla="*/ 1486 h 320973"/>
                <a:gd name="connsiteX229" fmla="*/ 533058 w 1213564"/>
                <a:gd name="connsiteY229" fmla="*/ 448 h 320973"/>
                <a:gd name="connsiteX230" fmla="*/ 528301 w 1213564"/>
                <a:gd name="connsiteY230" fmla="*/ 0 h 320973"/>
                <a:gd name="connsiteX231" fmla="*/ 520481 w 1213564"/>
                <a:gd name="connsiteY231" fmla="*/ 1686 h 320973"/>
                <a:gd name="connsiteX232" fmla="*/ 515591 w 1213564"/>
                <a:gd name="connsiteY232" fmla="*/ 6944 h 320973"/>
                <a:gd name="connsiteX233" fmla="*/ 513879 w 1213564"/>
                <a:gd name="connsiteY233" fmla="*/ 16192 h 320973"/>
                <a:gd name="connsiteX234" fmla="*/ 513879 w 1213564"/>
                <a:gd name="connsiteY234" fmla="*/ 19202 h 320973"/>
                <a:gd name="connsiteX235" fmla="*/ 505887 w 1213564"/>
                <a:gd name="connsiteY235" fmla="*/ 21469 h 320973"/>
                <a:gd name="connsiteX236" fmla="*/ 505887 w 1213564"/>
                <a:gd name="connsiteY236" fmla="*/ 24765 h 320973"/>
                <a:gd name="connsiteX237" fmla="*/ 513879 w 1213564"/>
                <a:gd name="connsiteY237" fmla="*/ 24765 h 320973"/>
                <a:gd name="connsiteX238" fmla="*/ 513879 w 1213564"/>
                <a:gd name="connsiteY238" fmla="*/ 64580 h 320973"/>
                <a:gd name="connsiteX239" fmla="*/ 549592 w 1213564"/>
                <a:gd name="connsiteY239" fmla="*/ 63675 h 320973"/>
                <a:gd name="connsiteX240" fmla="*/ 558563 w 1213564"/>
                <a:gd name="connsiteY240" fmla="*/ 65408 h 320973"/>
                <a:gd name="connsiteX241" fmla="*/ 564471 w 1213564"/>
                <a:gd name="connsiteY241" fmla="*/ 64599 h 320973"/>
                <a:gd name="connsiteX242" fmla="*/ 569466 w 1213564"/>
                <a:gd name="connsiteY242" fmla="*/ 62189 h 320973"/>
                <a:gd name="connsiteX243" fmla="*/ 573091 w 1213564"/>
                <a:gd name="connsiteY243" fmla="*/ 58236 h 320973"/>
                <a:gd name="connsiteX244" fmla="*/ 573461 w 1213564"/>
                <a:gd name="connsiteY244" fmla="*/ 58236 h 320973"/>
                <a:gd name="connsiteX245" fmla="*/ 574451 w 1213564"/>
                <a:gd name="connsiteY245" fmla="*/ 64580 h 320973"/>
                <a:gd name="connsiteX246" fmla="*/ 580045 w 1213564"/>
                <a:gd name="connsiteY246" fmla="*/ 64580 h 320973"/>
                <a:gd name="connsiteX247" fmla="*/ 580045 w 1213564"/>
                <a:gd name="connsiteY247" fmla="*/ 19412 h 320973"/>
                <a:gd name="connsiteX248" fmla="*/ 573186 w 1213564"/>
                <a:gd name="connsiteY248" fmla="*/ 19412 h 320973"/>
                <a:gd name="connsiteX249" fmla="*/ 573186 w 1213564"/>
                <a:gd name="connsiteY249" fmla="*/ 43196 h 320973"/>
                <a:gd name="connsiteX250" fmla="*/ 571844 w 1213564"/>
                <a:gd name="connsiteY250" fmla="*/ 52235 h 320973"/>
                <a:gd name="connsiteX251" fmla="*/ 567554 w 1213564"/>
                <a:gd name="connsiteY251" fmla="*/ 57817 h 320973"/>
                <a:gd name="connsiteX252" fmla="*/ 559543 w 1213564"/>
                <a:gd name="connsiteY252" fmla="*/ 59722 h 320973"/>
                <a:gd name="connsiteX253" fmla="*/ 551780 w 1213564"/>
                <a:gd name="connsiteY253" fmla="*/ 56940 h 320973"/>
                <a:gd name="connsiteX254" fmla="*/ 549212 w 1213564"/>
                <a:gd name="connsiteY254" fmla="*/ 48511 h 320973"/>
                <a:gd name="connsiteX255" fmla="*/ 549212 w 1213564"/>
                <a:gd name="connsiteY255" fmla="*/ 19412 h 320973"/>
                <a:gd name="connsiteX256" fmla="*/ 542295 w 1213564"/>
                <a:gd name="connsiteY256" fmla="*/ 19412 h 320973"/>
                <a:gd name="connsiteX257" fmla="*/ 542295 w 1213564"/>
                <a:gd name="connsiteY257" fmla="*/ 49006 h 320973"/>
                <a:gd name="connsiteX258" fmla="*/ 544113 w 1213564"/>
                <a:gd name="connsiteY258" fmla="*/ 58322 h 320973"/>
                <a:gd name="connsiteX259" fmla="*/ 549592 w 1213564"/>
                <a:gd name="connsiteY259" fmla="*/ 63675 h 320973"/>
                <a:gd name="connsiteX260" fmla="*/ 553493 w 1213564"/>
                <a:gd name="connsiteY260" fmla="*/ 11173 h 320973"/>
                <a:gd name="connsiteX261" fmla="*/ 556204 w 1213564"/>
                <a:gd name="connsiteY261" fmla="*/ 10163 h 320973"/>
                <a:gd name="connsiteX262" fmla="*/ 557279 w 1213564"/>
                <a:gd name="connsiteY262" fmla="*/ 7134 h 320973"/>
                <a:gd name="connsiteX263" fmla="*/ 556204 w 1213564"/>
                <a:gd name="connsiteY263" fmla="*/ 4124 h 320973"/>
                <a:gd name="connsiteX264" fmla="*/ 553493 w 1213564"/>
                <a:gd name="connsiteY264" fmla="*/ 3181 h 320973"/>
                <a:gd name="connsiteX265" fmla="*/ 550877 w 1213564"/>
                <a:gd name="connsiteY265" fmla="*/ 4124 h 320973"/>
                <a:gd name="connsiteX266" fmla="*/ 549802 w 1213564"/>
                <a:gd name="connsiteY266" fmla="*/ 7134 h 320973"/>
                <a:gd name="connsiteX267" fmla="*/ 550877 w 1213564"/>
                <a:gd name="connsiteY267" fmla="*/ 10163 h 320973"/>
                <a:gd name="connsiteX268" fmla="*/ 553493 w 1213564"/>
                <a:gd name="connsiteY268" fmla="*/ 11173 h 320973"/>
                <a:gd name="connsiteX269" fmla="*/ 569266 w 1213564"/>
                <a:gd name="connsiteY269" fmla="*/ 11173 h 320973"/>
                <a:gd name="connsiteX270" fmla="*/ 571939 w 1213564"/>
                <a:gd name="connsiteY270" fmla="*/ 10163 h 320973"/>
                <a:gd name="connsiteX271" fmla="*/ 573033 w 1213564"/>
                <a:gd name="connsiteY271" fmla="*/ 7134 h 320973"/>
                <a:gd name="connsiteX272" fmla="*/ 571939 w 1213564"/>
                <a:gd name="connsiteY272" fmla="*/ 4124 h 320973"/>
                <a:gd name="connsiteX273" fmla="*/ 569266 w 1213564"/>
                <a:gd name="connsiteY273" fmla="*/ 3181 h 320973"/>
                <a:gd name="connsiteX274" fmla="*/ 566669 w 1213564"/>
                <a:gd name="connsiteY274" fmla="*/ 4124 h 320973"/>
                <a:gd name="connsiteX275" fmla="*/ 565613 w 1213564"/>
                <a:gd name="connsiteY275" fmla="*/ 7134 h 320973"/>
                <a:gd name="connsiteX276" fmla="*/ 566669 w 1213564"/>
                <a:gd name="connsiteY276" fmla="*/ 10163 h 320973"/>
                <a:gd name="connsiteX277" fmla="*/ 569266 w 1213564"/>
                <a:gd name="connsiteY277" fmla="*/ 11173 h 320973"/>
                <a:gd name="connsiteX278" fmla="*/ 603943 w 1213564"/>
                <a:gd name="connsiteY278" fmla="*/ 40348 h 320973"/>
                <a:gd name="connsiteX279" fmla="*/ 604961 w 1213564"/>
                <a:gd name="connsiteY279" fmla="*/ 33985 h 320973"/>
                <a:gd name="connsiteX280" fmla="*/ 607805 w 1213564"/>
                <a:gd name="connsiteY280" fmla="*/ 29080 h 320973"/>
                <a:gd name="connsiteX281" fmla="*/ 612020 w 1213564"/>
                <a:gd name="connsiteY281" fmla="*/ 25946 h 320973"/>
                <a:gd name="connsiteX282" fmla="*/ 617147 w 1213564"/>
                <a:gd name="connsiteY282" fmla="*/ 24851 h 320973"/>
                <a:gd name="connsiteX283" fmla="*/ 619697 w 1213564"/>
                <a:gd name="connsiteY283" fmla="*/ 25013 h 320973"/>
                <a:gd name="connsiteX284" fmla="*/ 622170 w 1213564"/>
                <a:gd name="connsiteY284" fmla="*/ 25470 h 320973"/>
                <a:gd name="connsiteX285" fmla="*/ 623027 w 1213564"/>
                <a:gd name="connsiteY285" fmla="*/ 19126 h 320973"/>
                <a:gd name="connsiteX286" fmla="*/ 620410 w 1213564"/>
                <a:gd name="connsiteY286" fmla="*/ 18726 h 320973"/>
                <a:gd name="connsiteX287" fmla="*/ 617566 w 1213564"/>
                <a:gd name="connsiteY287" fmla="*/ 18583 h 320973"/>
                <a:gd name="connsiteX288" fmla="*/ 611753 w 1213564"/>
                <a:gd name="connsiteY288" fmla="*/ 19822 h 320973"/>
                <a:gd name="connsiteX289" fmla="*/ 607149 w 1213564"/>
                <a:gd name="connsiteY289" fmla="*/ 23146 h 320973"/>
                <a:gd name="connsiteX290" fmla="*/ 603781 w 1213564"/>
                <a:gd name="connsiteY290" fmla="*/ 27737 h 320973"/>
                <a:gd name="connsiteX291" fmla="*/ 603486 w 1213564"/>
                <a:gd name="connsiteY291" fmla="*/ 27737 h 320973"/>
                <a:gd name="connsiteX292" fmla="*/ 602744 w 1213564"/>
                <a:gd name="connsiteY292" fmla="*/ 19412 h 320973"/>
                <a:gd name="connsiteX293" fmla="*/ 597074 w 1213564"/>
                <a:gd name="connsiteY293" fmla="*/ 19412 h 320973"/>
                <a:gd name="connsiteX294" fmla="*/ 597074 w 1213564"/>
                <a:gd name="connsiteY294" fmla="*/ 64580 h 320973"/>
                <a:gd name="connsiteX295" fmla="*/ 603952 w 1213564"/>
                <a:gd name="connsiteY295" fmla="*/ 64580 h 320973"/>
                <a:gd name="connsiteX296" fmla="*/ 603952 w 1213564"/>
                <a:gd name="connsiteY296" fmla="*/ 40348 h 320973"/>
                <a:gd name="connsiteX297" fmla="*/ 650321 w 1213564"/>
                <a:gd name="connsiteY297" fmla="*/ 10506 h 320973"/>
                <a:gd name="connsiteX298" fmla="*/ 669271 w 1213564"/>
                <a:gd name="connsiteY298" fmla="*/ 10506 h 320973"/>
                <a:gd name="connsiteX299" fmla="*/ 669271 w 1213564"/>
                <a:gd name="connsiteY299" fmla="*/ 64580 h 320973"/>
                <a:gd name="connsiteX300" fmla="*/ 676292 w 1213564"/>
                <a:gd name="connsiteY300" fmla="*/ 64580 h 320973"/>
                <a:gd name="connsiteX301" fmla="*/ 676292 w 1213564"/>
                <a:gd name="connsiteY301" fmla="*/ 10506 h 320973"/>
                <a:gd name="connsiteX302" fmla="*/ 695148 w 1213564"/>
                <a:gd name="connsiteY302" fmla="*/ 10506 h 320973"/>
                <a:gd name="connsiteX303" fmla="*/ 695148 w 1213564"/>
                <a:gd name="connsiteY303" fmla="*/ 4324 h 320973"/>
                <a:gd name="connsiteX304" fmla="*/ 650311 w 1213564"/>
                <a:gd name="connsiteY304" fmla="*/ 4324 h 320973"/>
                <a:gd name="connsiteX305" fmla="*/ 650311 w 1213564"/>
                <a:gd name="connsiteY305" fmla="*/ 10506 h 320973"/>
                <a:gd name="connsiteX306" fmla="*/ 733040 w 1213564"/>
                <a:gd name="connsiteY306" fmla="*/ 21145 h 320973"/>
                <a:gd name="connsiteX307" fmla="*/ 739338 w 1213564"/>
                <a:gd name="connsiteY307" fmla="*/ 28299 h 320973"/>
                <a:gd name="connsiteX308" fmla="*/ 741517 w 1213564"/>
                <a:gd name="connsiteY308" fmla="*/ 39033 h 320973"/>
                <a:gd name="connsiteX309" fmla="*/ 741517 w 1213564"/>
                <a:gd name="connsiteY309" fmla="*/ 43272 h 320973"/>
                <a:gd name="connsiteX310" fmla="*/ 710360 w 1213564"/>
                <a:gd name="connsiteY310" fmla="*/ 43272 h 320973"/>
                <a:gd name="connsiteX311" fmla="*/ 714299 w 1213564"/>
                <a:gd name="connsiteY311" fmla="*/ 55397 h 320973"/>
                <a:gd name="connsiteX312" fmla="*/ 725097 w 1213564"/>
                <a:gd name="connsiteY312" fmla="*/ 59560 h 320973"/>
                <a:gd name="connsiteX313" fmla="*/ 732679 w 1213564"/>
                <a:gd name="connsiteY313" fmla="*/ 58769 h 320973"/>
                <a:gd name="connsiteX314" fmla="*/ 739500 w 1213564"/>
                <a:gd name="connsiteY314" fmla="*/ 56464 h 320973"/>
                <a:gd name="connsiteX315" fmla="*/ 739500 w 1213564"/>
                <a:gd name="connsiteY315" fmla="*/ 62484 h 320973"/>
                <a:gd name="connsiteX316" fmla="*/ 732736 w 1213564"/>
                <a:gd name="connsiteY316" fmla="*/ 64703 h 320973"/>
                <a:gd name="connsiteX317" fmla="*/ 724821 w 1213564"/>
                <a:gd name="connsiteY317" fmla="*/ 65408 h 320973"/>
                <a:gd name="connsiteX318" fmla="*/ 713471 w 1213564"/>
                <a:gd name="connsiteY318" fmla="*/ 62751 h 320973"/>
                <a:gd name="connsiteX319" fmla="*/ 705946 w 1213564"/>
                <a:gd name="connsiteY319" fmla="*/ 54940 h 320973"/>
                <a:gd name="connsiteX320" fmla="*/ 703292 w 1213564"/>
                <a:gd name="connsiteY320" fmla="*/ 42329 h 320973"/>
                <a:gd name="connsiteX321" fmla="*/ 705746 w 1213564"/>
                <a:gd name="connsiteY321" fmla="*/ 29699 h 320973"/>
                <a:gd name="connsiteX322" fmla="*/ 712662 w 1213564"/>
                <a:gd name="connsiteY322" fmla="*/ 21479 h 320973"/>
                <a:gd name="connsiteX323" fmla="*/ 723175 w 1213564"/>
                <a:gd name="connsiteY323" fmla="*/ 18593 h 320973"/>
                <a:gd name="connsiteX324" fmla="*/ 733040 w 1213564"/>
                <a:gd name="connsiteY324" fmla="*/ 21145 h 320973"/>
                <a:gd name="connsiteX325" fmla="*/ 734344 w 1213564"/>
                <a:gd name="connsiteY325" fmla="*/ 37795 h 320973"/>
                <a:gd name="connsiteX326" fmla="*/ 733097 w 1213564"/>
                <a:gd name="connsiteY326" fmla="*/ 30690 h 320973"/>
                <a:gd name="connsiteX327" fmla="*/ 729416 w 1213564"/>
                <a:gd name="connsiteY327" fmla="*/ 25908 h 320973"/>
                <a:gd name="connsiteX328" fmla="*/ 723080 w 1213564"/>
                <a:gd name="connsiteY328" fmla="*/ 24194 h 320973"/>
                <a:gd name="connsiteX329" fmla="*/ 714346 w 1213564"/>
                <a:gd name="connsiteY329" fmla="*/ 27784 h 320973"/>
                <a:gd name="connsiteX330" fmla="*/ 710484 w 1213564"/>
                <a:gd name="connsiteY330" fmla="*/ 37795 h 320973"/>
                <a:gd name="connsiteX331" fmla="*/ 734344 w 1213564"/>
                <a:gd name="connsiteY331" fmla="*/ 37795 h 320973"/>
                <a:gd name="connsiteX332" fmla="*/ 763008 w 1213564"/>
                <a:gd name="connsiteY332" fmla="*/ 62894 h 320973"/>
                <a:gd name="connsiteX333" fmla="*/ 773748 w 1213564"/>
                <a:gd name="connsiteY333" fmla="*/ 65408 h 320973"/>
                <a:gd name="connsiteX334" fmla="*/ 780360 w 1213564"/>
                <a:gd name="connsiteY334" fmla="*/ 64789 h 320973"/>
                <a:gd name="connsiteX335" fmla="*/ 785393 w 1213564"/>
                <a:gd name="connsiteY335" fmla="*/ 63017 h 320973"/>
                <a:gd name="connsiteX336" fmla="*/ 785393 w 1213564"/>
                <a:gd name="connsiteY336" fmla="*/ 56921 h 320973"/>
                <a:gd name="connsiteX337" fmla="*/ 780170 w 1213564"/>
                <a:gd name="connsiteY337" fmla="*/ 58712 h 320973"/>
                <a:gd name="connsiteX338" fmla="*/ 773701 w 1213564"/>
                <a:gd name="connsiteY338" fmla="*/ 59474 h 320973"/>
                <a:gd name="connsiteX339" fmla="*/ 766233 w 1213564"/>
                <a:gd name="connsiteY339" fmla="*/ 57436 h 320973"/>
                <a:gd name="connsiteX340" fmla="*/ 761752 w 1213564"/>
                <a:gd name="connsiteY340" fmla="*/ 51521 h 320973"/>
                <a:gd name="connsiteX341" fmla="*/ 760249 w 1213564"/>
                <a:gd name="connsiteY341" fmla="*/ 42167 h 320973"/>
                <a:gd name="connsiteX342" fmla="*/ 761790 w 1213564"/>
                <a:gd name="connsiteY342" fmla="*/ 32518 h 320973"/>
                <a:gd name="connsiteX343" fmla="*/ 766433 w 1213564"/>
                <a:gd name="connsiteY343" fmla="*/ 26584 h 320973"/>
                <a:gd name="connsiteX344" fmla="*/ 774233 w 1213564"/>
                <a:gd name="connsiteY344" fmla="*/ 24565 h 320973"/>
                <a:gd name="connsiteX345" fmla="*/ 779266 w 1213564"/>
                <a:gd name="connsiteY345" fmla="*/ 25222 h 320973"/>
                <a:gd name="connsiteX346" fmla="*/ 784023 w 1213564"/>
                <a:gd name="connsiteY346" fmla="*/ 26708 h 320973"/>
                <a:gd name="connsiteX347" fmla="*/ 786087 w 1213564"/>
                <a:gd name="connsiteY347" fmla="*/ 20984 h 320973"/>
                <a:gd name="connsiteX348" fmla="*/ 780921 w 1213564"/>
                <a:gd name="connsiteY348" fmla="*/ 19269 h 320973"/>
                <a:gd name="connsiteX349" fmla="*/ 774395 w 1213564"/>
                <a:gd name="connsiteY349" fmla="*/ 18593 h 320973"/>
                <a:gd name="connsiteX350" fmla="*/ 763455 w 1213564"/>
                <a:gd name="connsiteY350" fmla="*/ 21107 h 320973"/>
                <a:gd name="connsiteX351" fmla="*/ 755892 w 1213564"/>
                <a:gd name="connsiteY351" fmla="*/ 28832 h 320973"/>
                <a:gd name="connsiteX352" fmla="*/ 753161 w 1213564"/>
                <a:gd name="connsiteY352" fmla="*/ 42243 h 320973"/>
                <a:gd name="connsiteX353" fmla="*/ 755758 w 1213564"/>
                <a:gd name="connsiteY353" fmla="*/ 55226 h 320973"/>
                <a:gd name="connsiteX354" fmla="*/ 763008 w 1213564"/>
                <a:gd name="connsiteY354" fmla="*/ 62894 h 320973"/>
                <a:gd name="connsiteX355" fmla="*/ 805447 w 1213564"/>
                <a:gd name="connsiteY355" fmla="*/ 40967 h 320973"/>
                <a:gd name="connsiteX356" fmla="*/ 806750 w 1213564"/>
                <a:gd name="connsiteY356" fmla="*/ 31899 h 320973"/>
                <a:gd name="connsiteX357" fmla="*/ 811041 w 1213564"/>
                <a:gd name="connsiteY357" fmla="*/ 26270 h 320973"/>
                <a:gd name="connsiteX358" fmla="*/ 819051 w 1213564"/>
                <a:gd name="connsiteY358" fmla="*/ 24355 h 320973"/>
                <a:gd name="connsiteX359" fmla="*/ 826928 w 1213564"/>
                <a:gd name="connsiteY359" fmla="*/ 27165 h 320973"/>
                <a:gd name="connsiteX360" fmla="*/ 829507 w 1213564"/>
                <a:gd name="connsiteY360" fmla="*/ 35614 h 320973"/>
                <a:gd name="connsiteX361" fmla="*/ 829507 w 1213564"/>
                <a:gd name="connsiteY361" fmla="*/ 64580 h 320973"/>
                <a:gd name="connsiteX362" fmla="*/ 836252 w 1213564"/>
                <a:gd name="connsiteY362" fmla="*/ 64580 h 320973"/>
                <a:gd name="connsiteX363" fmla="*/ 836252 w 1213564"/>
                <a:gd name="connsiteY363" fmla="*/ 35157 h 320973"/>
                <a:gd name="connsiteX364" fmla="*/ 834416 w 1213564"/>
                <a:gd name="connsiteY364" fmla="*/ 25756 h 320973"/>
                <a:gd name="connsiteX365" fmla="*/ 828955 w 1213564"/>
                <a:gd name="connsiteY365" fmla="*/ 20403 h 320973"/>
                <a:gd name="connsiteX366" fmla="*/ 819869 w 1213564"/>
                <a:gd name="connsiteY366" fmla="*/ 18669 h 320973"/>
                <a:gd name="connsiteX367" fmla="*/ 814019 w 1213564"/>
                <a:gd name="connsiteY367" fmla="*/ 19517 h 320973"/>
                <a:gd name="connsiteX368" fmla="*/ 809091 w 1213564"/>
                <a:gd name="connsiteY368" fmla="*/ 21993 h 320973"/>
                <a:gd name="connsiteX369" fmla="*/ 805542 w 1213564"/>
                <a:gd name="connsiteY369" fmla="*/ 26013 h 320973"/>
                <a:gd name="connsiteX370" fmla="*/ 805076 w 1213564"/>
                <a:gd name="connsiteY370" fmla="*/ 26013 h 320973"/>
                <a:gd name="connsiteX371" fmla="*/ 805371 w 1213564"/>
                <a:gd name="connsiteY371" fmla="*/ 22936 h 320973"/>
                <a:gd name="connsiteX372" fmla="*/ 805447 w 1213564"/>
                <a:gd name="connsiteY372" fmla="*/ 19622 h 320973"/>
                <a:gd name="connsiteX373" fmla="*/ 805447 w 1213564"/>
                <a:gd name="connsiteY373" fmla="*/ 457 h 320973"/>
                <a:gd name="connsiteX374" fmla="*/ 798626 w 1213564"/>
                <a:gd name="connsiteY374" fmla="*/ 457 h 320973"/>
                <a:gd name="connsiteX375" fmla="*/ 798626 w 1213564"/>
                <a:gd name="connsiteY375" fmla="*/ 64580 h 320973"/>
                <a:gd name="connsiteX376" fmla="*/ 805447 w 1213564"/>
                <a:gd name="connsiteY376" fmla="*/ 64580 h 320973"/>
                <a:gd name="connsiteX377" fmla="*/ 805447 w 1213564"/>
                <a:gd name="connsiteY377" fmla="*/ 40967 h 320973"/>
                <a:gd name="connsiteX378" fmla="*/ 883771 w 1213564"/>
                <a:gd name="connsiteY378" fmla="*/ 35604 h 320973"/>
                <a:gd name="connsiteX379" fmla="*/ 883771 w 1213564"/>
                <a:gd name="connsiteY379" fmla="*/ 64580 h 320973"/>
                <a:gd name="connsiteX380" fmla="*/ 890536 w 1213564"/>
                <a:gd name="connsiteY380" fmla="*/ 64580 h 320973"/>
                <a:gd name="connsiteX381" fmla="*/ 890536 w 1213564"/>
                <a:gd name="connsiteY381" fmla="*/ 35147 h 320973"/>
                <a:gd name="connsiteX382" fmla="*/ 886407 w 1213564"/>
                <a:gd name="connsiteY382" fmla="*/ 22517 h 320973"/>
                <a:gd name="connsiteX383" fmla="*/ 874277 w 1213564"/>
                <a:gd name="connsiteY383" fmla="*/ 18583 h 320973"/>
                <a:gd name="connsiteX384" fmla="*/ 868464 w 1213564"/>
                <a:gd name="connsiteY384" fmla="*/ 19431 h 320973"/>
                <a:gd name="connsiteX385" fmla="*/ 863489 w 1213564"/>
                <a:gd name="connsiteY385" fmla="*/ 21898 h 320973"/>
                <a:gd name="connsiteX386" fmla="*/ 859826 w 1213564"/>
                <a:gd name="connsiteY386" fmla="*/ 25918 h 320973"/>
                <a:gd name="connsiteX387" fmla="*/ 859455 w 1213564"/>
                <a:gd name="connsiteY387" fmla="*/ 25918 h 320973"/>
                <a:gd name="connsiteX388" fmla="*/ 858437 w 1213564"/>
                <a:gd name="connsiteY388" fmla="*/ 19412 h 320973"/>
                <a:gd name="connsiteX389" fmla="*/ 852919 w 1213564"/>
                <a:gd name="connsiteY389" fmla="*/ 19412 h 320973"/>
                <a:gd name="connsiteX390" fmla="*/ 852919 w 1213564"/>
                <a:gd name="connsiteY390" fmla="*/ 64580 h 320973"/>
                <a:gd name="connsiteX391" fmla="*/ 859740 w 1213564"/>
                <a:gd name="connsiteY391" fmla="*/ 64580 h 320973"/>
                <a:gd name="connsiteX392" fmla="*/ 859740 w 1213564"/>
                <a:gd name="connsiteY392" fmla="*/ 40929 h 320973"/>
                <a:gd name="connsiteX393" fmla="*/ 862804 w 1213564"/>
                <a:gd name="connsiteY393" fmla="*/ 28604 h 320973"/>
                <a:gd name="connsiteX394" fmla="*/ 873316 w 1213564"/>
                <a:gd name="connsiteY394" fmla="*/ 24365 h 320973"/>
                <a:gd name="connsiteX395" fmla="*/ 881212 w 1213564"/>
                <a:gd name="connsiteY395" fmla="*/ 27165 h 320973"/>
                <a:gd name="connsiteX396" fmla="*/ 883771 w 1213564"/>
                <a:gd name="connsiteY396" fmla="*/ 35604 h 320973"/>
                <a:gd name="connsiteX397" fmla="*/ 907165 w 1213564"/>
                <a:gd name="connsiteY397" fmla="*/ 64580 h 320973"/>
                <a:gd name="connsiteX398" fmla="*/ 913986 w 1213564"/>
                <a:gd name="connsiteY398" fmla="*/ 64580 h 320973"/>
                <a:gd name="connsiteX399" fmla="*/ 913986 w 1213564"/>
                <a:gd name="connsiteY399" fmla="*/ 23365 h 320973"/>
                <a:gd name="connsiteX400" fmla="*/ 913986 w 1213564"/>
                <a:gd name="connsiteY400" fmla="*/ 19421 h 320973"/>
                <a:gd name="connsiteX401" fmla="*/ 907165 w 1213564"/>
                <a:gd name="connsiteY401" fmla="*/ 19421 h 320973"/>
                <a:gd name="connsiteX402" fmla="*/ 907165 w 1213564"/>
                <a:gd name="connsiteY402" fmla="*/ 64580 h 320973"/>
                <a:gd name="connsiteX403" fmla="*/ 910656 w 1213564"/>
                <a:gd name="connsiteY403" fmla="*/ 2515 h 320973"/>
                <a:gd name="connsiteX404" fmla="*/ 907717 w 1213564"/>
                <a:gd name="connsiteY404" fmla="*/ 3610 h 320973"/>
                <a:gd name="connsiteX405" fmla="*/ 906547 w 1213564"/>
                <a:gd name="connsiteY405" fmla="*/ 7010 h 320973"/>
                <a:gd name="connsiteX406" fmla="*/ 907717 w 1213564"/>
                <a:gd name="connsiteY406" fmla="*/ 10382 h 320973"/>
                <a:gd name="connsiteX407" fmla="*/ 910656 w 1213564"/>
                <a:gd name="connsiteY407" fmla="*/ 11497 h 320973"/>
                <a:gd name="connsiteX408" fmla="*/ 913558 w 1213564"/>
                <a:gd name="connsiteY408" fmla="*/ 10382 h 320973"/>
                <a:gd name="connsiteX409" fmla="*/ 914785 w 1213564"/>
                <a:gd name="connsiteY409" fmla="*/ 7010 h 320973"/>
                <a:gd name="connsiteX410" fmla="*/ 913558 w 1213564"/>
                <a:gd name="connsiteY410" fmla="*/ 3610 h 320973"/>
                <a:gd name="connsiteX411" fmla="*/ 910656 w 1213564"/>
                <a:gd name="connsiteY411" fmla="*/ 2515 h 320973"/>
                <a:gd name="connsiteX412" fmla="*/ 947968 w 1213564"/>
                <a:gd name="connsiteY412" fmla="*/ 38700 h 320973"/>
                <a:gd name="connsiteX413" fmla="*/ 966120 w 1213564"/>
                <a:gd name="connsiteY413" fmla="*/ 19412 h 320973"/>
                <a:gd name="connsiteX414" fmla="*/ 958091 w 1213564"/>
                <a:gd name="connsiteY414" fmla="*/ 19412 h 320973"/>
                <a:gd name="connsiteX415" fmla="*/ 943097 w 1213564"/>
                <a:gd name="connsiteY415" fmla="*/ 35404 h 320973"/>
                <a:gd name="connsiteX416" fmla="*/ 940291 w 1213564"/>
                <a:gd name="connsiteY416" fmla="*/ 38786 h 320973"/>
                <a:gd name="connsiteX417" fmla="*/ 937741 w 1213564"/>
                <a:gd name="connsiteY417" fmla="*/ 41958 h 320973"/>
                <a:gd name="connsiteX418" fmla="*/ 937465 w 1213564"/>
                <a:gd name="connsiteY418" fmla="*/ 41958 h 320973"/>
                <a:gd name="connsiteX419" fmla="*/ 937665 w 1213564"/>
                <a:gd name="connsiteY419" fmla="*/ 37776 h 320973"/>
                <a:gd name="connsiteX420" fmla="*/ 937798 w 1213564"/>
                <a:gd name="connsiteY420" fmla="*/ 33757 h 320973"/>
                <a:gd name="connsiteX421" fmla="*/ 937798 w 1213564"/>
                <a:gd name="connsiteY421" fmla="*/ 457 h 320973"/>
                <a:gd name="connsiteX422" fmla="*/ 930996 w 1213564"/>
                <a:gd name="connsiteY422" fmla="*/ 457 h 320973"/>
                <a:gd name="connsiteX423" fmla="*/ 930996 w 1213564"/>
                <a:gd name="connsiteY423" fmla="*/ 64580 h 320973"/>
                <a:gd name="connsiteX424" fmla="*/ 937798 w 1213564"/>
                <a:gd name="connsiteY424" fmla="*/ 64580 h 320973"/>
                <a:gd name="connsiteX425" fmla="*/ 937798 w 1213564"/>
                <a:gd name="connsiteY425" fmla="*/ 48225 h 320973"/>
                <a:gd name="connsiteX426" fmla="*/ 943259 w 1213564"/>
                <a:gd name="connsiteY426" fmla="*/ 43196 h 320973"/>
                <a:gd name="connsiteX427" fmla="*/ 959204 w 1213564"/>
                <a:gd name="connsiteY427" fmla="*/ 64580 h 320973"/>
                <a:gd name="connsiteX428" fmla="*/ 967414 w 1213564"/>
                <a:gd name="connsiteY428" fmla="*/ 64580 h 320973"/>
                <a:gd name="connsiteX429" fmla="*/ 947968 w 1213564"/>
                <a:gd name="connsiteY429" fmla="*/ 38700 h 320973"/>
                <a:gd name="connsiteX430" fmla="*/ 1030954 w 1213564"/>
                <a:gd name="connsiteY430" fmla="*/ 43186 h 320973"/>
                <a:gd name="connsiteX431" fmla="*/ 1029632 w 1213564"/>
                <a:gd name="connsiteY431" fmla="*/ 52235 h 320973"/>
                <a:gd name="connsiteX432" fmla="*/ 1025341 w 1213564"/>
                <a:gd name="connsiteY432" fmla="*/ 57817 h 320973"/>
                <a:gd name="connsiteX433" fmla="*/ 1017331 w 1213564"/>
                <a:gd name="connsiteY433" fmla="*/ 59712 h 320973"/>
                <a:gd name="connsiteX434" fmla="*/ 1009549 w 1213564"/>
                <a:gd name="connsiteY434" fmla="*/ 56931 h 320973"/>
                <a:gd name="connsiteX435" fmla="*/ 1006999 w 1213564"/>
                <a:gd name="connsiteY435" fmla="*/ 48501 h 320973"/>
                <a:gd name="connsiteX436" fmla="*/ 1006999 w 1213564"/>
                <a:gd name="connsiteY436" fmla="*/ 19412 h 320973"/>
                <a:gd name="connsiteX437" fmla="*/ 1000083 w 1213564"/>
                <a:gd name="connsiteY437" fmla="*/ 19412 h 320973"/>
                <a:gd name="connsiteX438" fmla="*/ 1000083 w 1213564"/>
                <a:gd name="connsiteY438" fmla="*/ 49006 h 320973"/>
                <a:gd name="connsiteX439" fmla="*/ 1001900 w 1213564"/>
                <a:gd name="connsiteY439" fmla="*/ 58322 h 320973"/>
                <a:gd name="connsiteX440" fmla="*/ 1007361 w 1213564"/>
                <a:gd name="connsiteY440" fmla="*/ 63675 h 320973"/>
                <a:gd name="connsiteX441" fmla="*/ 1016332 w 1213564"/>
                <a:gd name="connsiteY441" fmla="*/ 65408 h 320973"/>
                <a:gd name="connsiteX442" fmla="*/ 1022221 w 1213564"/>
                <a:gd name="connsiteY442" fmla="*/ 64608 h 320973"/>
                <a:gd name="connsiteX443" fmla="*/ 1027215 w 1213564"/>
                <a:gd name="connsiteY443" fmla="*/ 62198 h 320973"/>
                <a:gd name="connsiteX444" fmla="*/ 1030840 w 1213564"/>
                <a:gd name="connsiteY444" fmla="*/ 58236 h 320973"/>
                <a:gd name="connsiteX445" fmla="*/ 1031211 w 1213564"/>
                <a:gd name="connsiteY445" fmla="*/ 58236 h 320973"/>
                <a:gd name="connsiteX446" fmla="*/ 1032210 w 1213564"/>
                <a:gd name="connsiteY446" fmla="*/ 64589 h 320973"/>
                <a:gd name="connsiteX447" fmla="*/ 1037804 w 1213564"/>
                <a:gd name="connsiteY447" fmla="*/ 64589 h 320973"/>
                <a:gd name="connsiteX448" fmla="*/ 1037804 w 1213564"/>
                <a:gd name="connsiteY448" fmla="*/ 19412 h 320973"/>
                <a:gd name="connsiteX449" fmla="*/ 1030926 w 1213564"/>
                <a:gd name="connsiteY449" fmla="*/ 19412 h 320973"/>
                <a:gd name="connsiteX450" fmla="*/ 1030926 w 1213564"/>
                <a:gd name="connsiteY450" fmla="*/ 43186 h 320973"/>
                <a:gd name="connsiteX451" fmla="*/ 1092449 w 1213564"/>
                <a:gd name="connsiteY451" fmla="*/ 64580 h 320973"/>
                <a:gd name="connsiteX452" fmla="*/ 1092449 w 1213564"/>
                <a:gd name="connsiteY452" fmla="*/ 35147 h 320973"/>
                <a:gd name="connsiteX453" fmla="*/ 1088339 w 1213564"/>
                <a:gd name="connsiteY453" fmla="*/ 22517 h 320973"/>
                <a:gd name="connsiteX454" fmla="*/ 1076190 w 1213564"/>
                <a:gd name="connsiteY454" fmla="*/ 18583 h 320973"/>
                <a:gd name="connsiteX455" fmla="*/ 1070397 w 1213564"/>
                <a:gd name="connsiteY455" fmla="*/ 19431 h 320973"/>
                <a:gd name="connsiteX456" fmla="*/ 1065421 w 1213564"/>
                <a:gd name="connsiteY456" fmla="*/ 21898 h 320973"/>
                <a:gd name="connsiteX457" fmla="*/ 1061740 w 1213564"/>
                <a:gd name="connsiteY457" fmla="*/ 25918 h 320973"/>
                <a:gd name="connsiteX458" fmla="*/ 1061369 w 1213564"/>
                <a:gd name="connsiteY458" fmla="*/ 25918 h 320973"/>
                <a:gd name="connsiteX459" fmla="*/ 1060351 w 1213564"/>
                <a:gd name="connsiteY459" fmla="*/ 19412 h 320973"/>
                <a:gd name="connsiteX460" fmla="*/ 1054833 w 1213564"/>
                <a:gd name="connsiteY460" fmla="*/ 19412 h 320973"/>
                <a:gd name="connsiteX461" fmla="*/ 1054833 w 1213564"/>
                <a:gd name="connsiteY461" fmla="*/ 64580 h 320973"/>
                <a:gd name="connsiteX462" fmla="*/ 1061673 w 1213564"/>
                <a:gd name="connsiteY462" fmla="*/ 64580 h 320973"/>
                <a:gd name="connsiteX463" fmla="*/ 1061673 w 1213564"/>
                <a:gd name="connsiteY463" fmla="*/ 40919 h 320973"/>
                <a:gd name="connsiteX464" fmla="*/ 1064717 w 1213564"/>
                <a:gd name="connsiteY464" fmla="*/ 28604 h 320973"/>
                <a:gd name="connsiteX465" fmla="*/ 1075249 w 1213564"/>
                <a:gd name="connsiteY465" fmla="*/ 24355 h 320973"/>
                <a:gd name="connsiteX466" fmla="*/ 1083126 w 1213564"/>
                <a:gd name="connsiteY466" fmla="*/ 27156 h 320973"/>
                <a:gd name="connsiteX467" fmla="*/ 1085704 w 1213564"/>
                <a:gd name="connsiteY467" fmla="*/ 35604 h 320973"/>
                <a:gd name="connsiteX468" fmla="*/ 1085704 w 1213564"/>
                <a:gd name="connsiteY468" fmla="*/ 64580 h 320973"/>
                <a:gd name="connsiteX469" fmla="*/ 1092449 w 1213564"/>
                <a:gd name="connsiteY469" fmla="*/ 64580 h 320973"/>
                <a:gd name="connsiteX470" fmla="*/ 1139388 w 1213564"/>
                <a:gd name="connsiteY470" fmla="*/ 58160 h 320973"/>
                <a:gd name="connsiteX471" fmla="*/ 1136154 w 1213564"/>
                <a:gd name="connsiteY471" fmla="*/ 61817 h 320973"/>
                <a:gd name="connsiteX472" fmla="*/ 1131511 w 1213564"/>
                <a:gd name="connsiteY472" fmla="*/ 64437 h 320973"/>
                <a:gd name="connsiteX473" fmla="*/ 1125156 w 1213564"/>
                <a:gd name="connsiteY473" fmla="*/ 65408 h 320973"/>
                <a:gd name="connsiteX474" fmla="*/ 1111590 w 1213564"/>
                <a:gd name="connsiteY474" fmla="*/ 59560 h 320973"/>
                <a:gd name="connsiteX475" fmla="*/ 1106576 w 1213564"/>
                <a:gd name="connsiteY475" fmla="*/ 42167 h 320973"/>
                <a:gd name="connsiteX476" fmla="*/ 1111685 w 1213564"/>
                <a:gd name="connsiteY476" fmla="*/ 24546 h 320973"/>
                <a:gd name="connsiteX477" fmla="*/ 1125289 w 1213564"/>
                <a:gd name="connsiteY477" fmla="*/ 18593 h 320973"/>
                <a:gd name="connsiteX478" fmla="*/ 1131530 w 1213564"/>
                <a:gd name="connsiteY478" fmla="*/ 19536 h 320973"/>
                <a:gd name="connsiteX479" fmla="*/ 1136135 w 1213564"/>
                <a:gd name="connsiteY479" fmla="*/ 22069 h 320973"/>
                <a:gd name="connsiteX480" fmla="*/ 1139388 w 1213564"/>
                <a:gd name="connsiteY480" fmla="*/ 25679 h 320973"/>
                <a:gd name="connsiteX481" fmla="*/ 1139874 w 1213564"/>
                <a:gd name="connsiteY481" fmla="*/ 25679 h 320973"/>
                <a:gd name="connsiteX482" fmla="*/ 1139560 w 1213564"/>
                <a:gd name="connsiteY482" fmla="*/ 22174 h 320973"/>
                <a:gd name="connsiteX483" fmla="*/ 1139388 w 1213564"/>
                <a:gd name="connsiteY483" fmla="*/ 18545 h 320973"/>
                <a:gd name="connsiteX484" fmla="*/ 1139388 w 1213564"/>
                <a:gd name="connsiteY484" fmla="*/ 457 h 320973"/>
                <a:gd name="connsiteX485" fmla="*/ 1146228 w 1213564"/>
                <a:gd name="connsiteY485" fmla="*/ 457 h 320973"/>
                <a:gd name="connsiteX486" fmla="*/ 1146228 w 1213564"/>
                <a:gd name="connsiteY486" fmla="*/ 64589 h 320973"/>
                <a:gd name="connsiteX487" fmla="*/ 1140711 w 1213564"/>
                <a:gd name="connsiteY487" fmla="*/ 64589 h 320973"/>
                <a:gd name="connsiteX488" fmla="*/ 1139693 w 1213564"/>
                <a:gd name="connsiteY488" fmla="*/ 58160 h 320973"/>
                <a:gd name="connsiteX489" fmla="*/ 1139388 w 1213564"/>
                <a:gd name="connsiteY489" fmla="*/ 58160 h 320973"/>
                <a:gd name="connsiteX490" fmla="*/ 1126212 w 1213564"/>
                <a:gd name="connsiteY490" fmla="*/ 59722 h 320973"/>
                <a:gd name="connsiteX491" fmla="*/ 1136468 w 1213564"/>
                <a:gd name="connsiteY491" fmla="*/ 55597 h 320973"/>
                <a:gd name="connsiteX492" fmla="*/ 1139474 w 1213564"/>
                <a:gd name="connsiteY492" fmla="*/ 43358 h 320973"/>
                <a:gd name="connsiteX493" fmla="*/ 1139474 w 1213564"/>
                <a:gd name="connsiteY493" fmla="*/ 42120 h 320973"/>
                <a:gd name="connsiteX494" fmla="*/ 1136611 w 1213564"/>
                <a:gd name="connsiteY494" fmla="*/ 28889 h 320973"/>
                <a:gd name="connsiteX495" fmla="*/ 1126203 w 1213564"/>
                <a:gd name="connsiteY495" fmla="*/ 24279 h 320973"/>
                <a:gd name="connsiteX496" fmla="*/ 1116784 w 1213564"/>
                <a:gd name="connsiteY496" fmla="*/ 29118 h 320973"/>
                <a:gd name="connsiteX497" fmla="*/ 1113645 w 1213564"/>
                <a:gd name="connsiteY497" fmla="*/ 42329 h 320973"/>
                <a:gd name="connsiteX498" fmla="*/ 1116765 w 1213564"/>
                <a:gd name="connsiteY498" fmla="*/ 55188 h 320973"/>
                <a:gd name="connsiteX499" fmla="*/ 1126212 w 1213564"/>
                <a:gd name="connsiteY499" fmla="*/ 59722 h 320973"/>
                <a:gd name="connsiteX500" fmla="*/ 68069 w 1213564"/>
                <a:gd name="connsiteY500" fmla="*/ 121958 h 320973"/>
                <a:gd name="connsiteX501" fmla="*/ 58403 w 1213564"/>
                <a:gd name="connsiteY501" fmla="*/ 159706 h 320973"/>
                <a:gd name="connsiteX502" fmla="*/ 57195 w 1213564"/>
                <a:gd name="connsiteY502" fmla="*/ 164735 h 320973"/>
                <a:gd name="connsiteX503" fmla="*/ 56206 w 1213564"/>
                <a:gd name="connsiteY503" fmla="*/ 169393 h 320973"/>
                <a:gd name="connsiteX504" fmla="*/ 55521 w 1213564"/>
                <a:gd name="connsiteY504" fmla="*/ 173641 h 320973"/>
                <a:gd name="connsiteX505" fmla="*/ 54959 w 1213564"/>
                <a:gd name="connsiteY505" fmla="*/ 170555 h 320973"/>
                <a:gd name="connsiteX506" fmla="*/ 54255 w 1213564"/>
                <a:gd name="connsiteY506" fmla="*/ 167135 h 320973"/>
                <a:gd name="connsiteX507" fmla="*/ 53380 w 1213564"/>
                <a:gd name="connsiteY507" fmla="*/ 163449 h 320973"/>
                <a:gd name="connsiteX508" fmla="*/ 52305 w 1213564"/>
                <a:gd name="connsiteY508" fmla="*/ 159620 h 320973"/>
                <a:gd name="connsiteX509" fmla="*/ 41022 w 1213564"/>
                <a:gd name="connsiteY509" fmla="*/ 121949 h 320973"/>
                <a:gd name="connsiteX510" fmla="*/ 33811 w 1213564"/>
                <a:gd name="connsiteY510" fmla="*/ 121949 h 320973"/>
                <a:gd name="connsiteX511" fmla="*/ 22975 w 1213564"/>
                <a:gd name="connsiteY511" fmla="*/ 159334 h 320973"/>
                <a:gd name="connsiteX512" fmla="*/ 21976 w 1213564"/>
                <a:gd name="connsiteY512" fmla="*/ 163039 h 320973"/>
                <a:gd name="connsiteX513" fmla="*/ 21120 w 1213564"/>
                <a:gd name="connsiteY513" fmla="*/ 166707 h 320973"/>
                <a:gd name="connsiteX514" fmla="*/ 20397 w 1213564"/>
                <a:gd name="connsiteY514" fmla="*/ 170269 h 320973"/>
                <a:gd name="connsiteX515" fmla="*/ 19855 w 1213564"/>
                <a:gd name="connsiteY515" fmla="*/ 173641 h 320973"/>
                <a:gd name="connsiteX516" fmla="*/ 19312 w 1213564"/>
                <a:gd name="connsiteY516" fmla="*/ 170431 h 320973"/>
                <a:gd name="connsiteX517" fmla="*/ 18684 w 1213564"/>
                <a:gd name="connsiteY517" fmla="*/ 167049 h 320973"/>
                <a:gd name="connsiteX518" fmla="*/ 17904 w 1213564"/>
                <a:gd name="connsiteY518" fmla="*/ 163478 h 320973"/>
                <a:gd name="connsiteX519" fmla="*/ 16972 w 1213564"/>
                <a:gd name="connsiteY519" fmla="*/ 159753 h 320973"/>
                <a:gd name="connsiteX520" fmla="*/ 7306 w 1213564"/>
                <a:gd name="connsiteY520" fmla="*/ 121958 h 320973"/>
                <a:gd name="connsiteX521" fmla="*/ 0 w 1213564"/>
                <a:gd name="connsiteY521" fmla="*/ 121958 h 320973"/>
                <a:gd name="connsiteX522" fmla="*/ 15983 w 1213564"/>
                <a:gd name="connsiteY522" fmla="*/ 182213 h 320973"/>
                <a:gd name="connsiteX523" fmla="*/ 23023 w 1213564"/>
                <a:gd name="connsiteY523" fmla="*/ 182213 h 320973"/>
                <a:gd name="connsiteX524" fmla="*/ 34638 w 1213564"/>
                <a:gd name="connsiteY524" fmla="*/ 141703 h 320973"/>
                <a:gd name="connsiteX525" fmla="*/ 35637 w 1213564"/>
                <a:gd name="connsiteY525" fmla="*/ 138113 h 320973"/>
                <a:gd name="connsiteX526" fmla="*/ 36456 w 1213564"/>
                <a:gd name="connsiteY526" fmla="*/ 134779 h 320973"/>
                <a:gd name="connsiteX527" fmla="*/ 37036 w 1213564"/>
                <a:gd name="connsiteY527" fmla="*/ 132017 h 320973"/>
                <a:gd name="connsiteX528" fmla="*/ 37350 w 1213564"/>
                <a:gd name="connsiteY528" fmla="*/ 130197 h 320973"/>
                <a:gd name="connsiteX529" fmla="*/ 37740 w 1213564"/>
                <a:gd name="connsiteY529" fmla="*/ 132036 h 320973"/>
                <a:gd name="connsiteX530" fmla="*/ 38406 w 1213564"/>
                <a:gd name="connsiteY530" fmla="*/ 134836 h 320973"/>
                <a:gd name="connsiteX531" fmla="*/ 39300 w 1213564"/>
                <a:gd name="connsiteY531" fmla="*/ 138179 h 320973"/>
                <a:gd name="connsiteX532" fmla="*/ 40299 w 1213564"/>
                <a:gd name="connsiteY532" fmla="*/ 141656 h 320973"/>
                <a:gd name="connsiteX533" fmla="*/ 52248 w 1213564"/>
                <a:gd name="connsiteY533" fmla="*/ 182213 h 320973"/>
                <a:gd name="connsiteX534" fmla="*/ 59269 w 1213564"/>
                <a:gd name="connsiteY534" fmla="*/ 182213 h 320973"/>
                <a:gd name="connsiteX535" fmla="*/ 75375 w 1213564"/>
                <a:gd name="connsiteY535" fmla="*/ 121958 h 320973"/>
                <a:gd name="connsiteX536" fmla="*/ 68069 w 1213564"/>
                <a:gd name="connsiteY536" fmla="*/ 121958 h 320973"/>
                <a:gd name="connsiteX537" fmla="*/ 86401 w 1213564"/>
                <a:gd name="connsiteY537" fmla="*/ 182204 h 320973"/>
                <a:gd name="connsiteX538" fmla="*/ 93222 w 1213564"/>
                <a:gd name="connsiteY538" fmla="*/ 182204 h 320973"/>
                <a:gd name="connsiteX539" fmla="*/ 93222 w 1213564"/>
                <a:gd name="connsiteY539" fmla="*/ 137046 h 320973"/>
                <a:gd name="connsiteX540" fmla="*/ 89902 w 1213564"/>
                <a:gd name="connsiteY540" fmla="*/ 137046 h 320973"/>
                <a:gd name="connsiteX541" fmla="*/ 86401 w 1213564"/>
                <a:gd name="connsiteY541" fmla="*/ 137046 h 320973"/>
                <a:gd name="connsiteX542" fmla="*/ 86401 w 1213564"/>
                <a:gd name="connsiteY542" fmla="*/ 182204 h 320973"/>
                <a:gd name="connsiteX543" fmla="*/ 92794 w 1213564"/>
                <a:gd name="connsiteY543" fmla="*/ 121234 h 320973"/>
                <a:gd name="connsiteX544" fmla="*/ 89893 w 1213564"/>
                <a:gd name="connsiteY544" fmla="*/ 120139 h 320973"/>
                <a:gd name="connsiteX545" fmla="*/ 86953 w 1213564"/>
                <a:gd name="connsiteY545" fmla="*/ 121234 h 320973"/>
                <a:gd name="connsiteX546" fmla="*/ 85783 w 1213564"/>
                <a:gd name="connsiteY546" fmla="*/ 124635 h 320973"/>
                <a:gd name="connsiteX547" fmla="*/ 86953 w 1213564"/>
                <a:gd name="connsiteY547" fmla="*/ 128016 h 320973"/>
                <a:gd name="connsiteX548" fmla="*/ 89893 w 1213564"/>
                <a:gd name="connsiteY548" fmla="*/ 129130 h 320973"/>
                <a:gd name="connsiteX549" fmla="*/ 92794 w 1213564"/>
                <a:gd name="connsiteY549" fmla="*/ 128016 h 320973"/>
                <a:gd name="connsiteX550" fmla="*/ 94021 w 1213564"/>
                <a:gd name="connsiteY550" fmla="*/ 124635 h 320973"/>
                <a:gd name="connsiteX551" fmla="*/ 92794 w 1213564"/>
                <a:gd name="connsiteY551" fmla="*/ 121234 h 320973"/>
                <a:gd name="connsiteX552" fmla="*/ 130753 w 1213564"/>
                <a:gd name="connsiteY552" fmla="*/ 136217 h 320973"/>
                <a:gd name="connsiteX553" fmla="*/ 124921 w 1213564"/>
                <a:gd name="connsiteY553" fmla="*/ 137455 h 320973"/>
                <a:gd name="connsiteX554" fmla="*/ 120336 w 1213564"/>
                <a:gd name="connsiteY554" fmla="*/ 140770 h 320973"/>
                <a:gd name="connsiteX555" fmla="*/ 116958 w 1213564"/>
                <a:gd name="connsiteY555" fmla="*/ 145371 h 320973"/>
                <a:gd name="connsiteX556" fmla="*/ 116683 w 1213564"/>
                <a:gd name="connsiteY556" fmla="*/ 145371 h 320973"/>
                <a:gd name="connsiteX557" fmla="*/ 115940 w 1213564"/>
                <a:gd name="connsiteY557" fmla="*/ 137046 h 320973"/>
                <a:gd name="connsiteX558" fmla="*/ 110251 w 1213564"/>
                <a:gd name="connsiteY558" fmla="*/ 137046 h 320973"/>
                <a:gd name="connsiteX559" fmla="*/ 110251 w 1213564"/>
                <a:gd name="connsiteY559" fmla="*/ 182213 h 320973"/>
                <a:gd name="connsiteX560" fmla="*/ 117130 w 1213564"/>
                <a:gd name="connsiteY560" fmla="*/ 182213 h 320973"/>
                <a:gd name="connsiteX561" fmla="*/ 117130 w 1213564"/>
                <a:gd name="connsiteY561" fmla="*/ 157982 h 320973"/>
                <a:gd name="connsiteX562" fmla="*/ 118167 w 1213564"/>
                <a:gd name="connsiteY562" fmla="*/ 151609 h 320973"/>
                <a:gd name="connsiteX563" fmla="*/ 120992 w 1213564"/>
                <a:gd name="connsiteY563" fmla="*/ 146704 h 320973"/>
                <a:gd name="connsiteX564" fmla="*/ 125226 w 1213564"/>
                <a:gd name="connsiteY564" fmla="*/ 143570 h 320973"/>
                <a:gd name="connsiteX565" fmla="*/ 130334 w 1213564"/>
                <a:gd name="connsiteY565" fmla="*/ 142484 h 320973"/>
                <a:gd name="connsiteX566" fmla="*/ 132903 w 1213564"/>
                <a:gd name="connsiteY566" fmla="*/ 142646 h 320973"/>
                <a:gd name="connsiteX567" fmla="*/ 135357 w 1213564"/>
                <a:gd name="connsiteY567" fmla="*/ 143104 h 320973"/>
                <a:gd name="connsiteX568" fmla="*/ 136233 w 1213564"/>
                <a:gd name="connsiteY568" fmla="*/ 136750 h 320973"/>
                <a:gd name="connsiteX569" fmla="*/ 133597 w 1213564"/>
                <a:gd name="connsiteY569" fmla="*/ 136360 h 320973"/>
                <a:gd name="connsiteX570" fmla="*/ 130753 w 1213564"/>
                <a:gd name="connsiteY570" fmla="*/ 136217 h 320973"/>
                <a:gd name="connsiteX571" fmla="*/ 150569 w 1213564"/>
                <a:gd name="connsiteY571" fmla="*/ 126578 h 320973"/>
                <a:gd name="connsiteX572" fmla="*/ 147839 w 1213564"/>
                <a:gd name="connsiteY572" fmla="*/ 136388 h 320973"/>
                <a:gd name="connsiteX573" fmla="*/ 141389 w 1213564"/>
                <a:gd name="connsiteY573" fmla="*/ 139065 h 320973"/>
                <a:gd name="connsiteX574" fmla="*/ 141389 w 1213564"/>
                <a:gd name="connsiteY574" fmla="*/ 142399 h 320973"/>
                <a:gd name="connsiteX575" fmla="*/ 147801 w 1213564"/>
                <a:gd name="connsiteY575" fmla="*/ 142399 h 320973"/>
                <a:gd name="connsiteX576" fmla="*/ 147801 w 1213564"/>
                <a:gd name="connsiteY576" fmla="*/ 169193 h 320973"/>
                <a:gd name="connsiteX577" fmla="*/ 149552 w 1213564"/>
                <a:gd name="connsiteY577" fmla="*/ 177517 h 320973"/>
                <a:gd name="connsiteX578" fmla="*/ 154232 w 1213564"/>
                <a:gd name="connsiteY578" fmla="*/ 181775 h 320973"/>
                <a:gd name="connsiteX579" fmla="*/ 160739 w 1213564"/>
                <a:gd name="connsiteY579" fmla="*/ 183042 h 320973"/>
                <a:gd name="connsiteX580" fmla="*/ 164868 w 1213564"/>
                <a:gd name="connsiteY580" fmla="*/ 182670 h 320973"/>
                <a:gd name="connsiteX581" fmla="*/ 168198 w 1213564"/>
                <a:gd name="connsiteY581" fmla="*/ 181756 h 320973"/>
                <a:gd name="connsiteX582" fmla="*/ 168198 w 1213564"/>
                <a:gd name="connsiteY582" fmla="*/ 176441 h 320973"/>
                <a:gd name="connsiteX583" fmla="*/ 165315 w 1213564"/>
                <a:gd name="connsiteY583" fmla="*/ 177136 h 320973"/>
                <a:gd name="connsiteX584" fmla="*/ 161843 w 1213564"/>
                <a:gd name="connsiteY584" fmla="*/ 177413 h 320973"/>
                <a:gd name="connsiteX585" fmla="*/ 156639 w 1213564"/>
                <a:gd name="connsiteY585" fmla="*/ 175327 h 320973"/>
                <a:gd name="connsiteX586" fmla="*/ 154689 w 1213564"/>
                <a:gd name="connsiteY586" fmla="*/ 168974 h 320973"/>
                <a:gd name="connsiteX587" fmla="*/ 154689 w 1213564"/>
                <a:gd name="connsiteY587" fmla="*/ 142389 h 320973"/>
                <a:gd name="connsiteX588" fmla="*/ 167922 w 1213564"/>
                <a:gd name="connsiteY588" fmla="*/ 142389 h 320973"/>
                <a:gd name="connsiteX589" fmla="*/ 167922 w 1213564"/>
                <a:gd name="connsiteY589" fmla="*/ 137046 h 320973"/>
                <a:gd name="connsiteX590" fmla="*/ 154689 w 1213564"/>
                <a:gd name="connsiteY590" fmla="*/ 137046 h 320973"/>
                <a:gd name="connsiteX591" fmla="*/ 154689 w 1213564"/>
                <a:gd name="connsiteY591" fmla="*/ 126578 h 320973"/>
                <a:gd name="connsiteX592" fmla="*/ 150569 w 1213564"/>
                <a:gd name="connsiteY592" fmla="*/ 126578 h 320973"/>
                <a:gd name="connsiteX593" fmla="*/ 200715 w 1213564"/>
                <a:gd name="connsiteY593" fmla="*/ 181556 h 320973"/>
                <a:gd name="connsiteX594" fmla="*/ 206899 w 1213564"/>
                <a:gd name="connsiteY594" fmla="*/ 177127 h 320973"/>
                <a:gd name="connsiteX595" fmla="*/ 209058 w 1213564"/>
                <a:gd name="connsiteY595" fmla="*/ 169850 h 320973"/>
                <a:gd name="connsiteX596" fmla="*/ 207384 w 1213564"/>
                <a:gd name="connsiteY596" fmla="*/ 163773 h 320973"/>
                <a:gd name="connsiteX597" fmla="*/ 202627 w 1213564"/>
                <a:gd name="connsiteY597" fmla="*/ 159734 h 320973"/>
                <a:gd name="connsiteX598" fmla="*/ 195302 w 1213564"/>
                <a:gd name="connsiteY598" fmla="*/ 156496 h 320973"/>
                <a:gd name="connsiteX599" fmla="*/ 188481 w 1213564"/>
                <a:gd name="connsiteY599" fmla="*/ 153695 h 320973"/>
                <a:gd name="connsiteX600" fmla="*/ 184713 w 1213564"/>
                <a:gd name="connsiteY600" fmla="*/ 151143 h 320973"/>
                <a:gd name="connsiteX601" fmla="*/ 183543 w 1213564"/>
                <a:gd name="connsiteY601" fmla="*/ 147676 h 320973"/>
                <a:gd name="connsiteX602" fmla="*/ 186074 w 1213564"/>
                <a:gd name="connsiteY602" fmla="*/ 143389 h 320973"/>
                <a:gd name="connsiteX603" fmla="*/ 193342 w 1213564"/>
                <a:gd name="connsiteY603" fmla="*/ 141827 h 320973"/>
                <a:gd name="connsiteX604" fmla="*/ 199811 w 1213564"/>
                <a:gd name="connsiteY604" fmla="*/ 142646 h 320973"/>
                <a:gd name="connsiteX605" fmla="*/ 205776 w 1213564"/>
                <a:gd name="connsiteY605" fmla="*/ 144675 h 320973"/>
                <a:gd name="connsiteX606" fmla="*/ 208078 w 1213564"/>
                <a:gd name="connsiteY606" fmla="*/ 139189 h 320973"/>
                <a:gd name="connsiteX607" fmla="*/ 201428 w 1213564"/>
                <a:gd name="connsiteY607" fmla="*/ 137027 h 320973"/>
                <a:gd name="connsiteX608" fmla="*/ 193789 w 1213564"/>
                <a:gd name="connsiteY608" fmla="*/ 136217 h 320973"/>
                <a:gd name="connsiteX609" fmla="*/ 181621 w 1213564"/>
                <a:gd name="connsiteY609" fmla="*/ 139294 h 320973"/>
                <a:gd name="connsiteX610" fmla="*/ 177017 w 1213564"/>
                <a:gd name="connsiteY610" fmla="*/ 148095 h 320973"/>
                <a:gd name="connsiteX611" fmla="*/ 178710 w 1213564"/>
                <a:gd name="connsiteY611" fmla="*/ 154191 h 320973"/>
                <a:gd name="connsiteX612" fmla="*/ 183562 w 1213564"/>
                <a:gd name="connsiteY612" fmla="*/ 158172 h 320973"/>
                <a:gd name="connsiteX613" fmla="*/ 191049 w 1213564"/>
                <a:gd name="connsiteY613" fmla="*/ 161439 h 320973"/>
                <a:gd name="connsiteX614" fmla="*/ 197870 w 1213564"/>
                <a:gd name="connsiteY614" fmla="*/ 164392 h 320973"/>
                <a:gd name="connsiteX615" fmla="*/ 201400 w 1213564"/>
                <a:gd name="connsiteY615" fmla="*/ 167154 h 320973"/>
                <a:gd name="connsiteX616" fmla="*/ 202456 w 1213564"/>
                <a:gd name="connsiteY616" fmla="*/ 170431 h 320973"/>
                <a:gd name="connsiteX617" fmla="*/ 199821 w 1213564"/>
                <a:gd name="connsiteY617" fmla="*/ 175584 h 320973"/>
                <a:gd name="connsiteX618" fmla="*/ 191325 w 1213564"/>
                <a:gd name="connsiteY618" fmla="*/ 177479 h 320973"/>
                <a:gd name="connsiteX619" fmla="*/ 183505 w 1213564"/>
                <a:gd name="connsiteY619" fmla="*/ 176365 h 320973"/>
                <a:gd name="connsiteX620" fmla="*/ 176931 w 1213564"/>
                <a:gd name="connsiteY620" fmla="*/ 173888 h 320973"/>
                <a:gd name="connsiteX621" fmla="*/ 176931 w 1213564"/>
                <a:gd name="connsiteY621" fmla="*/ 180194 h 320973"/>
                <a:gd name="connsiteX622" fmla="*/ 182991 w 1213564"/>
                <a:gd name="connsiteY622" fmla="*/ 182299 h 320973"/>
                <a:gd name="connsiteX623" fmla="*/ 191163 w 1213564"/>
                <a:gd name="connsiteY623" fmla="*/ 183042 h 320973"/>
                <a:gd name="connsiteX624" fmla="*/ 200715 w 1213564"/>
                <a:gd name="connsiteY624" fmla="*/ 181556 h 320973"/>
                <a:gd name="connsiteX625" fmla="*/ 247293 w 1213564"/>
                <a:gd name="connsiteY625" fmla="*/ 182423 h 320973"/>
                <a:gd name="connsiteX626" fmla="*/ 252325 w 1213564"/>
                <a:gd name="connsiteY626" fmla="*/ 180642 h 320973"/>
                <a:gd name="connsiteX627" fmla="*/ 252325 w 1213564"/>
                <a:gd name="connsiteY627" fmla="*/ 174546 h 320973"/>
                <a:gd name="connsiteX628" fmla="*/ 247102 w 1213564"/>
                <a:gd name="connsiteY628" fmla="*/ 176336 h 320973"/>
                <a:gd name="connsiteX629" fmla="*/ 240633 w 1213564"/>
                <a:gd name="connsiteY629" fmla="*/ 177098 h 320973"/>
                <a:gd name="connsiteX630" fmla="*/ 233165 w 1213564"/>
                <a:gd name="connsiteY630" fmla="*/ 175050 h 320973"/>
                <a:gd name="connsiteX631" fmla="*/ 228665 w 1213564"/>
                <a:gd name="connsiteY631" fmla="*/ 169135 h 320973"/>
                <a:gd name="connsiteX632" fmla="*/ 227162 w 1213564"/>
                <a:gd name="connsiteY632" fmla="*/ 159782 h 320973"/>
                <a:gd name="connsiteX633" fmla="*/ 228703 w 1213564"/>
                <a:gd name="connsiteY633" fmla="*/ 150133 h 320973"/>
                <a:gd name="connsiteX634" fmla="*/ 233365 w 1213564"/>
                <a:gd name="connsiteY634" fmla="*/ 144199 h 320973"/>
                <a:gd name="connsiteX635" fmla="*/ 241166 w 1213564"/>
                <a:gd name="connsiteY635" fmla="*/ 142180 h 320973"/>
                <a:gd name="connsiteX636" fmla="*/ 246199 w 1213564"/>
                <a:gd name="connsiteY636" fmla="*/ 142837 h 320973"/>
                <a:gd name="connsiteX637" fmla="*/ 250955 w 1213564"/>
                <a:gd name="connsiteY637" fmla="*/ 144323 h 320973"/>
                <a:gd name="connsiteX638" fmla="*/ 253020 w 1213564"/>
                <a:gd name="connsiteY638" fmla="*/ 138598 h 320973"/>
                <a:gd name="connsiteX639" fmla="*/ 247854 w 1213564"/>
                <a:gd name="connsiteY639" fmla="*/ 136884 h 320973"/>
                <a:gd name="connsiteX640" fmla="*/ 241328 w 1213564"/>
                <a:gd name="connsiteY640" fmla="*/ 136208 h 320973"/>
                <a:gd name="connsiteX641" fmla="*/ 230368 w 1213564"/>
                <a:gd name="connsiteY641" fmla="*/ 138722 h 320973"/>
                <a:gd name="connsiteX642" fmla="*/ 222824 w 1213564"/>
                <a:gd name="connsiteY642" fmla="*/ 146447 h 320973"/>
                <a:gd name="connsiteX643" fmla="*/ 220094 w 1213564"/>
                <a:gd name="connsiteY643" fmla="*/ 159858 h 320973"/>
                <a:gd name="connsiteX644" fmla="*/ 222672 w 1213564"/>
                <a:gd name="connsiteY644" fmla="*/ 172841 h 320973"/>
                <a:gd name="connsiteX645" fmla="*/ 229921 w 1213564"/>
                <a:gd name="connsiteY645" fmla="*/ 180518 h 320973"/>
                <a:gd name="connsiteX646" fmla="*/ 240662 w 1213564"/>
                <a:gd name="connsiteY646" fmla="*/ 183032 h 320973"/>
                <a:gd name="connsiteX647" fmla="*/ 247293 w 1213564"/>
                <a:gd name="connsiteY647" fmla="*/ 182423 h 320973"/>
                <a:gd name="connsiteX648" fmla="*/ 272380 w 1213564"/>
                <a:gd name="connsiteY648" fmla="*/ 158601 h 320973"/>
                <a:gd name="connsiteX649" fmla="*/ 273683 w 1213564"/>
                <a:gd name="connsiteY649" fmla="*/ 149533 h 320973"/>
                <a:gd name="connsiteX650" fmla="*/ 277955 w 1213564"/>
                <a:gd name="connsiteY650" fmla="*/ 143904 h 320973"/>
                <a:gd name="connsiteX651" fmla="*/ 285984 w 1213564"/>
                <a:gd name="connsiteY651" fmla="*/ 141989 h 320973"/>
                <a:gd name="connsiteX652" fmla="*/ 293861 w 1213564"/>
                <a:gd name="connsiteY652" fmla="*/ 144799 h 320973"/>
                <a:gd name="connsiteX653" fmla="*/ 296430 w 1213564"/>
                <a:gd name="connsiteY653" fmla="*/ 153248 h 320973"/>
                <a:gd name="connsiteX654" fmla="*/ 296430 w 1213564"/>
                <a:gd name="connsiteY654" fmla="*/ 182204 h 320973"/>
                <a:gd name="connsiteX655" fmla="*/ 303194 w 1213564"/>
                <a:gd name="connsiteY655" fmla="*/ 182204 h 320973"/>
                <a:gd name="connsiteX656" fmla="*/ 303194 w 1213564"/>
                <a:gd name="connsiteY656" fmla="*/ 152791 h 320973"/>
                <a:gd name="connsiteX657" fmla="*/ 301358 w 1213564"/>
                <a:gd name="connsiteY657" fmla="*/ 143389 h 320973"/>
                <a:gd name="connsiteX658" fmla="*/ 295897 w 1213564"/>
                <a:gd name="connsiteY658" fmla="*/ 138036 h 320973"/>
                <a:gd name="connsiteX659" fmla="*/ 286812 w 1213564"/>
                <a:gd name="connsiteY659" fmla="*/ 136303 h 320973"/>
                <a:gd name="connsiteX660" fmla="*/ 280961 w 1213564"/>
                <a:gd name="connsiteY660" fmla="*/ 137150 h 320973"/>
                <a:gd name="connsiteX661" fmla="*/ 276033 w 1213564"/>
                <a:gd name="connsiteY661" fmla="*/ 139627 h 320973"/>
                <a:gd name="connsiteX662" fmla="*/ 272484 w 1213564"/>
                <a:gd name="connsiteY662" fmla="*/ 143647 h 320973"/>
                <a:gd name="connsiteX663" fmla="*/ 272018 w 1213564"/>
                <a:gd name="connsiteY663" fmla="*/ 143647 h 320973"/>
                <a:gd name="connsiteX664" fmla="*/ 272313 w 1213564"/>
                <a:gd name="connsiteY664" fmla="*/ 140570 h 320973"/>
                <a:gd name="connsiteX665" fmla="*/ 272389 w 1213564"/>
                <a:gd name="connsiteY665" fmla="*/ 137255 h 320973"/>
                <a:gd name="connsiteX666" fmla="*/ 272389 w 1213564"/>
                <a:gd name="connsiteY666" fmla="*/ 118091 h 320973"/>
                <a:gd name="connsiteX667" fmla="*/ 265568 w 1213564"/>
                <a:gd name="connsiteY667" fmla="*/ 118091 h 320973"/>
                <a:gd name="connsiteX668" fmla="*/ 265568 w 1213564"/>
                <a:gd name="connsiteY668" fmla="*/ 182204 h 320973"/>
                <a:gd name="connsiteX669" fmla="*/ 272389 w 1213564"/>
                <a:gd name="connsiteY669" fmla="*/ 182204 h 320973"/>
                <a:gd name="connsiteX670" fmla="*/ 272389 w 1213564"/>
                <a:gd name="connsiteY670" fmla="*/ 158601 h 320973"/>
                <a:gd name="connsiteX671" fmla="*/ 342009 w 1213564"/>
                <a:gd name="connsiteY671" fmla="*/ 179670 h 320973"/>
                <a:gd name="connsiteX672" fmla="*/ 337252 w 1213564"/>
                <a:gd name="connsiteY672" fmla="*/ 182185 h 320973"/>
                <a:gd name="connsiteX673" fmla="*/ 330659 w 1213564"/>
                <a:gd name="connsiteY673" fmla="*/ 183042 h 320973"/>
                <a:gd name="connsiteX674" fmla="*/ 323353 w 1213564"/>
                <a:gd name="connsiteY674" fmla="*/ 181594 h 320973"/>
                <a:gd name="connsiteX675" fmla="*/ 318339 w 1213564"/>
                <a:gd name="connsiteY675" fmla="*/ 177232 h 320973"/>
                <a:gd name="connsiteX676" fmla="*/ 316503 w 1213564"/>
                <a:gd name="connsiteY676" fmla="*/ 169812 h 320973"/>
                <a:gd name="connsiteX677" fmla="*/ 321850 w 1213564"/>
                <a:gd name="connsiteY677" fmla="*/ 159429 h 320973"/>
                <a:gd name="connsiteX678" fmla="*/ 338146 w 1213564"/>
                <a:gd name="connsiteY678" fmla="*/ 155467 h 320973"/>
                <a:gd name="connsiteX679" fmla="*/ 345928 w 1213564"/>
                <a:gd name="connsiteY679" fmla="*/ 155134 h 320973"/>
                <a:gd name="connsiteX680" fmla="*/ 345928 w 1213564"/>
                <a:gd name="connsiteY680" fmla="*/ 152381 h 320973"/>
                <a:gd name="connsiteX681" fmla="*/ 343417 w 1213564"/>
                <a:gd name="connsiteY681" fmla="*/ 144180 h 320973"/>
                <a:gd name="connsiteX682" fmla="*/ 336339 w 1213564"/>
                <a:gd name="connsiteY682" fmla="*/ 141827 h 320973"/>
                <a:gd name="connsiteX683" fmla="*/ 329575 w 1213564"/>
                <a:gd name="connsiteY683" fmla="*/ 142856 h 320973"/>
                <a:gd name="connsiteX684" fmla="*/ 323496 w 1213564"/>
                <a:gd name="connsiteY684" fmla="*/ 145285 h 320973"/>
                <a:gd name="connsiteX685" fmla="*/ 321384 w 1213564"/>
                <a:gd name="connsiteY685" fmla="*/ 140094 h 320973"/>
                <a:gd name="connsiteX686" fmla="*/ 328385 w 1213564"/>
                <a:gd name="connsiteY686" fmla="*/ 137417 h 320973"/>
                <a:gd name="connsiteX687" fmla="*/ 336710 w 1213564"/>
                <a:gd name="connsiteY687" fmla="*/ 136303 h 320973"/>
                <a:gd name="connsiteX688" fmla="*/ 348678 w 1213564"/>
                <a:gd name="connsiteY688" fmla="*/ 139932 h 320973"/>
                <a:gd name="connsiteX689" fmla="*/ 352597 w 1213564"/>
                <a:gd name="connsiteY689" fmla="*/ 151514 h 320973"/>
                <a:gd name="connsiteX690" fmla="*/ 352597 w 1213564"/>
                <a:gd name="connsiteY690" fmla="*/ 182204 h 320973"/>
                <a:gd name="connsiteX691" fmla="*/ 347603 w 1213564"/>
                <a:gd name="connsiteY691" fmla="*/ 182204 h 320973"/>
                <a:gd name="connsiteX692" fmla="*/ 346299 w 1213564"/>
                <a:gd name="connsiteY692" fmla="*/ 175536 h 320973"/>
                <a:gd name="connsiteX693" fmla="*/ 345966 w 1213564"/>
                <a:gd name="connsiteY693" fmla="*/ 175536 h 320973"/>
                <a:gd name="connsiteX694" fmla="*/ 342009 w 1213564"/>
                <a:gd name="connsiteY694" fmla="*/ 179670 h 320973"/>
                <a:gd name="connsiteX695" fmla="*/ 325950 w 1213564"/>
                <a:gd name="connsiteY695" fmla="*/ 175622 h 320973"/>
                <a:gd name="connsiteX696" fmla="*/ 332172 w 1213564"/>
                <a:gd name="connsiteY696" fmla="*/ 177479 h 320973"/>
                <a:gd name="connsiteX697" fmla="*/ 341999 w 1213564"/>
                <a:gd name="connsiteY697" fmla="*/ 174136 h 320973"/>
                <a:gd name="connsiteX698" fmla="*/ 345824 w 1213564"/>
                <a:gd name="connsiteY698" fmla="*/ 164125 h 320973"/>
                <a:gd name="connsiteX699" fmla="*/ 345824 w 1213564"/>
                <a:gd name="connsiteY699" fmla="*/ 159963 h 320973"/>
                <a:gd name="connsiteX700" fmla="*/ 338964 w 1213564"/>
                <a:gd name="connsiteY700" fmla="*/ 160249 h 320973"/>
                <a:gd name="connsiteX701" fmla="*/ 327053 w 1213564"/>
                <a:gd name="connsiteY701" fmla="*/ 163011 h 320973"/>
                <a:gd name="connsiteX702" fmla="*/ 323600 w 1213564"/>
                <a:gd name="connsiteY702" fmla="*/ 169897 h 320973"/>
                <a:gd name="connsiteX703" fmla="*/ 325950 w 1213564"/>
                <a:gd name="connsiteY703" fmla="*/ 175622 h 320973"/>
                <a:gd name="connsiteX704" fmla="*/ 371253 w 1213564"/>
                <a:gd name="connsiteY704" fmla="*/ 182213 h 320973"/>
                <a:gd name="connsiteX705" fmla="*/ 378074 w 1213564"/>
                <a:gd name="connsiteY705" fmla="*/ 182213 h 320973"/>
                <a:gd name="connsiteX706" fmla="*/ 378074 w 1213564"/>
                <a:gd name="connsiteY706" fmla="*/ 142399 h 320973"/>
                <a:gd name="connsiteX707" fmla="*/ 389319 w 1213564"/>
                <a:gd name="connsiteY707" fmla="*/ 142399 h 320973"/>
                <a:gd name="connsiteX708" fmla="*/ 389319 w 1213564"/>
                <a:gd name="connsiteY708" fmla="*/ 137046 h 320973"/>
                <a:gd name="connsiteX709" fmla="*/ 378074 w 1213564"/>
                <a:gd name="connsiteY709" fmla="*/ 137046 h 320973"/>
                <a:gd name="connsiteX710" fmla="*/ 378074 w 1213564"/>
                <a:gd name="connsiteY710" fmla="*/ 133741 h 320973"/>
                <a:gd name="connsiteX711" fmla="*/ 379948 w 1213564"/>
                <a:gd name="connsiteY711" fmla="*/ 125816 h 320973"/>
                <a:gd name="connsiteX712" fmla="*/ 385742 w 1213564"/>
                <a:gd name="connsiteY712" fmla="*/ 123282 h 320973"/>
                <a:gd name="connsiteX713" fmla="*/ 389291 w 1213564"/>
                <a:gd name="connsiteY713" fmla="*/ 123673 h 320973"/>
                <a:gd name="connsiteX714" fmla="*/ 392449 w 1213564"/>
                <a:gd name="connsiteY714" fmla="*/ 124511 h 320973"/>
                <a:gd name="connsiteX715" fmla="*/ 394219 w 1213564"/>
                <a:gd name="connsiteY715" fmla="*/ 119110 h 320973"/>
                <a:gd name="connsiteX716" fmla="*/ 390413 w 1213564"/>
                <a:gd name="connsiteY716" fmla="*/ 118081 h 320973"/>
                <a:gd name="connsiteX717" fmla="*/ 385656 w 1213564"/>
                <a:gd name="connsiteY717" fmla="*/ 117634 h 320973"/>
                <a:gd name="connsiteX718" fmla="*/ 377836 w 1213564"/>
                <a:gd name="connsiteY718" fmla="*/ 119320 h 320973"/>
                <a:gd name="connsiteX719" fmla="*/ 372927 w 1213564"/>
                <a:gd name="connsiteY719" fmla="*/ 124577 h 320973"/>
                <a:gd name="connsiteX720" fmla="*/ 371253 w 1213564"/>
                <a:gd name="connsiteY720" fmla="*/ 133826 h 320973"/>
                <a:gd name="connsiteX721" fmla="*/ 371253 w 1213564"/>
                <a:gd name="connsiteY721" fmla="*/ 136836 h 320973"/>
                <a:gd name="connsiteX722" fmla="*/ 363262 w 1213564"/>
                <a:gd name="connsiteY722" fmla="*/ 139103 h 320973"/>
                <a:gd name="connsiteX723" fmla="*/ 363262 w 1213564"/>
                <a:gd name="connsiteY723" fmla="*/ 142399 h 320973"/>
                <a:gd name="connsiteX724" fmla="*/ 371253 w 1213564"/>
                <a:gd name="connsiteY724" fmla="*/ 142399 h 320973"/>
                <a:gd name="connsiteX725" fmla="*/ 371253 w 1213564"/>
                <a:gd name="connsiteY725" fmla="*/ 182213 h 320973"/>
                <a:gd name="connsiteX726" fmla="*/ 414729 w 1213564"/>
                <a:gd name="connsiteY726" fmla="*/ 177432 h 320973"/>
                <a:gd name="connsiteX727" fmla="*/ 409507 w 1213564"/>
                <a:gd name="connsiteY727" fmla="*/ 175317 h 320973"/>
                <a:gd name="connsiteX728" fmla="*/ 407556 w 1213564"/>
                <a:gd name="connsiteY728" fmla="*/ 168974 h 320973"/>
                <a:gd name="connsiteX729" fmla="*/ 407556 w 1213564"/>
                <a:gd name="connsiteY729" fmla="*/ 142389 h 320973"/>
                <a:gd name="connsiteX730" fmla="*/ 420771 w 1213564"/>
                <a:gd name="connsiteY730" fmla="*/ 142389 h 320973"/>
                <a:gd name="connsiteX731" fmla="*/ 420771 w 1213564"/>
                <a:gd name="connsiteY731" fmla="*/ 137046 h 320973"/>
                <a:gd name="connsiteX732" fmla="*/ 407556 w 1213564"/>
                <a:gd name="connsiteY732" fmla="*/ 137046 h 320973"/>
                <a:gd name="connsiteX733" fmla="*/ 407556 w 1213564"/>
                <a:gd name="connsiteY733" fmla="*/ 126578 h 320973"/>
                <a:gd name="connsiteX734" fmla="*/ 403428 w 1213564"/>
                <a:gd name="connsiteY734" fmla="*/ 126578 h 320973"/>
                <a:gd name="connsiteX735" fmla="*/ 400735 w 1213564"/>
                <a:gd name="connsiteY735" fmla="*/ 136379 h 320973"/>
                <a:gd name="connsiteX736" fmla="*/ 394247 w 1213564"/>
                <a:gd name="connsiteY736" fmla="*/ 139065 h 320973"/>
                <a:gd name="connsiteX737" fmla="*/ 394247 w 1213564"/>
                <a:gd name="connsiteY737" fmla="*/ 142399 h 320973"/>
                <a:gd name="connsiteX738" fmla="*/ 400678 w 1213564"/>
                <a:gd name="connsiteY738" fmla="*/ 142399 h 320973"/>
                <a:gd name="connsiteX739" fmla="*/ 400678 w 1213564"/>
                <a:gd name="connsiteY739" fmla="*/ 169183 h 320973"/>
                <a:gd name="connsiteX740" fmla="*/ 402429 w 1213564"/>
                <a:gd name="connsiteY740" fmla="*/ 177508 h 320973"/>
                <a:gd name="connsiteX741" fmla="*/ 407109 w 1213564"/>
                <a:gd name="connsiteY741" fmla="*/ 181766 h 320973"/>
                <a:gd name="connsiteX742" fmla="*/ 413617 w 1213564"/>
                <a:gd name="connsiteY742" fmla="*/ 183032 h 320973"/>
                <a:gd name="connsiteX743" fmla="*/ 417764 w 1213564"/>
                <a:gd name="connsiteY743" fmla="*/ 182651 h 320973"/>
                <a:gd name="connsiteX744" fmla="*/ 421075 w 1213564"/>
                <a:gd name="connsiteY744" fmla="*/ 181747 h 320973"/>
                <a:gd name="connsiteX745" fmla="*/ 421075 w 1213564"/>
                <a:gd name="connsiteY745" fmla="*/ 176422 h 320973"/>
                <a:gd name="connsiteX746" fmla="*/ 418192 w 1213564"/>
                <a:gd name="connsiteY746" fmla="*/ 177127 h 320973"/>
                <a:gd name="connsiteX747" fmla="*/ 414729 w 1213564"/>
                <a:gd name="connsiteY747" fmla="*/ 177432 h 320973"/>
                <a:gd name="connsiteX748" fmla="*/ 474655 w 1213564"/>
                <a:gd name="connsiteY748" fmla="*/ 121958 h 320973"/>
                <a:gd name="connsiteX749" fmla="*/ 490466 w 1213564"/>
                <a:gd name="connsiteY749" fmla="*/ 125320 h 320973"/>
                <a:gd name="connsiteX750" fmla="*/ 500684 w 1213564"/>
                <a:gd name="connsiteY750" fmla="*/ 135245 h 320973"/>
                <a:gd name="connsiteX751" fmla="*/ 504289 w 1213564"/>
                <a:gd name="connsiteY751" fmla="*/ 151505 h 320973"/>
                <a:gd name="connsiteX752" fmla="*/ 500589 w 1213564"/>
                <a:gd name="connsiteY752" fmla="*/ 168507 h 320973"/>
                <a:gd name="connsiteX753" fmla="*/ 489848 w 1213564"/>
                <a:gd name="connsiteY753" fmla="*/ 178784 h 320973"/>
                <a:gd name="connsiteX754" fmla="*/ 472847 w 1213564"/>
                <a:gd name="connsiteY754" fmla="*/ 182213 h 320973"/>
                <a:gd name="connsiteX755" fmla="*/ 456494 w 1213564"/>
                <a:gd name="connsiteY755" fmla="*/ 182213 h 320973"/>
                <a:gd name="connsiteX756" fmla="*/ 456494 w 1213564"/>
                <a:gd name="connsiteY756" fmla="*/ 121958 h 320973"/>
                <a:gd name="connsiteX757" fmla="*/ 474655 w 1213564"/>
                <a:gd name="connsiteY757" fmla="*/ 121958 h 320973"/>
                <a:gd name="connsiteX758" fmla="*/ 494243 w 1213564"/>
                <a:gd name="connsiteY758" fmla="*/ 138360 h 320973"/>
                <a:gd name="connsiteX759" fmla="*/ 486328 w 1213564"/>
                <a:gd name="connsiteY759" fmla="*/ 130512 h 320973"/>
                <a:gd name="connsiteX760" fmla="*/ 473580 w 1213564"/>
                <a:gd name="connsiteY760" fmla="*/ 127930 h 320973"/>
                <a:gd name="connsiteX761" fmla="*/ 463505 w 1213564"/>
                <a:gd name="connsiteY761" fmla="*/ 127930 h 320973"/>
                <a:gd name="connsiteX762" fmla="*/ 463505 w 1213564"/>
                <a:gd name="connsiteY762" fmla="*/ 176193 h 320973"/>
                <a:gd name="connsiteX763" fmla="*/ 472020 w 1213564"/>
                <a:gd name="connsiteY763" fmla="*/ 176193 h 320973"/>
                <a:gd name="connsiteX764" fmla="*/ 490694 w 1213564"/>
                <a:gd name="connsiteY764" fmla="*/ 170050 h 320973"/>
                <a:gd name="connsiteX765" fmla="*/ 496935 w 1213564"/>
                <a:gd name="connsiteY765" fmla="*/ 151752 h 320973"/>
                <a:gd name="connsiteX766" fmla="*/ 494243 w 1213564"/>
                <a:gd name="connsiteY766" fmla="*/ 138360 h 320973"/>
                <a:gd name="connsiteX767" fmla="*/ 541839 w 1213564"/>
                <a:gd name="connsiteY767" fmla="*/ 142646 h 320973"/>
                <a:gd name="connsiteX768" fmla="*/ 544312 w 1213564"/>
                <a:gd name="connsiteY768" fmla="*/ 143104 h 320973"/>
                <a:gd name="connsiteX769" fmla="*/ 545187 w 1213564"/>
                <a:gd name="connsiteY769" fmla="*/ 136750 h 320973"/>
                <a:gd name="connsiteX770" fmla="*/ 542552 w 1213564"/>
                <a:gd name="connsiteY770" fmla="*/ 136360 h 320973"/>
                <a:gd name="connsiteX771" fmla="*/ 539708 w 1213564"/>
                <a:gd name="connsiteY771" fmla="*/ 136217 h 320973"/>
                <a:gd name="connsiteX772" fmla="*/ 533895 w 1213564"/>
                <a:gd name="connsiteY772" fmla="*/ 137455 h 320973"/>
                <a:gd name="connsiteX773" fmla="*/ 529291 w 1213564"/>
                <a:gd name="connsiteY773" fmla="*/ 140770 h 320973"/>
                <a:gd name="connsiteX774" fmla="*/ 525923 w 1213564"/>
                <a:gd name="connsiteY774" fmla="*/ 145371 h 320973"/>
                <a:gd name="connsiteX775" fmla="*/ 525628 w 1213564"/>
                <a:gd name="connsiteY775" fmla="*/ 145371 h 320973"/>
                <a:gd name="connsiteX776" fmla="*/ 524886 w 1213564"/>
                <a:gd name="connsiteY776" fmla="*/ 137046 h 320973"/>
                <a:gd name="connsiteX777" fmla="*/ 519216 w 1213564"/>
                <a:gd name="connsiteY777" fmla="*/ 137046 h 320973"/>
                <a:gd name="connsiteX778" fmla="*/ 519216 w 1213564"/>
                <a:gd name="connsiteY778" fmla="*/ 182213 h 320973"/>
                <a:gd name="connsiteX779" fmla="*/ 526094 w 1213564"/>
                <a:gd name="connsiteY779" fmla="*/ 182213 h 320973"/>
                <a:gd name="connsiteX780" fmla="*/ 526094 w 1213564"/>
                <a:gd name="connsiteY780" fmla="*/ 157982 h 320973"/>
                <a:gd name="connsiteX781" fmla="*/ 527112 w 1213564"/>
                <a:gd name="connsiteY781" fmla="*/ 151609 h 320973"/>
                <a:gd name="connsiteX782" fmla="*/ 529956 w 1213564"/>
                <a:gd name="connsiteY782" fmla="*/ 146704 h 320973"/>
                <a:gd name="connsiteX783" fmla="*/ 534171 w 1213564"/>
                <a:gd name="connsiteY783" fmla="*/ 143570 h 320973"/>
                <a:gd name="connsiteX784" fmla="*/ 539299 w 1213564"/>
                <a:gd name="connsiteY784" fmla="*/ 142484 h 320973"/>
                <a:gd name="connsiteX785" fmla="*/ 541839 w 1213564"/>
                <a:gd name="connsiteY785" fmla="*/ 142646 h 320973"/>
                <a:gd name="connsiteX786" fmla="*/ 583460 w 1213564"/>
                <a:gd name="connsiteY786" fmla="*/ 138779 h 320973"/>
                <a:gd name="connsiteX787" fmla="*/ 589758 w 1213564"/>
                <a:gd name="connsiteY787" fmla="*/ 145933 h 320973"/>
                <a:gd name="connsiteX788" fmla="*/ 591946 w 1213564"/>
                <a:gd name="connsiteY788" fmla="*/ 156667 h 320973"/>
                <a:gd name="connsiteX789" fmla="*/ 591946 w 1213564"/>
                <a:gd name="connsiteY789" fmla="*/ 160906 h 320973"/>
                <a:gd name="connsiteX790" fmla="*/ 560790 w 1213564"/>
                <a:gd name="connsiteY790" fmla="*/ 160906 h 320973"/>
                <a:gd name="connsiteX791" fmla="*/ 564728 w 1213564"/>
                <a:gd name="connsiteY791" fmla="*/ 173031 h 320973"/>
                <a:gd name="connsiteX792" fmla="*/ 575526 w 1213564"/>
                <a:gd name="connsiteY792" fmla="*/ 177194 h 320973"/>
                <a:gd name="connsiteX793" fmla="*/ 583089 w 1213564"/>
                <a:gd name="connsiteY793" fmla="*/ 176403 h 320973"/>
                <a:gd name="connsiteX794" fmla="*/ 589948 w 1213564"/>
                <a:gd name="connsiteY794" fmla="*/ 174098 h 320973"/>
                <a:gd name="connsiteX795" fmla="*/ 589948 w 1213564"/>
                <a:gd name="connsiteY795" fmla="*/ 180118 h 320973"/>
                <a:gd name="connsiteX796" fmla="*/ 583165 w 1213564"/>
                <a:gd name="connsiteY796" fmla="*/ 182347 h 320973"/>
                <a:gd name="connsiteX797" fmla="*/ 575231 w 1213564"/>
                <a:gd name="connsiteY797" fmla="*/ 183042 h 320973"/>
                <a:gd name="connsiteX798" fmla="*/ 563901 w 1213564"/>
                <a:gd name="connsiteY798" fmla="*/ 180384 h 320973"/>
                <a:gd name="connsiteX799" fmla="*/ 556394 w 1213564"/>
                <a:gd name="connsiteY799" fmla="*/ 172574 h 320973"/>
                <a:gd name="connsiteX800" fmla="*/ 553721 w 1213564"/>
                <a:gd name="connsiteY800" fmla="*/ 159963 h 320973"/>
                <a:gd name="connsiteX801" fmla="*/ 556157 w 1213564"/>
                <a:gd name="connsiteY801" fmla="*/ 147333 h 320973"/>
                <a:gd name="connsiteX802" fmla="*/ 563092 w 1213564"/>
                <a:gd name="connsiteY802" fmla="*/ 139113 h 320973"/>
                <a:gd name="connsiteX803" fmla="*/ 573604 w 1213564"/>
                <a:gd name="connsiteY803" fmla="*/ 136227 h 320973"/>
                <a:gd name="connsiteX804" fmla="*/ 583460 w 1213564"/>
                <a:gd name="connsiteY804" fmla="*/ 138779 h 320973"/>
                <a:gd name="connsiteX805" fmla="*/ 584802 w 1213564"/>
                <a:gd name="connsiteY805" fmla="*/ 155429 h 320973"/>
                <a:gd name="connsiteX806" fmla="*/ 583536 w 1213564"/>
                <a:gd name="connsiteY806" fmla="*/ 148323 h 320973"/>
                <a:gd name="connsiteX807" fmla="*/ 579836 w 1213564"/>
                <a:gd name="connsiteY807" fmla="*/ 143542 h 320973"/>
                <a:gd name="connsiteX808" fmla="*/ 573500 w 1213564"/>
                <a:gd name="connsiteY808" fmla="*/ 141827 h 320973"/>
                <a:gd name="connsiteX809" fmla="*/ 564785 w 1213564"/>
                <a:gd name="connsiteY809" fmla="*/ 145418 h 320973"/>
                <a:gd name="connsiteX810" fmla="*/ 560904 w 1213564"/>
                <a:gd name="connsiteY810" fmla="*/ 155429 h 320973"/>
                <a:gd name="connsiteX811" fmla="*/ 584802 w 1213564"/>
                <a:gd name="connsiteY811" fmla="*/ 155429 h 320973"/>
                <a:gd name="connsiteX812" fmla="*/ 607881 w 1213564"/>
                <a:gd name="connsiteY812" fmla="*/ 139284 h 320973"/>
                <a:gd name="connsiteX813" fmla="*/ 603239 w 1213564"/>
                <a:gd name="connsiteY813" fmla="*/ 148085 h 320973"/>
                <a:gd name="connsiteX814" fmla="*/ 604970 w 1213564"/>
                <a:gd name="connsiteY814" fmla="*/ 154181 h 320973"/>
                <a:gd name="connsiteX815" fmla="*/ 609822 w 1213564"/>
                <a:gd name="connsiteY815" fmla="*/ 158163 h 320973"/>
                <a:gd name="connsiteX816" fmla="*/ 617290 w 1213564"/>
                <a:gd name="connsiteY816" fmla="*/ 161439 h 320973"/>
                <a:gd name="connsiteX817" fmla="*/ 624111 w 1213564"/>
                <a:gd name="connsiteY817" fmla="*/ 164382 h 320973"/>
                <a:gd name="connsiteX818" fmla="*/ 627641 w 1213564"/>
                <a:gd name="connsiteY818" fmla="*/ 167145 h 320973"/>
                <a:gd name="connsiteX819" fmla="*/ 628678 w 1213564"/>
                <a:gd name="connsiteY819" fmla="*/ 170421 h 320973"/>
                <a:gd name="connsiteX820" fmla="*/ 626061 w 1213564"/>
                <a:gd name="connsiteY820" fmla="*/ 175584 h 320973"/>
                <a:gd name="connsiteX821" fmla="*/ 617566 w 1213564"/>
                <a:gd name="connsiteY821" fmla="*/ 177479 h 320973"/>
                <a:gd name="connsiteX822" fmla="*/ 609765 w 1213564"/>
                <a:gd name="connsiteY822" fmla="*/ 176365 h 320973"/>
                <a:gd name="connsiteX823" fmla="*/ 603172 w 1213564"/>
                <a:gd name="connsiteY823" fmla="*/ 173888 h 320973"/>
                <a:gd name="connsiteX824" fmla="*/ 603172 w 1213564"/>
                <a:gd name="connsiteY824" fmla="*/ 180194 h 320973"/>
                <a:gd name="connsiteX825" fmla="*/ 609213 w 1213564"/>
                <a:gd name="connsiteY825" fmla="*/ 182299 h 320973"/>
                <a:gd name="connsiteX826" fmla="*/ 617404 w 1213564"/>
                <a:gd name="connsiteY826" fmla="*/ 183042 h 320973"/>
                <a:gd name="connsiteX827" fmla="*/ 626975 w 1213564"/>
                <a:gd name="connsiteY827" fmla="*/ 181556 h 320973"/>
                <a:gd name="connsiteX828" fmla="*/ 633158 w 1213564"/>
                <a:gd name="connsiteY828" fmla="*/ 177127 h 320973"/>
                <a:gd name="connsiteX829" fmla="*/ 635318 w 1213564"/>
                <a:gd name="connsiteY829" fmla="*/ 169840 h 320973"/>
                <a:gd name="connsiteX830" fmla="*/ 633644 w 1213564"/>
                <a:gd name="connsiteY830" fmla="*/ 163763 h 320973"/>
                <a:gd name="connsiteX831" fmla="*/ 628906 w 1213564"/>
                <a:gd name="connsiteY831" fmla="*/ 159725 h 320973"/>
                <a:gd name="connsiteX832" fmla="*/ 621571 w 1213564"/>
                <a:gd name="connsiteY832" fmla="*/ 156496 h 320973"/>
                <a:gd name="connsiteX833" fmla="*/ 614750 w 1213564"/>
                <a:gd name="connsiteY833" fmla="*/ 153686 h 320973"/>
                <a:gd name="connsiteX834" fmla="*/ 610983 w 1213564"/>
                <a:gd name="connsiteY834" fmla="*/ 151133 h 320973"/>
                <a:gd name="connsiteX835" fmla="*/ 609812 w 1213564"/>
                <a:gd name="connsiteY835" fmla="*/ 147676 h 320973"/>
                <a:gd name="connsiteX836" fmla="*/ 612343 w 1213564"/>
                <a:gd name="connsiteY836" fmla="*/ 143380 h 320973"/>
                <a:gd name="connsiteX837" fmla="*/ 619611 w 1213564"/>
                <a:gd name="connsiteY837" fmla="*/ 141818 h 320973"/>
                <a:gd name="connsiteX838" fmla="*/ 626080 w 1213564"/>
                <a:gd name="connsiteY838" fmla="*/ 142646 h 320973"/>
                <a:gd name="connsiteX839" fmla="*/ 632045 w 1213564"/>
                <a:gd name="connsiteY839" fmla="*/ 144666 h 320973"/>
                <a:gd name="connsiteX840" fmla="*/ 634348 w 1213564"/>
                <a:gd name="connsiteY840" fmla="*/ 139179 h 320973"/>
                <a:gd name="connsiteX841" fmla="*/ 627698 w 1213564"/>
                <a:gd name="connsiteY841" fmla="*/ 137017 h 320973"/>
                <a:gd name="connsiteX842" fmla="*/ 620058 w 1213564"/>
                <a:gd name="connsiteY842" fmla="*/ 136217 h 320973"/>
                <a:gd name="connsiteX843" fmla="*/ 607881 w 1213564"/>
                <a:gd name="connsiteY843" fmla="*/ 139284 h 320973"/>
                <a:gd name="connsiteX844" fmla="*/ 671279 w 1213564"/>
                <a:gd name="connsiteY844" fmla="*/ 182070 h 320973"/>
                <a:gd name="connsiteX845" fmla="*/ 664924 w 1213564"/>
                <a:gd name="connsiteY845" fmla="*/ 183042 h 320973"/>
                <a:gd name="connsiteX846" fmla="*/ 651358 w 1213564"/>
                <a:gd name="connsiteY846" fmla="*/ 177184 h 320973"/>
                <a:gd name="connsiteX847" fmla="*/ 646363 w 1213564"/>
                <a:gd name="connsiteY847" fmla="*/ 159801 h 320973"/>
                <a:gd name="connsiteX848" fmla="*/ 651453 w 1213564"/>
                <a:gd name="connsiteY848" fmla="*/ 142180 h 320973"/>
                <a:gd name="connsiteX849" fmla="*/ 665057 w 1213564"/>
                <a:gd name="connsiteY849" fmla="*/ 136227 h 320973"/>
                <a:gd name="connsiteX850" fmla="*/ 671298 w 1213564"/>
                <a:gd name="connsiteY850" fmla="*/ 137170 h 320973"/>
                <a:gd name="connsiteX851" fmla="*/ 675902 w 1213564"/>
                <a:gd name="connsiteY851" fmla="*/ 139703 h 320973"/>
                <a:gd name="connsiteX852" fmla="*/ 679156 w 1213564"/>
                <a:gd name="connsiteY852" fmla="*/ 143313 h 320973"/>
                <a:gd name="connsiteX853" fmla="*/ 679660 w 1213564"/>
                <a:gd name="connsiteY853" fmla="*/ 143313 h 320973"/>
                <a:gd name="connsiteX854" fmla="*/ 679327 w 1213564"/>
                <a:gd name="connsiteY854" fmla="*/ 139808 h 320973"/>
                <a:gd name="connsiteX855" fmla="*/ 679156 w 1213564"/>
                <a:gd name="connsiteY855" fmla="*/ 136179 h 320973"/>
                <a:gd name="connsiteX856" fmla="*/ 679156 w 1213564"/>
                <a:gd name="connsiteY856" fmla="*/ 118091 h 320973"/>
                <a:gd name="connsiteX857" fmla="*/ 685996 w 1213564"/>
                <a:gd name="connsiteY857" fmla="*/ 118091 h 320973"/>
                <a:gd name="connsiteX858" fmla="*/ 685996 w 1213564"/>
                <a:gd name="connsiteY858" fmla="*/ 182223 h 320973"/>
                <a:gd name="connsiteX859" fmla="*/ 680478 w 1213564"/>
                <a:gd name="connsiteY859" fmla="*/ 182223 h 320973"/>
                <a:gd name="connsiteX860" fmla="*/ 679461 w 1213564"/>
                <a:gd name="connsiteY860" fmla="*/ 175784 h 320973"/>
                <a:gd name="connsiteX861" fmla="*/ 679166 w 1213564"/>
                <a:gd name="connsiteY861" fmla="*/ 175784 h 320973"/>
                <a:gd name="connsiteX862" fmla="*/ 675931 w 1213564"/>
                <a:gd name="connsiteY862" fmla="*/ 179451 h 320973"/>
                <a:gd name="connsiteX863" fmla="*/ 671279 w 1213564"/>
                <a:gd name="connsiteY863" fmla="*/ 182070 h 320973"/>
                <a:gd name="connsiteX864" fmla="*/ 656542 w 1213564"/>
                <a:gd name="connsiteY864" fmla="*/ 172812 h 320973"/>
                <a:gd name="connsiteX865" fmla="*/ 665980 w 1213564"/>
                <a:gd name="connsiteY865" fmla="*/ 177346 h 320973"/>
                <a:gd name="connsiteX866" fmla="*/ 676235 w 1213564"/>
                <a:gd name="connsiteY866" fmla="*/ 173212 h 320973"/>
                <a:gd name="connsiteX867" fmla="*/ 679242 w 1213564"/>
                <a:gd name="connsiteY867" fmla="*/ 160982 h 320973"/>
                <a:gd name="connsiteX868" fmla="*/ 679242 w 1213564"/>
                <a:gd name="connsiteY868" fmla="*/ 159744 h 320973"/>
                <a:gd name="connsiteX869" fmla="*/ 676378 w 1213564"/>
                <a:gd name="connsiteY869" fmla="*/ 146514 h 320973"/>
                <a:gd name="connsiteX870" fmla="*/ 665970 w 1213564"/>
                <a:gd name="connsiteY870" fmla="*/ 141903 h 320973"/>
                <a:gd name="connsiteX871" fmla="*/ 656552 w 1213564"/>
                <a:gd name="connsiteY871" fmla="*/ 146742 h 320973"/>
                <a:gd name="connsiteX872" fmla="*/ 653413 w 1213564"/>
                <a:gd name="connsiteY872" fmla="*/ 159953 h 320973"/>
                <a:gd name="connsiteX873" fmla="*/ 656542 w 1213564"/>
                <a:gd name="connsiteY873" fmla="*/ 172812 h 320973"/>
                <a:gd name="connsiteX874" fmla="*/ 730253 w 1213564"/>
                <a:gd name="connsiteY874" fmla="*/ 138779 h 320973"/>
                <a:gd name="connsiteX875" fmla="*/ 736551 w 1213564"/>
                <a:gd name="connsiteY875" fmla="*/ 145933 h 320973"/>
                <a:gd name="connsiteX876" fmla="*/ 738729 w 1213564"/>
                <a:gd name="connsiteY876" fmla="*/ 156667 h 320973"/>
                <a:gd name="connsiteX877" fmla="*/ 738729 w 1213564"/>
                <a:gd name="connsiteY877" fmla="*/ 160906 h 320973"/>
                <a:gd name="connsiteX878" fmla="*/ 707592 w 1213564"/>
                <a:gd name="connsiteY878" fmla="*/ 160906 h 320973"/>
                <a:gd name="connsiteX879" fmla="*/ 711530 w 1213564"/>
                <a:gd name="connsiteY879" fmla="*/ 173031 h 320973"/>
                <a:gd name="connsiteX880" fmla="*/ 722328 w 1213564"/>
                <a:gd name="connsiteY880" fmla="*/ 177194 h 320973"/>
                <a:gd name="connsiteX881" fmla="*/ 729891 w 1213564"/>
                <a:gd name="connsiteY881" fmla="*/ 176403 h 320973"/>
                <a:gd name="connsiteX882" fmla="*/ 736731 w 1213564"/>
                <a:gd name="connsiteY882" fmla="*/ 174098 h 320973"/>
                <a:gd name="connsiteX883" fmla="*/ 736731 w 1213564"/>
                <a:gd name="connsiteY883" fmla="*/ 180118 h 320973"/>
                <a:gd name="connsiteX884" fmla="*/ 729948 w 1213564"/>
                <a:gd name="connsiteY884" fmla="*/ 182347 h 320973"/>
                <a:gd name="connsiteX885" fmla="*/ 722033 w 1213564"/>
                <a:gd name="connsiteY885" fmla="*/ 183042 h 320973"/>
                <a:gd name="connsiteX886" fmla="*/ 710703 w 1213564"/>
                <a:gd name="connsiteY886" fmla="*/ 180384 h 320973"/>
                <a:gd name="connsiteX887" fmla="*/ 703178 w 1213564"/>
                <a:gd name="connsiteY887" fmla="*/ 172574 h 320973"/>
                <a:gd name="connsiteX888" fmla="*/ 700523 w 1213564"/>
                <a:gd name="connsiteY888" fmla="*/ 159963 h 320973"/>
                <a:gd name="connsiteX889" fmla="*/ 702959 w 1213564"/>
                <a:gd name="connsiteY889" fmla="*/ 147333 h 320973"/>
                <a:gd name="connsiteX890" fmla="*/ 709875 w 1213564"/>
                <a:gd name="connsiteY890" fmla="*/ 139113 h 320973"/>
                <a:gd name="connsiteX891" fmla="*/ 720387 w 1213564"/>
                <a:gd name="connsiteY891" fmla="*/ 136227 h 320973"/>
                <a:gd name="connsiteX892" fmla="*/ 730253 w 1213564"/>
                <a:gd name="connsiteY892" fmla="*/ 138779 h 320973"/>
                <a:gd name="connsiteX893" fmla="*/ 731575 w 1213564"/>
                <a:gd name="connsiteY893" fmla="*/ 155429 h 320973"/>
                <a:gd name="connsiteX894" fmla="*/ 730310 w 1213564"/>
                <a:gd name="connsiteY894" fmla="*/ 148323 h 320973"/>
                <a:gd name="connsiteX895" fmla="*/ 726628 w 1213564"/>
                <a:gd name="connsiteY895" fmla="*/ 143542 h 320973"/>
                <a:gd name="connsiteX896" fmla="*/ 720292 w 1213564"/>
                <a:gd name="connsiteY896" fmla="*/ 141827 h 320973"/>
                <a:gd name="connsiteX897" fmla="*/ 711578 w 1213564"/>
                <a:gd name="connsiteY897" fmla="*/ 145418 h 320973"/>
                <a:gd name="connsiteX898" fmla="*/ 707696 w 1213564"/>
                <a:gd name="connsiteY898" fmla="*/ 155429 h 320973"/>
                <a:gd name="connsiteX899" fmla="*/ 731575 w 1213564"/>
                <a:gd name="connsiteY899" fmla="*/ 155429 h 320973"/>
                <a:gd name="connsiteX900" fmla="*/ 774271 w 1213564"/>
                <a:gd name="connsiteY900" fmla="*/ 136217 h 320973"/>
                <a:gd name="connsiteX901" fmla="*/ 768478 w 1213564"/>
                <a:gd name="connsiteY901" fmla="*/ 137065 h 320973"/>
                <a:gd name="connsiteX902" fmla="*/ 763483 w 1213564"/>
                <a:gd name="connsiteY902" fmla="*/ 139532 h 320973"/>
                <a:gd name="connsiteX903" fmla="*/ 759821 w 1213564"/>
                <a:gd name="connsiteY903" fmla="*/ 143551 h 320973"/>
                <a:gd name="connsiteX904" fmla="*/ 759450 w 1213564"/>
                <a:gd name="connsiteY904" fmla="*/ 143551 h 320973"/>
                <a:gd name="connsiteX905" fmla="*/ 758432 w 1213564"/>
                <a:gd name="connsiteY905" fmla="*/ 137046 h 320973"/>
                <a:gd name="connsiteX906" fmla="*/ 752914 w 1213564"/>
                <a:gd name="connsiteY906" fmla="*/ 137046 h 320973"/>
                <a:gd name="connsiteX907" fmla="*/ 752914 w 1213564"/>
                <a:gd name="connsiteY907" fmla="*/ 182213 h 320973"/>
                <a:gd name="connsiteX908" fmla="*/ 759754 w 1213564"/>
                <a:gd name="connsiteY908" fmla="*/ 182213 h 320973"/>
                <a:gd name="connsiteX909" fmla="*/ 759754 w 1213564"/>
                <a:gd name="connsiteY909" fmla="*/ 158553 h 320973"/>
                <a:gd name="connsiteX910" fmla="*/ 762798 w 1213564"/>
                <a:gd name="connsiteY910" fmla="*/ 146228 h 320973"/>
                <a:gd name="connsiteX911" fmla="*/ 773330 w 1213564"/>
                <a:gd name="connsiteY911" fmla="*/ 141989 h 320973"/>
                <a:gd name="connsiteX912" fmla="*/ 781207 w 1213564"/>
                <a:gd name="connsiteY912" fmla="*/ 144799 h 320973"/>
                <a:gd name="connsiteX913" fmla="*/ 783785 w 1213564"/>
                <a:gd name="connsiteY913" fmla="*/ 153248 h 320973"/>
                <a:gd name="connsiteX914" fmla="*/ 783785 w 1213564"/>
                <a:gd name="connsiteY914" fmla="*/ 182223 h 320973"/>
                <a:gd name="connsiteX915" fmla="*/ 790530 w 1213564"/>
                <a:gd name="connsiteY915" fmla="*/ 182223 h 320973"/>
                <a:gd name="connsiteX916" fmla="*/ 790530 w 1213564"/>
                <a:gd name="connsiteY916" fmla="*/ 152791 h 320973"/>
                <a:gd name="connsiteX917" fmla="*/ 786401 w 1213564"/>
                <a:gd name="connsiteY917" fmla="*/ 140160 h 320973"/>
                <a:gd name="connsiteX918" fmla="*/ 774271 w 1213564"/>
                <a:gd name="connsiteY918" fmla="*/ 136217 h 320973"/>
                <a:gd name="connsiteX919" fmla="*/ 45598 w 1213564"/>
                <a:gd name="connsiteY919" fmla="*/ 279483 h 320973"/>
                <a:gd name="connsiteX920" fmla="*/ 43885 w 1213564"/>
                <a:gd name="connsiteY920" fmla="*/ 287836 h 320973"/>
                <a:gd name="connsiteX921" fmla="*/ 38644 w 1213564"/>
                <a:gd name="connsiteY921" fmla="*/ 293437 h 320973"/>
                <a:gd name="connsiteX922" fmla="*/ 29615 w 1213564"/>
                <a:gd name="connsiteY922" fmla="*/ 295427 h 320973"/>
                <a:gd name="connsiteX923" fmla="*/ 17505 w 1213564"/>
                <a:gd name="connsiteY923" fmla="*/ 291275 h 320973"/>
                <a:gd name="connsiteX924" fmla="*/ 13452 w 1213564"/>
                <a:gd name="connsiteY924" fmla="*/ 279444 h 320973"/>
                <a:gd name="connsiteX925" fmla="*/ 13452 w 1213564"/>
                <a:gd name="connsiteY925" fmla="*/ 240411 h 320973"/>
                <a:gd name="connsiteX926" fmla="*/ 6412 w 1213564"/>
                <a:gd name="connsiteY926" fmla="*/ 240411 h 320973"/>
                <a:gd name="connsiteX927" fmla="*/ 6412 w 1213564"/>
                <a:gd name="connsiteY927" fmla="*/ 279235 h 320973"/>
                <a:gd name="connsiteX928" fmla="*/ 12225 w 1213564"/>
                <a:gd name="connsiteY928" fmla="*/ 295418 h 320973"/>
                <a:gd name="connsiteX929" fmla="*/ 29206 w 1213564"/>
                <a:gd name="connsiteY929" fmla="*/ 301495 h 320973"/>
                <a:gd name="connsiteX930" fmla="*/ 42211 w 1213564"/>
                <a:gd name="connsiteY930" fmla="*/ 298618 h 320973"/>
                <a:gd name="connsiteX931" fmla="*/ 49974 w 1213564"/>
                <a:gd name="connsiteY931" fmla="*/ 290779 h 320973"/>
                <a:gd name="connsiteX932" fmla="*/ 52543 w 1213564"/>
                <a:gd name="connsiteY932" fmla="*/ 279397 h 320973"/>
                <a:gd name="connsiteX933" fmla="*/ 52543 w 1213564"/>
                <a:gd name="connsiteY933" fmla="*/ 240411 h 320973"/>
                <a:gd name="connsiteX934" fmla="*/ 45598 w 1213564"/>
                <a:gd name="connsiteY934" fmla="*/ 240411 h 320973"/>
                <a:gd name="connsiteX935" fmla="*/ 45598 w 1213564"/>
                <a:gd name="connsiteY935" fmla="*/ 279483 h 320973"/>
                <a:gd name="connsiteX936" fmla="*/ 90511 w 1213564"/>
                <a:gd name="connsiteY936" fmla="*/ 254670 h 320973"/>
                <a:gd name="connsiteX937" fmla="*/ 84698 w 1213564"/>
                <a:gd name="connsiteY937" fmla="*/ 255527 h 320973"/>
                <a:gd name="connsiteX938" fmla="*/ 79723 w 1213564"/>
                <a:gd name="connsiteY938" fmla="*/ 257994 h 320973"/>
                <a:gd name="connsiteX939" fmla="*/ 76060 w 1213564"/>
                <a:gd name="connsiteY939" fmla="*/ 262014 h 320973"/>
                <a:gd name="connsiteX940" fmla="*/ 75689 w 1213564"/>
                <a:gd name="connsiteY940" fmla="*/ 262014 h 320973"/>
                <a:gd name="connsiteX941" fmla="*/ 74671 w 1213564"/>
                <a:gd name="connsiteY941" fmla="*/ 255508 h 320973"/>
                <a:gd name="connsiteX942" fmla="*/ 69153 w 1213564"/>
                <a:gd name="connsiteY942" fmla="*/ 255508 h 320973"/>
                <a:gd name="connsiteX943" fmla="*/ 69153 w 1213564"/>
                <a:gd name="connsiteY943" fmla="*/ 300676 h 320973"/>
                <a:gd name="connsiteX944" fmla="*/ 75993 w 1213564"/>
                <a:gd name="connsiteY944" fmla="*/ 300676 h 320973"/>
                <a:gd name="connsiteX945" fmla="*/ 75993 w 1213564"/>
                <a:gd name="connsiteY945" fmla="*/ 277016 h 320973"/>
                <a:gd name="connsiteX946" fmla="*/ 79019 w 1213564"/>
                <a:gd name="connsiteY946" fmla="*/ 264700 h 320973"/>
                <a:gd name="connsiteX947" fmla="*/ 89569 w 1213564"/>
                <a:gd name="connsiteY947" fmla="*/ 260461 h 320973"/>
                <a:gd name="connsiteX948" fmla="*/ 97446 w 1213564"/>
                <a:gd name="connsiteY948" fmla="*/ 263252 h 320973"/>
                <a:gd name="connsiteX949" fmla="*/ 100015 w 1213564"/>
                <a:gd name="connsiteY949" fmla="*/ 271701 h 320973"/>
                <a:gd name="connsiteX950" fmla="*/ 100015 w 1213564"/>
                <a:gd name="connsiteY950" fmla="*/ 300685 h 320973"/>
                <a:gd name="connsiteX951" fmla="*/ 106779 w 1213564"/>
                <a:gd name="connsiteY951" fmla="*/ 300685 h 320973"/>
                <a:gd name="connsiteX952" fmla="*/ 106779 w 1213564"/>
                <a:gd name="connsiteY952" fmla="*/ 271253 h 320973"/>
                <a:gd name="connsiteX953" fmla="*/ 102650 w 1213564"/>
                <a:gd name="connsiteY953" fmla="*/ 258623 h 320973"/>
                <a:gd name="connsiteX954" fmla="*/ 90511 w 1213564"/>
                <a:gd name="connsiteY954" fmla="*/ 254670 h 320973"/>
                <a:gd name="connsiteX955" fmla="*/ 122524 w 1213564"/>
                <a:gd name="connsiteY955" fmla="*/ 300676 h 320973"/>
                <a:gd name="connsiteX956" fmla="*/ 129364 w 1213564"/>
                <a:gd name="connsiteY956" fmla="*/ 300676 h 320973"/>
                <a:gd name="connsiteX957" fmla="*/ 129364 w 1213564"/>
                <a:gd name="connsiteY957" fmla="*/ 255508 h 320973"/>
                <a:gd name="connsiteX958" fmla="*/ 125949 w 1213564"/>
                <a:gd name="connsiteY958" fmla="*/ 255508 h 320973"/>
                <a:gd name="connsiteX959" fmla="*/ 122533 w 1213564"/>
                <a:gd name="connsiteY959" fmla="*/ 255508 h 320973"/>
                <a:gd name="connsiteX960" fmla="*/ 122533 w 1213564"/>
                <a:gd name="connsiteY960" fmla="*/ 300676 h 320973"/>
                <a:gd name="connsiteX961" fmla="*/ 126015 w 1213564"/>
                <a:gd name="connsiteY961" fmla="*/ 238601 h 320973"/>
                <a:gd name="connsiteX962" fmla="*/ 123076 w 1213564"/>
                <a:gd name="connsiteY962" fmla="*/ 239687 h 320973"/>
                <a:gd name="connsiteX963" fmla="*/ 121905 w 1213564"/>
                <a:gd name="connsiteY963" fmla="*/ 243088 h 320973"/>
                <a:gd name="connsiteX964" fmla="*/ 123076 w 1213564"/>
                <a:gd name="connsiteY964" fmla="*/ 246459 h 320973"/>
                <a:gd name="connsiteX965" fmla="*/ 126015 w 1213564"/>
                <a:gd name="connsiteY965" fmla="*/ 247574 h 320973"/>
                <a:gd name="connsiteX966" fmla="*/ 128936 w 1213564"/>
                <a:gd name="connsiteY966" fmla="*/ 246459 h 320973"/>
                <a:gd name="connsiteX967" fmla="*/ 130144 w 1213564"/>
                <a:gd name="connsiteY967" fmla="*/ 243088 h 320973"/>
                <a:gd name="connsiteX968" fmla="*/ 128936 w 1213564"/>
                <a:gd name="connsiteY968" fmla="*/ 239687 h 320973"/>
                <a:gd name="connsiteX969" fmla="*/ 126015 w 1213564"/>
                <a:gd name="connsiteY969" fmla="*/ 238601 h 320973"/>
                <a:gd name="connsiteX970" fmla="*/ 163165 w 1213564"/>
                <a:gd name="connsiteY970" fmla="*/ 282826 h 320973"/>
                <a:gd name="connsiteX971" fmla="*/ 161063 w 1213564"/>
                <a:gd name="connsiteY971" fmla="*/ 288989 h 320973"/>
                <a:gd name="connsiteX972" fmla="*/ 159407 w 1213564"/>
                <a:gd name="connsiteY972" fmla="*/ 294437 h 320973"/>
                <a:gd name="connsiteX973" fmla="*/ 159132 w 1213564"/>
                <a:gd name="connsiteY973" fmla="*/ 294437 h 320973"/>
                <a:gd name="connsiteX974" fmla="*/ 157647 w 1213564"/>
                <a:gd name="connsiteY974" fmla="*/ 289008 h 320973"/>
                <a:gd name="connsiteX975" fmla="*/ 155545 w 1213564"/>
                <a:gd name="connsiteY975" fmla="*/ 282826 h 320973"/>
                <a:gd name="connsiteX976" fmla="*/ 145622 w 1213564"/>
                <a:gd name="connsiteY976" fmla="*/ 255508 h 320973"/>
                <a:gd name="connsiteX977" fmla="*/ 138288 w 1213564"/>
                <a:gd name="connsiteY977" fmla="*/ 255508 h 320973"/>
                <a:gd name="connsiteX978" fmla="*/ 155421 w 1213564"/>
                <a:gd name="connsiteY978" fmla="*/ 300676 h 320973"/>
                <a:gd name="connsiteX979" fmla="*/ 163241 w 1213564"/>
                <a:gd name="connsiteY979" fmla="*/ 300676 h 320973"/>
                <a:gd name="connsiteX980" fmla="*/ 180413 w 1213564"/>
                <a:gd name="connsiteY980" fmla="*/ 255508 h 320973"/>
                <a:gd name="connsiteX981" fmla="*/ 173088 w 1213564"/>
                <a:gd name="connsiteY981" fmla="*/ 255508 h 320973"/>
                <a:gd name="connsiteX982" fmla="*/ 163165 w 1213564"/>
                <a:gd name="connsiteY982" fmla="*/ 282826 h 320973"/>
                <a:gd name="connsiteX983" fmla="*/ 216545 w 1213564"/>
                <a:gd name="connsiteY983" fmla="*/ 257232 h 320973"/>
                <a:gd name="connsiteX984" fmla="*/ 222843 w 1213564"/>
                <a:gd name="connsiteY984" fmla="*/ 264376 h 320973"/>
                <a:gd name="connsiteX985" fmla="*/ 225022 w 1213564"/>
                <a:gd name="connsiteY985" fmla="*/ 275111 h 320973"/>
                <a:gd name="connsiteX986" fmla="*/ 225022 w 1213564"/>
                <a:gd name="connsiteY986" fmla="*/ 279368 h 320973"/>
                <a:gd name="connsiteX987" fmla="*/ 193865 w 1213564"/>
                <a:gd name="connsiteY987" fmla="*/ 279368 h 320973"/>
                <a:gd name="connsiteX988" fmla="*/ 197823 w 1213564"/>
                <a:gd name="connsiteY988" fmla="*/ 291475 h 320973"/>
                <a:gd name="connsiteX989" fmla="*/ 208621 w 1213564"/>
                <a:gd name="connsiteY989" fmla="*/ 295646 h 320973"/>
                <a:gd name="connsiteX990" fmla="*/ 216184 w 1213564"/>
                <a:gd name="connsiteY990" fmla="*/ 294846 h 320973"/>
                <a:gd name="connsiteX991" fmla="*/ 223024 w 1213564"/>
                <a:gd name="connsiteY991" fmla="*/ 292541 h 320973"/>
                <a:gd name="connsiteX992" fmla="*/ 223024 w 1213564"/>
                <a:gd name="connsiteY992" fmla="*/ 298571 h 320973"/>
                <a:gd name="connsiteX993" fmla="*/ 216260 w 1213564"/>
                <a:gd name="connsiteY993" fmla="*/ 300800 h 320973"/>
                <a:gd name="connsiteX994" fmla="*/ 208326 w 1213564"/>
                <a:gd name="connsiteY994" fmla="*/ 301485 h 320973"/>
                <a:gd name="connsiteX995" fmla="*/ 196995 w 1213564"/>
                <a:gd name="connsiteY995" fmla="*/ 298828 h 320973"/>
                <a:gd name="connsiteX996" fmla="*/ 189470 w 1213564"/>
                <a:gd name="connsiteY996" fmla="*/ 291027 h 320973"/>
                <a:gd name="connsiteX997" fmla="*/ 186816 w 1213564"/>
                <a:gd name="connsiteY997" fmla="*/ 278416 h 320973"/>
                <a:gd name="connsiteX998" fmla="*/ 189251 w 1213564"/>
                <a:gd name="connsiteY998" fmla="*/ 265786 h 320973"/>
                <a:gd name="connsiteX999" fmla="*/ 196167 w 1213564"/>
                <a:gd name="connsiteY999" fmla="*/ 257575 h 320973"/>
                <a:gd name="connsiteX1000" fmla="*/ 206680 w 1213564"/>
                <a:gd name="connsiteY1000" fmla="*/ 254679 h 320973"/>
                <a:gd name="connsiteX1001" fmla="*/ 216545 w 1213564"/>
                <a:gd name="connsiteY1001" fmla="*/ 257232 h 320973"/>
                <a:gd name="connsiteX1002" fmla="*/ 217868 w 1213564"/>
                <a:gd name="connsiteY1002" fmla="*/ 273882 h 320973"/>
                <a:gd name="connsiteX1003" fmla="*/ 216621 w 1213564"/>
                <a:gd name="connsiteY1003" fmla="*/ 266776 h 320973"/>
                <a:gd name="connsiteX1004" fmla="*/ 212921 w 1213564"/>
                <a:gd name="connsiteY1004" fmla="*/ 261995 h 320973"/>
                <a:gd name="connsiteX1005" fmla="*/ 206585 w 1213564"/>
                <a:gd name="connsiteY1005" fmla="*/ 260280 h 320973"/>
                <a:gd name="connsiteX1006" fmla="*/ 197851 w 1213564"/>
                <a:gd name="connsiteY1006" fmla="*/ 263871 h 320973"/>
                <a:gd name="connsiteX1007" fmla="*/ 193989 w 1213564"/>
                <a:gd name="connsiteY1007" fmla="*/ 273882 h 320973"/>
                <a:gd name="connsiteX1008" fmla="*/ 217868 w 1213564"/>
                <a:gd name="connsiteY1008" fmla="*/ 273882 h 320973"/>
                <a:gd name="connsiteX1009" fmla="*/ 258814 w 1213564"/>
                <a:gd name="connsiteY1009" fmla="*/ 254670 h 320973"/>
                <a:gd name="connsiteX1010" fmla="*/ 253001 w 1213564"/>
                <a:gd name="connsiteY1010" fmla="*/ 255918 h 320973"/>
                <a:gd name="connsiteX1011" fmla="*/ 248415 w 1213564"/>
                <a:gd name="connsiteY1011" fmla="*/ 259232 h 320973"/>
                <a:gd name="connsiteX1012" fmla="*/ 245038 w 1213564"/>
                <a:gd name="connsiteY1012" fmla="*/ 263833 h 320973"/>
                <a:gd name="connsiteX1013" fmla="*/ 244762 w 1213564"/>
                <a:gd name="connsiteY1013" fmla="*/ 263833 h 320973"/>
                <a:gd name="connsiteX1014" fmla="*/ 244020 w 1213564"/>
                <a:gd name="connsiteY1014" fmla="*/ 255508 h 320973"/>
                <a:gd name="connsiteX1015" fmla="*/ 238331 w 1213564"/>
                <a:gd name="connsiteY1015" fmla="*/ 255508 h 320973"/>
                <a:gd name="connsiteX1016" fmla="*/ 238331 w 1213564"/>
                <a:gd name="connsiteY1016" fmla="*/ 300676 h 320973"/>
                <a:gd name="connsiteX1017" fmla="*/ 245209 w 1213564"/>
                <a:gd name="connsiteY1017" fmla="*/ 300676 h 320973"/>
                <a:gd name="connsiteX1018" fmla="*/ 245209 w 1213564"/>
                <a:gd name="connsiteY1018" fmla="*/ 276435 h 320973"/>
                <a:gd name="connsiteX1019" fmla="*/ 246227 w 1213564"/>
                <a:gd name="connsiteY1019" fmla="*/ 270072 h 320973"/>
                <a:gd name="connsiteX1020" fmla="*/ 249072 w 1213564"/>
                <a:gd name="connsiteY1020" fmla="*/ 265166 h 320973"/>
                <a:gd name="connsiteX1021" fmla="*/ 253286 w 1213564"/>
                <a:gd name="connsiteY1021" fmla="*/ 262033 h 320973"/>
                <a:gd name="connsiteX1022" fmla="*/ 258414 w 1213564"/>
                <a:gd name="connsiteY1022" fmla="*/ 260937 h 320973"/>
                <a:gd name="connsiteX1023" fmla="*/ 260964 w 1213564"/>
                <a:gd name="connsiteY1023" fmla="*/ 261109 h 320973"/>
                <a:gd name="connsiteX1024" fmla="*/ 263456 w 1213564"/>
                <a:gd name="connsiteY1024" fmla="*/ 261566 h 320973"/>
                <a:gd name="connsiteX1025" fmla="*/ 264312 w 1213564"/>
                <a:gd name="connsiteY1025" fmla="*/ 255222 h 320973"/>
                <a:gd name="connsiteX1026" fmla="*/ 261677 w 1213564"/>
                <a:gd name="connsiteY1026" fmla="*/ 254822 h 320973"/>
                <a:gd name="connsiteX1027" fmla="*/ 258814 w 1213564"/>
                <a:gd name="connsiteY1027" fmla="*/ 254670 h 320973"/>
                <a:gd name="connsiteX1028" fmla="*/ 297229 w 1213564"/>
                <a:gd name="connsiteY1028" fmla="*/ 278178 h 320973"/>
                <a:gd name="connsiteX1029" fmla="*/ 289903 w 1213564"/>
                <a:gd name="connsiteY1029" fmla="*/ 274939 h 320973"/>
                <a:gd name="connsiteX1030" fmla="*/ 283063 w 1213564"/>
                <a:gd name="connsiteY1030" fmla="*/ 272148 h 320973"/>
                <a:gd name="connsiteX1031" fmla="*/ 279296 w 1213564"/>
                <a:gd name="connsiteY1031" fmla="*/ 269586 h 320973"/>
                <a:gd name="connsiteX1032" fmla="*/ 278126 w 1213564"/>
                <a:gd name="connsiteY1032" fmla="*/ 266119 h 320973"/>
                <a:gd name="connsiteX1033" fmla="*/ 280675 w 1213564"/>
                <a:gd name="connsiteY1033" fmla="*/ 261842 h 320973"/>
                <a:gd name="connsiteX1034" fmla="*/ 287925 w 1213564"/>
                <a:gd name="connsiteY1034" fmla="*/ 260280 h 320973"/>
                <a:gd name="connsiteX1035" fmla="*/ 294394 w 1213564"/>
                <a:gd name="connsiteY1035" fmla="*/ 261099 h 320973"/>
                <a:gd name="connsiteX1036" fmla="*/ 300378 w 1213564"/>
                <a:gd name="connsiteY1036" fmla="*/ 263128 h 320973"/>
                <a:gd name="connsiteX1037" fmla="*/ 302680 w 1213564"/>
                <a:gd name="connsiteY1037" fmla="*/ 257642 h 320973"/>
                <a:gd name="connsiteX1038" fmla="*/ 296030 w 1213564"/>
                <a:gd name="connsiteY1038" fmla="*/ 255489 h 320973"/>
                <a:gd name="connsiteX1039" fmla="*/ 288372 w 1213564"/>
                <a:gd name="connsiteY1039" fmla="*/ 254670 h 320973"/>
                <a:gd name="connsiteX1040" fmla="*/ 276223 w 1213564"/>
                <a:gd name="connsiteY1040" fmla="*/ 257747 h 320973"/>
                <a:gd name="connsiteX1041" fmla="*/ 271600 w 1213564"/>
                <a:gd name="connsiteY1041" fmla="*/ 266557 h 320973"/>
                <a:gd name="connsiteX1042" fmla="*/ 273312 w 1213564"/>
                <a:gd name="connsiteY1042" fmla="*/ 272644 h 320973"/>
                <a:gd name="connsiteX1043" fmla="*/ 278164 w 1213564"/>
                <a:gd name="connsiteY1043" fmla="*/ 276635 h 320973"/>
                <a:gd name="connsiteX1044" fmla="*/ 285651 w 1213564"/>
                <a:gd name="connsiteY1044" fmla="*/ 279911 h 320973"/>
                <a:gd name="connsiteX1045" fmla="*/ 292472 w 1213564"/>
                <a:gd name="connsiteY1045" fmla="*/ 282864 h 320973"/>
                <a:gd name="connsiteX1046" fmla="*/ 296002 w 1213564"/>
                <a:gd name="connsiteY1046" fmla="*/ 285617 h 320973"/>
                <a:gd name="connsiteX1047" fmla="*/ 297039 w 1213564"/>
                <a:gd name="connsiteY1047" fmla="*/ 288893 h 320973"/>
                <a:gd name="connsiteX1048" fmla="*/ 294403 w 1213564"/>
                <a:gd name="connsiteY1048" fmla="*/ 294046 h 320973"/>
                <a:gd name="connsiteX1049" fmla="*/ 285927 w 1213564"/>
                <a:gd name="connsiteY1049" fmla="*/ 295942 h 320973"/>
                <a:gd name="connsiteX1050" fmla="*/ 278107 w 1213564"/>
                <a:gd name="connsiteY1050" fmla="*/ 294827 h 320973"/>
                <a:gd name="connsiteX1051" fmla="*/ 271514 w 1213564"/>
                <a:gd name="connsiteY1051" fmla="*/ 292351 h 320973"/>
                <a:gd name="connsiteX1052" fmla="*/ 271514 w 1213564"/>
                <a:gd name="connsiteY1052" fmla="*/ 298656 h 320973"/>
                <a:gd name="connsiteX1053" fmla="*/ 277574 w 1213564"/>
                <a:gd name="connsiteY1053" fmla="*/ 300761 h 320973"/>
                <a:gd name="connsiteX1054" fmla="*/ 285765 w 1213564"/>
                <a:gd name="connsiteY1054" fmla="*/ 301504 h 320973"/>
                <a:gd name="connsiteX1055" fmla="*/ 295336 w 1213564"/>
                <a:gd name="connsiteY1055" fmla="*/ 300018 h 320973"/>
                <a:gd name="connsiteX1056" fmla="*/ 301519 w 1213564"/>
                <a:gd name="connsiteY1056" fmla="*/ 295589 h 320973"/>
                <a:gd name="connsiteX1057" fmla="*/ 303679 w 1213564"/>
                <a:gd name="connsiteY1057" fmla="*/ 288312 h 320973"/>
                <a:gd name="connsiteX1058" fmla="*/ 302005 w 1213564"/>
                <a:gd name="connsiteY1058" fmla="*/ 282235 h 320973"/>
                <a:gd name="connsiteX1059" fmla="*/ 297229 w 1213564"/>
                <a:gd name="connsiteY1059" fmla="*/ 278178 h 320973"/>
                <a:gd name="connsiteX1060" fmla="*/ 316322 w 1213564"/>
                <a:gd name="connsiteY1060" fmla="*/ 300676 h 320973"/>
                <a:gd name="connsiteX1061" fmla="*/ 323162 w 1213564"/>
                <a:gd name="connsiteY1061" fmla="*/ 300676 h 320973"/>
                <a:gd name="connsiteX1062" fmla="*/ 323162 w 1213564"/>
                <a:gd name="connsiteY1062" fmla="*/ 255508 h 320973"/>
                <a:gd name="connsiteX1063" fmla="*/ 319823 w 1213564"/>
                <a:gd name="connsiteY1063" fmla="*/ 255508 h 320973"/>
                <a:gd name="connsiteX1064" fmla="*/ 316322 w 1213564"/>
                <a:gd name="connsiteY1064" fmla="*/ 255508 h 320973"/>
                <a:gd name="connsiteX1065" fmla="*/ 316322 w 1213564"/>
                <a:gd name="connsiteY1065" fmla="*/ 300676 h 320973"/>
                <a:gd name="connsiteX1066" fmla="*/ 319823 w 1213564"/>
                <a:gd name="connsiteY1066" fmla="*/ 238601 h 320973"/>
                <a:gd name="connsiteX1067" fmla="*/ 316884 w 1213564"/>
                <a:gd name="connsiteY1067" fmla="*/ 239687 h 320973"/>
                <a:gd name="connsiteX1068" fmla="*/ 315714 w 1213564"/>
                <a:gd name="connsiteY1068" fmla="*/ 243088 h 320973"/>
                <a:gd name="connsiteX1069" fmla="*/ 316884 w 1213564"/>
                <a:gd name="connsiteY1069" fmla="*/ 246459 h 320973"/>
                <a:gd name="connsiteX1070" fmla="*/ 319823 w 1213564"/>
                <a:gd name="connsiteY1070" fmla="*/ 247574 h 320973"/>
                <a:gd name="connsiteX1071" fmla="*/ 322744 w 1213564"/>
                <a:gd name="connsiteY1071" fmla="*/ 246459 h 320973"/>
                <a:gd name="connsiteX1072" fmla="*/ 323952 w 1213564"/>
                <a:gd name="connsiteY1072" fmla="*/ 243088 h 320973"/>
                <a:gd name="connsiteX1073" fmla="*/ 322744 w 1213564"/>
                <a:gd name="connsiteY1073" fmla="*/ 239687 h 320973"/>
                <a:gd name="connsiteX1074" fmla="*/ 319823 w 1213564"/>
                <a:gd name="connsiteY1074" fmla="*/ 238601 h 320973"/>
                <a:gd name="connsiteX1075" fmla="*/ 353881 w 1213564"/>
                <a:gd name="connsiteY1075" fmla="*/ 295894 h 320973"/>
                <a:gd name="connsiteX1076" fmla="*/ 348659 w 1213564"/>
                <a:gd name="connsiteY1076" fmla="*/ 293789 h 320973"/>
                <a:gd name="connsiteX1077" fmla="*/ 346708 w 1213564"/>
                <a:gd name="connsiteY1077" fmla="*/ 287445 h 320973"/>
                <a:gd name="connsiteX1078" fmla="*/ 346708 w 1213564"/>
                <a:gd name="connsiteY1078" fmla="*/ 260861 h 320973"/>
                <a:gd name="connsiteX1079" fmla="*/ 359922 w 1213564"/>
                <a:gd name="connsiteY1079" fmla="*/ 260861 h 320973"/>
                <a:gd name="connsiteX1080" fmla="*/ 359922 w 1213564"/>
                <a:gd name="connsiteY1080" fmla="*/ 255508 h 320973"/>
                <a:gd name="connsiteX1081" fmla="*/ 346708 w 1213564"/>
                <a:gd name="connsiteY1081" fmla="*/ 255508 h 320973"/>
                <a:gd name="connsiteX1082" fmla="*/ 346708 w 1213564"/>
                <a:gd name="connsiteY1082" fmla="*/ 245031 h 320973"/>
                <a:gd name="connsiteX1083" fmla="*/ 342579 w 1213564"/>
                <a:gd name="connsiteY1083" fmla="*/ 245031 h 320973"/>
                <a:gd name="connsiteX1084" fmla="*/ 339868 w 1213564"/>
                <a:gd name="connsiteY1084" fmla="*/ 254832 h 320973"/>
                <a:gd name="connsiteX1085" fmla="*/ 333399 w 1213564"/>
                <a:gd name="connsiteY1085" fmla="*/ 257518 h 320973"/>
                <a:gd name="connsiteX1086" fmla="*/ 333399 w 1213564"/>
                <a:gd name="connsiteY1086" fmla="*/ 260861 h 320973"/>
                <a:gd name="connsiteX1087" fmla="*/ 339830 w 1213564"/>
                <a:gd name="connsiteY1087" fmla="*/ 260861 h 320973"/>
                <a:gd name="connsiteX1088" fmla="*/ 339830 w 1213564"/>
                <a:gd name="connsiteY1088" fmla="*/ 287646 h 320973"/>
                <a:gd name="connsiteX1089" fmla="*/ 341581 w 1213564"/>
                <a:gd name="connsiteY1089" fmla="*/ 295970 h 320973"/>
                <a:gd name="connsiteX1090" fmla="*/ 346242 w 1213564"/>
                <a:gd name="connsiteY1090" fmla="*/ 300238 h 320973"/>
                <a:gd name="connsiteX1091" fmla="*/ 352768 w 1213564"/>
                <a:gd name="connsiteY1091" fmla="*/ 301495 h 320973"/>
                <a:gd name="connsiteX1092" fmla="*/ 356897 w 1213564"/>
                <a:gd name="connsiteY1092" fmla="*/ 301114 h 320973"/>
                <a:gd name="connsiteX1093" fmla="*/ 360227 w 1213564"/>
                <a:gd name="connsiteY1093" fmla="*/ 300199 h 320973"/>
                <a:gd name="connsiteX1094" fmla="*/ 360227 w 1213564"/>
                <a:gd name="connsiteY1094" fmla="*/ 294894 h 320973"/>
                <a:gd name="connsiteX1095" fmla="*/ 357325 w 1213564"/>
                <a:gd name="connsiteY1095" fmla="*/ 295580 h 320973"/>
                <a:gd name="connsiteX1096" fmla="*/ 353881 w 1213564"/>
                <a:gd name="connsiteY1096" fmla="*/ 295894 h 320973"/>
                <a:gd name="connsiteX1097" fmla="*/ 389272 w 1213564"/>
                <a:gd name="connsiteY1097" fmla="*/ 281673 h 320973"/>
                <a:gd name="connsiteX1098" fmla="*/ 386969 w 1213564"/>
                <a:gd name="connsiteY1098" fmla="*/ 288522 h 320973"/>
                <a:gd name="connsiteX1099" fmla="*/ 385314 w 1213564"/>
                <a:gd name="connsiteY1099" fmla="*/ 293951 h 320973"/>
                <a:gd name="connsiteX1100" fmla="*/ 385038 w 1213564"/>
                <a:gd name="connsiteY1100" fmla="*/ 293951 h 320973"/>
                <a:gd name="connsiteX1101" fmla="*/ 384125 w 1213564"/>
                <a:gd name="connsiteY1101" fmla="*/ 290198 h 320973"/>
                <a:gd name="connsiteX1102" fmla="*/ 382802 w 1213564"/>
                <a:gd name="connsiteY1102" fmla="*/ 286131 h 320973"/>
                <a:gd name="connsiteX1103" fmla="*/ 381185 w 1213564"/>
                <a:gd name="connsiteY1103" fmla="*/ 281702 h 320973"/>
                <a:gd name="connsiteX1104" fmla="*/ 371224 w 1213564"/>
                <a:gd name="connsiteY1104" fmla="*/ 255489 h 320973"/>
                <a:gd name="connsiteX1105" fmla="*/ 363899 w 1213564"/>
                <a:gd name="connsiteY1105" fmla="*/ 255489 h 320973"/>
                <a:gd name="connsiteX1106" fmla="*/ 381956 w 1213564"/>
                <a:gd name="connsiteY1106" fmla="*/ 300733 h 320973"/>
                <a:gd name="connsiteX1107" fmla="*/ 379482 w 1213564"/>
                <a:gd name="connsiteY1107" fmla="*/ 307096 h 320973"/>
                <a:gd name="connsiteX1108" fmla="*/ 377142 w 1213564"/>
                <a:gd name="connsiteY1108" fmla="*/ 311506 h 320973"/>
                <a:gd name="connsiteX1109" fmla="*/ 373907 w 1213564"/>
                <a:gd name="connsiteY1109" fmla="*/ 314316 h 320973"/>
                <a:gd name="connsiteX1110" fmla="*/ 369484 w 1213564"/>
                <a:gd name="connsiteY1110" fmla="*/ 315297 h 320973"/>
                <a:gd name="connsiteX1111" fmla="*/ 366791 w 1213564"/>
                <a:gd name="connsiteY1111" fmla="*/ 315135 h 320973"/>
                <a:gd name="connsiteX1112" fmla="*/ 364584 w 1213564"/>
                <a:gd name="connsiteY1112" fmla="*/ 314754 h 320973"/>
                <a:gd name="connsiteX1113" fmla="*/ 364584 w 1213564"/>
                <a:gd name="connsiteY1113" fmla="*/ 320231 h 320973"/>
                <a:gd name="connsiteX1114" fmla="*/ 367153 w 1213564"/>
                <a:gd name="connsiteY1114" fmla="*/ 320754 h 320973"/>
                <a:gd name="connsiteX1115" fmla="*/ 370568 w 1213564"/>
                <a:gd name="connsiteY1115" fmla="*/ 320973 h 320973"/>
                <a:gd name="connsiteX1116" fmla="*/ 377741 w 1213564"/>
                <a:gd name="connsiteY1116" fmla="*/ 319307 h 320973"/>
                <a:gd name="connsiteX1117" fmla="*/ 382774 w 1213564"/>
                <a:gd name="connsiteY1117" fmla="*/ 314544 h 320973"/>
                <a:gd name="connsiteX1118" fmla="*/ 386398 w 1213564"/>
                <a:gd name="connsiteY1118" fmla="*/ 307286 h 320973"/>
                <a:gd name="connsiteX1119" fmla="*/ 406034 w 1213564"/>
                <a:gd name="connsiteY1119" fmla="*/ 255480 h 320973"/>
                <a:gd name="connsiteX1120" fmla="*/ 398680 w 1213564"/>
                <a:gd name="connsiteY1120" fmla="*/ 255480 h 320973"/>
                <a:gd name="connsiteX1121" fmla="*/ 389272 w 1213564"/>
                <a:gd name="connsiteY1121" fmla="*/ 281673 h 320973"/>
                <a:gd name="connsiteX1122" fmla="*/ 467672 w 1213564"/>
                <a:gd name="connsiteY1122" fmla="*/ 257442 h 320973"/>
                <a:gd name="connsiteX1123" fmla="*/ 474883 w 1213564"/>
                <a:gd name="connsiteY1123" fmla="*/ 265414 h 320973"/>
                <a:gd name="connsiteX1124" fmla="*/ 477452 w 1213564"/>
                <a:gd name="connsiteY1124" fmla="*/ 278006 h 320973"/>
                <a:gd name="connsiteX1125" fmla="*/ 476006 w 1213564"/>
                <a:gd name="connsiteY1125" fmla="*/ 287941 h 320973"/>
                <a:gd name="connsiteX1126" fmla="*/ 471839 w 1213564"/>
                <a:gd name="connsiteY1126" fmla="*/ 295313 h 320973"/>
                <a:gd name="connsiteX1127" fmla="*/ 465284 w 1213564"/>
                <a:gd name="connsiteY1127" fmla="*/ 299904 h 320973"/>
                <a:gd name="connsiteX1128" fmla="*/ 456589 w 1213564"/>
                <a:gd name="connsiteY1128" fmla="*/ 301495 h 320973"/>
                <a:gd name="connsiteX1129" fmla="*/ 448284 w 1213564"/>
                <a:gd name="connsiteY1129" fmla="*/ 299904 h 320973"/>
                <a:gd name="connsiteX1130" fmla="*/ 441776 w 1213564"/>
                <a:gd name="connsiteY1130" fmla="*/ 295313 h 320973"/>
                <a:gd name="connsiteX1131" fmla="*/ 437543 w 1213564"/>
                <a:gd name="connsiteY1131" fmla="*/ 287941 h 320973"/>
                <a:gd name="connsiteX1132" fmla="*/ 436040 w 1213564"/>
                <a:gd name="connsiteY1132" fmla="*/ 278006 h 320973"/>
                <a:gd name="connsiteX1133" fmla="*/ 438551 w 1213564"/>
                <a:gd name="connsiteY1133" fmla="*/ 265376 h 320973"/>
                <a:gd name="connsiteX1134" fmla="*/ 445743 w 1213564"/>
                <a:gd name="connsiteY1134" fmla="*/ 257423 h 320973"/>
                <a:gd name="connsiteX1135" fmla="*/ 456874 w 1213564"/>
                <a:gd name="connsiteY1135" fmla="*/ 254679 h 320973"/>
                <a:gd name="connsiteX1136" fmla="*/ 467672 w 1213564"/>
                <a:gd name="connsiteY1136" fmla="*/ 257442 h 320973"/>
                <a:gd name="connsiteX1137" fmla="*/ 468909 w 1213564"/>
                <a:gd name="connsiteY1137" fmla="*/ 287445 h 320973"/>
                <a:gd name="connsiteX1138" fmla="*/ 470355 w 1213564"/>
                <a:gd name="connsiteY1138" fmla="*/ 278006 h 320973"/>
                <a:gd name="connsiteX1139" fmla="*/ 468909 w 1213564"/>
                <a:gd name="connsiteY1139" fmla="*/ 268681 h 320973"/>
                <a:gd name="connsiteX1140" fmla="*/ 464466 w 1213564"/>
                <a:gd name="connsiteY1140" fmla="*/ 262595 h 320973"/>
                <a:gd name="connsiteX1141" fmla="*/ 456684 w 1213564"/>
                <a:gd name="connsiteY1141" fmla="*/ 260452 h 320973"/>
                <a:gd name="connsiteX1142" fmla="*/ 446371 w 1213564"/>
                <a:gd name="connsiteY1142" fmla="*/ 265100 h 320973"/>
                <a:gd name="connsiteX1143" fmla="*/ 443099 w 1213564"/>
                <a:gd name="connsiteY1143" fmla="*/ 277997 h 320973"/>
                <a:gd name="connsiteX1144" fmla="*/ 444545 w 1213564"/>
                <a:gd name="connsiteY1144" fmla="*/ 287436 h 320973"/>
                <a:gd name="connsiteX1145" fmla="*/ 448987 w 1213564"/>
                <a:gd name="connsiteY1145" fmla="*/ 293618 h 320973"/>
                <a:gd name="connsiteX1146" fmla="*/ 456712 w 1213564"/>
                <a:gd name="connsiteY1146" fmla="*/ 295799 h 320973"/>
                <a:gd name="connsiteX1147" fmla="*/ 464437 w 1213564"/>
                <a:gd name="connsiteY1147" fmla="*/ 293618 h 320973"/>
                <a:gd name="connsiteX1148" fmla="*/ 468909 w 1213564"/>
                <a:gd name="connsiteY1148" fmla="*/ 287445 h 320973"/>
                <a:gd name="connsiteX1149" fmla="*/ 507353 w 1213564"/>
                <a:gd name="connsiteY1149" fmla="*/ 236077 h 320973"/>
                <a:gd name="connsiteX1150" fmla="*/ 499551 w 1213564"/>
                <a:gd name="connsiteY1150" fmla="*/ 237773 h 320973"/>
                <a:gd name="connsiteX1151" fmla="*/ 494643 w 1213564"/>
                <a:gd name="connsiteY1151" fmla="*/ 243030 h 320973"/>
                <a:gd name="connsiteX1152" fmla="*/ 492949 w 1213564"/>
                <a:gd name="connsiteY1152" fmla="*/ 252289 h 320973"/>
                <a:gd name="connsiteX1153" fmla="*/ 492949 w 1213564"/>
                <a:gd name="connsiteY1153" fmla="*/ 255299 h 320973"/>
                <a:gd name="connsiteX1154" fmla="*/ 484958 w 1213564"/>
                <a:gd name="connsiteY1154" fmla="*/ 257575 h 320973"/>
                <a:gd name="connsiteX1155" fmla="*/ 484958 w 1213564"/>
                <a:gd name="connsiteY1155" fmla="*/ 260871 h 320973"/>
                <a:gd name="connsiteX1156" fmla="*/ 492949 w 1213564"/>
                <a:gd name="connsiteY1156" fmla="*/ 260871 h 320973"/>
                <a:gd name="connsiteX1157" fmla="*/ 492949 w 1213564"/>
                <a:gd name="connsiteY1157" fmla="*/ 300685 h 320973"/>
                <a:gd name="connsiteX1158" fmla="*/ 499789 w 1213564"/>
                <a:gd name="connsiteY1158" fmla="*/ 300685 h 320973"/>
                <a:gd name="connsiteX1159" fmla="*/ 499789 w 1213564"/>
                <a:gd name="connsiteY1159" fmla="*/ 260871 h 320973"/>
                <a:gd name="connsiteX1160" fmla="*/ 511015 w 1213564"/>
                <a:gd name="connsiteY1160" fmla="*/ 260871 h 320973"/>
                <a:gd name="connsiteX1161" fmla="*/ 511015 w 1213564"/>
                <a:gd name="connsiteY1161" fmla="*/ 255518 h 320973"/>
                <a:gd name="connsiteX1162" fmla="*/ 499789 w 1213564"/>
                <a:gd name="connsiteY1162" fmla="*/ 255518 h 320973"/>
                <a:gd name="connsiteX1163" fmla="*/ 499789 w 1213564"/>
                <a:gd name="connsiteY1163" fmla="*/ 252222 h 320973"/>
                <a:gd name="connsiteX1164" fmla="*/ 501663 w 1213564"/>
                <a:gd name="connsiteY1164" fmla="*/ 244278 h 320973"/>
                <a:gd name="connsiteX1165" fmla="*/ 507438 w 1213564"/>
                <a:gd name="connsiteY1165" fmla="*/ 241745 h 320973"/>
                <a:gd name="connsiteX1166" fmla="*/ 510987 w 1213564"/>
                <a:gd name="connsiteY1166" fmla="*/ 242135 h 320973"/>
                <a:gd name="connsiteX1167" fmla="*/ 514145 w 1213564"/>
                <a:gd name="connsiteY1167" fmla="*/ 242983 h 320973"/>
                <a:gd name="connsiteX1168" fmla="*/ 515915 w 1213564"/>
                <a:gd name="connsiteY1168" fmla="*/ 237582 h 320973"/>
                <a:gd name="connsiteX1169" fmla="*/ 512109 w 1213564"/>
                <a:gd name="connsiteY1169" fmla="*/ 236563 h 320973"/>
                <a:gd name="connsiteX1170" fmla="*/ 507353 w 1213564"/>
                <a:gd name="connsiteY1170" fmla="*/ 236077 h 320973"/>
                <a:gd name="connsiteX1171" fmla="*/ 567221 w 1213564"/>
                <a:gd name="connsiteY1171" fmla="*/ 240173 h 320973"/>
                <a:gd name="connsiteX1172" fmla="*/ 590595 w 1213564"/>
                <a:gd name="connsiteY1172" fmla="*/ 300676 h 320973"/>
                <a:gd name="connsiteX1173" fmla="*/ 583346 w 1213564"/>
                <a:gd name="connsiteY1173" fmla="*/ 300676 h 320973"/>
                <a:gd name="connsiteX1174" fmla="*/ 575935 w 1213564"/>
                <a:gd name="connsiteY1174" fmla="*/ 281549 h 320973"/>
                <a:gd name="connsiteX1175" fmla="*/ 551818 w 1213564"/>
                <a:gd name="connsiteY1175" fmla="*/ 281549 h 320973"/>
                <a:gd name="connsiteX1176" fmla="*/ 544446 w 1213564"/>
                <a:gd name="connsiteY1176" fmla="*/ 300676 h 320973"/>
                <a:gd name="connsiteX1177" fmla="*/ 537368 w 1213564"/>
                <a:gd name="connsiteY1177" fmla="*/ 300676 h 320973"/>
                <a:gd name="connsiteX1178" fmla="*/ 560932 w 1213564"/>
                <a:gd name="connsiteY1178" fmla="*/ 240173 h 320973"/>
                <a:gd name="connsiteX1179" fmla="*/ 567221 w 1213564"/>
                <a:gd name="connsiteY1179" fmla="*/ 240173 h 320973"/>
                <a:gd name="connsiteX1180" fmla="*/ 573842 w 1213564"/>
                <a:gd name="connsiteY1180" fmla="*/ 275320 h 320973"/>
                <a:gd name="connsiteX1181" fmla="*/ 566802 w 1213564"/>
                <a:gd name="connsiteY1181" fmla="*/ 256318 h 320973"/>
                <a:gd name="connsiteX1182" fmla="*/ 566003 w 1213564"/>
                <a:gd name="connsiteY1182" fmla="*/ 253889 h 320973"/>
                <a:gd name="connsiteX1183" fmla="*/ 564871 w 1213564"/>
                <a:gd name="connsiteY1183" fmla="*/ 250384 h 320973"/>
                <a:gd name="connsiteX1184" fmla="*/ 563920 w 1213564"/>
                <a:gd name="connsiteY1184" fmla="*/ 247460 h 320973"/>
                <a:gd name="connsiteX1185" fmla="*/ 563025 w 1213564"/>
                <a:gd name="connsiteY1185" fmla="*/ 250803 h 320973"/>
                <a:gd name="connsiteX1186" fmla="*/ 562112 w 1213564"/>
                <a:gd name="connsiteY1186" fmla="*/ 253898 h 320973"/>
                <a:gd name="connsiteX1187" fmla="*/ 561332 w 1213564"/>
                <a:gd name="connsiteY1187" fmla="*/ 256308 h 320973"/>
                <a:gd name="connsiteX1188" fmla="*/ 554159 w 1213564"/>
                <a:gd name="connsiteY1188" fmla="*/ 275311 h 320973"/>
                <a:gd name="connsiteX1189" fmla="*/ 573842 w 1213564"/>
                <a:gd name="connsiteY1189" fmla="*/ 275311 h 320973"/>
                <a:gd name="connsiteX1190" fmla="*/ 620772 w 1213564"/>
                <a:gd name="connsiteY1190" fmla="*/ 254670 h 320973"/>
                <a:gd name="connsiteX1191" fmla="*/ 634224 w 1213564"/>
                <a:gd name="connsiteY1191" fmla="*/ 260480 h 320973"/>
                <a:gd name="connsiteX1192" fmla="*/ 639257 w 1213564"/>
                <a:gd name="connsiteY1192" fmla="*/ 277949 h 320973"/>
                <a:gd name="connsiteX1193" fmla="*/ 636935 w 1213564"/>
                <a:gd name="connsiteY1193" fmla="*/ 290894 h 320973"/>
                <a:gd name="connsiteX1194" fmla="*/ 630447 w 1213564"/>
                <a:gd name="connsiteY1194" fmla="*/ 298799 h 320973"/>
                <a:gd name="connsiteX1195" fmla="*/ 620601 w 1213564"/>
                <a:gd name="connsiteY1195" fmla="*/ 301476 h 320973"/>
                <a:gd name="connsiteX1196" fmla="*/ 614303 w 1213564"/>
                <a:gd name="connsiteY1196" fmla="*/ 300523 h 320973"/>
                <a:gd name="connsiteX1197" fmla="*/ 609641 w 1213564"/>
                <a:gd name="connsiteY1197" fmla="*/ 297971 h 320973"/>
                <a:gd name="connsiteX1198" fmla="*/ 606445 w 1213564"/>
                <a:gd name="connsiteY1198" fmla="*/ 294484 h 320973"/>
                <a:gd name="connsiteX1199" fmla="*/ 605940 w 1213564"/>
                <a:gd name="connsiteY1199" fmla="*/ 294484 h 320973"/>
                <a:gd name="connsiteX1200" fmla="*/ 606254 w 1213564"/>
                <a:gd name="connsiteY1200" fmla="*/ 298342 h 320973"/>
                <a:gd name="connsiteX1201" fmla="*/ 606445 w 1213564"/>
                <a:gd name="connsiteY1201" fmla="*/ 302304 h 320973"/>
                <a:gd name="connsiteX1202" fmla="*/ 606445 w 1213564"/>
                <a:gd name="connsiteY1202" fmla="*/ 320850 h 320973"/>
                <a:gd name="connsiteX1203" fmla="*/ 599566 w 1213564"/>
                <a:gd name="connsiteY1203" fmla="*/ 320850 h 320973"/>
                <a:gd name="connsiteX1204" fmla="*/ 599566 w 1213564"/>
                <a:gd name="connsiteY1204" fmla="*/ 255480 h 320973"/>
                <a:gd name="connsiteX1205" fmla="*/ 605198 w 1213564"/>
                <a:gd name="connsiteY1205" fmla="*/ 255480 h 320973"/>
                <a:gd name="connsiteX1206" fmla="*/ 606112 w 1213564"/>
                <a:gd name="connsiteY1206" fmla="*/ 262166 h 320973"/>
                <a:gd name="connsiteX1207" fmla="*/ 606445 w 1213564"/>
                <a:gd name="connsiteY1207" fmla="*/ 262166 h 320973"/>
                <a:gd name="connsiteX1208" fmla="*/ 609641 w 1213564"/>
                <a:gd name="connsiteY1208" fmla="*/ 258394 h 320973"/>
                <a:gd name="connsiteX1209" fmla="*/ 614284 w 1213564"/>
                <a:gd name="connsiteY1209" fmla="*/ 255680 h 320973"/>
                <a:gd name="connsiteX1210" fmla="*/ 620772 w 1213564"/>
                <a:gd name="connsiteY1210" fmla="*/ 254670 h 320973"/>
                <a:gd name="connsiteX1211" fmla="*/ 630828 w 1213564"/>
                <a:gd name="connsiteY1211" fmla="*/ 287217 h 320973"/>
                <a:gd name="connsiteX1212" fmla="*/ 632207 w 1213564"/>
                <a:gd name="connsiteY1212" fmla="*/ 277892 h 320973"/>
                <a:gd name="connsiteX1213" fmla="*/ 629106 w 1213564"/>
                <a:gd name="connsiteY1213" fmla="*/ 265166 h 320973"/>
                <a:gd name="connsiteX1214" fmla="*/ 619573 w 1213564"/>
                <a:gd name="connsiteY1214" fmla="*/ 260461 h 320973"/>
                <a:gd name="connsiteX1215" fmla="*/ 612029 w 1213564"/>
                <a:gd name="connsiteY1215" fmla="*/ 262261 h 320973"/>
                <a:gd name="connsiteX1216" fmla="*/ 607853 w 1213564"/>
                <a:gd name="connsiteY1216" fmla="*/ 267681 h 320973"/>
                <a:gd name="connsiteX1217" fmla="*/ 606464 w 1213564"/>
                <a:gd name="connsiteY1217" fmla="*/ 276730 h 320973"/>
                <a:gd name="connsiteX1218" fmla="*/ 606464 w 1213564"/>
                <a:gd name="connsiteY1218" fmla="*/ 278044 h 320973"/>
                <a:gd name="connsiteX1219" fmla="*/ 607710 w 1213564"/>
                <a:gd name="connsiteY1219" fmla="*/ 287731 h 320973"/>
                <a:gd name="connsiteX1220" fmla="*/ 611877 w 1213564"/>
                <a:gd name="connsiteY1220" fmla="*/ 293761 h 320973"/>
                <a:gd name="connsiteX1221" fmla="*/ 619678 w 1213564"/>
                <a:gd name="connsiteY1221" fmla="*/ 295818 h 320973"/>
                <a:gd name="connsiteX1222" fmla="*/ 626661 w 1213564"/>
                <a:gd name="connsiteY1222" fmla="*/ 293551 h 320973"/>
                <a:gd name="connsiteX1223" fmla="*/ 630828 w 1213564"/>
                <a:gd name="connsiteY1223" fmla="*/ 287217 h 320973"/>
                <a:gd name="connsiteX1224" fmla="*/ 674047 w 1213564"/>
                <a:gd name="connsiteY1224" fmla="*/ 254670 h 320973"/>
                <a:gd name="connsiteX1225" fmla="*/ 687499 w 1213564"/>
                <a:gd name="connsiteY1225" fmla="*/ 260480 h 320973"/>
                <a:gd name="connsiteX1226" fmla="*/ 692513 w 1213564"/>
                <a:gd name="connsiteY1226" fmla="*/ 277949 h 320973"/>
                <a:gd name="connsiteX1227" fmla="*/ 690211 w 1213564"/>
                <a:gd name="connsiteY1227" fmla="*/ 290894 h 320973"/>
                <a:gd name="connsiteX1228" fmla="*/ 683723 w 1213564"/>
                <a:gd name="connsiteY1228" fmla="*/ 298799 h 320973"/>
                <a:gd name="connsiteX1229" fmla="*/ 673876 w 1213564"/>
                <a:gd name="connsiteY1229" fmla="*/ 301476 h 320973"/>
                <a:gd name="connsiteX1230" fmla="*/ 667578 w 1213564"/>
                <a:gd name="connsiteY1230" fmla="*/ 300523 h 320973"/>
                <a:gd name="connsiteX1231" fmla="*/ 662916 w 1213564"/>
                <a:gd name="connsiteY1231" fmla="*/ 297971 h 320973"/>
                <a:gd name="connsiteX1232" fmla="*/ 659701 w 1213564"/>
                <a:gd name="connsiteY1232" fmla="*/ 294484 h 320973"/>
                <a:gd name="connsiteX1233" fmla="*/ 659216 w 1213564"/>
                <a:gd name="connsiteY1233" fmla="*/ 294484 h 320973"/>
                <a:gd name="connsiteX1234" fmla="*/ 659530 w 1213564"/>
                <a:gd name="connsiteY1234" fmla="*/ 298342 h 320973"/>
                <a:gd name="connsiteX1235" fmla="*/ 659701 w 1213564"/>
                <a:gd name="connsiteY1235" fmla="*/ 302304 h 320973"/>
                <a:gd name="connsiteX1236" fmla="*/ 659701 w 1213564"/>
                <a:gd name="connsiteY1236" fmla="*/ 320850 h 320973"/>
                <a:gd name="connsiteX1237" fmla="*/ 652842 w 1213564"/>
                <a:gd name="connsiteY1237" fmla="*/ 320850 h 320973"/>
                <a:gd name="connsiteX1238" fmla="*/ 652842 w 1213564"/>
                <a:gd name="connsiteY1238" fmla="*/ 255480 h 320973"/>
                <a:gd name="connsiteX1239" fmla="*/ 658474 w 1213564"/>
                <a:gd name="connsiteY1239" fmla="*/ 255480 h 320973"/>
                <a:gd name="connsiteX1240" fmla="*/ 659387 w 1213564"/>
                <a:gd name="connsiteY1240" fmla="*/ 262166 h 320973"/>
                <a:gd name="connsiteX1241" fmla="*/ 659701 w 1213564"/>
                <a:gd name="connsiteY1241" fmla="*/ 262166 h 320973"/>
                <a:gd name="connsiteX1242" fmla="*/ 662916 w 1213564"/>
                <a:gd name="connsiteY1242" fmla="*/ 258394 h 320973"/>
                <a:gd name="connsiteX1243" fmla="*/ 667559 w 1213564"/>
                <a:gd name="connsiteY1243" fmla="*/ 255680 h 320973"/>
                <a:gd name="connsiteX1244" fmla="*/ 674047 w 1213564"/>
                <a:gd name="connsiteY1244" fmla="*/ 254670 h 320973"/>
                <a:gd name="connsiteX1245" fmla="*/ 684103 w 1213564"/>
                <a:gd name="connsiteY1245" fmla="*/ 287217 h 320973"/>
                <a:gd name="connsiteX1246" fmla="*/ 685482 w 1213564"/>
                <a:gd name="connsiteY1246" fmla="*/ 277892 h 320973"/>
                <a:gd name="connsiteX1247" fmla="*/ 682381 w 1213564"/>
                <a:gd name="connsiteY1247" fmla="*/ 265166 h 320973"/>
                <a:gd name="connsiteX1248" fmla="*/ 672868 w 1213564"/>
                <a:gd name="connsiteY1248" fmla="*/ 260461 h 320973"/>
                <a:gd name="connsiteX1249" fmla="*/ 665304 w 1213564"/>
                <a:gd name="connsiteY1249" fmla="*/ 262261 h 320973"/>
                <a:gd name="connsiteX1250" fmla="*/ 661128 w 1213564"/>
                <a:gd name="connsiteY1250" fmla="*/ 267681 h 320973"/>
                <a:gd name="connsiteX1251" fmla="*/ 659720 w 1213564"/>
                <a:gd name="connsiteY1251" fmla="*/ 276730 h 320973"/>
                <a:gd name="connsiteX1252" fmla="*/ 659720 w 1213564"/>
                <a:gd name="connsiteY1252" fmla="*/ 278044 h 320973"/>
                <a:gd name="connsiteX1253" fmla="*/ 660985 w 1213564"/>
                <a:gd name="connsiteY1253" fmla="*/ 287731 h 320973"/>
                <a:gd name="connsiteX1254" fmla="*/ 665152 w 1213564"/>
                <a:gd name="connsiteY1254" fmla="*/ 293761 h 320973"/>
                <a:gd name="connsiteX1255" fmla="*/ 672953 w 1213564"/>
                <a:gd name="connsiteY1255" fmla="*/ 295818 h 320973"/>
                <a:gd name="connsiteX1256" fmla="*/ 679936 w 1213564"/>
                <a:gd name="connsiteY1256" fmla="*/ 293551 h 320973"/>
                <a:gd name="connsiteX1257" fmla="*/ 684103 w 1213564"/>
                <a:gd name="connsiteY1257" fmla="*/ 287217 h 320973"/>
                <a:gd name="connsiteX1258" fmla="*/ 706098 w 1213564"/>
                <a:gd name="connsiteY1258" fmla="*/ 300676 h 320973"/>
                <a:gd name="connsiteX1259" fmla="*/ 712976 w 1213564"/>
                <a:gd name="connsiteY1259" fmla="*/ 300676 h 320973"/>
                <a:gd name="connsiteX1260" fmla="*/ 712976 w 1213564"/>
                <a:gd name="connsiteY1260" fmla="*/ 236553 h 320973"/>
                <a:gd name="connsiteX1261" fmla="*/ 706098 w 1213564"/>
                <a:gd name="connsiteY1261" fmla="*/ 236553 h 320973"/>
                <a:gd name="connsiteX1262" fmla="*/ 706098 w 1213564"/>
                <a:gd name="connsiteY1262" fmla="*/ 300676 h 320973"/>
                <a:gd name="connsiteX1263" fmla="*/ 729064 w 1213564"/>
                <a:gd name="connsiteY1263" fmla="*/ 300676 h 320973"/>
                <a:gd name="connsiteX1264" fmla="*/ 735904 w 1213564"/>
                <a:gd name="connsiteY1264" fmla="*/ 300676 h 320973"/>
                <a:gd name="connsiteX1265" fmla="*/ 735904 w 1213564"/>
                <a:gd name="connsiteY1265" fmla="*/ 255508 h 320973"/>
                <a:gd name="connsiteX1266" fmla="*/ 732564 w 1213564"/>
                <a:gd name="connsiteY1266" fmla="*/ 255508 h 320973"/>
                <a:gd name="connsiteX1267" fmla="*/ 729064 w 1213564"/>
                <a:gd name="connsiteY1267" fmla="*/ 255508 h 320973"/>
                <a:gd name="connsiteX1268" fmla="*/ 729064 w 1213564"/>
                <a:gd name="connsiteY1268" fmla="*/ 300676 h 320973"/>
                <a:gd name="connsiteX1269" fmla="*/ 732574 w 1213564"/>
                <a:gd name="connsiteY1269" fmla="*/ 238601 h 320973"/>
                <a:gd name="connsiteX1270" fmla="*/ 729615 w 1213564"/>
                <a:gd name="connsiteY1270" fmla="*/ 239687 h 320973"/>
                <a:gd name="connsiteX1271" fmla="*/ 728445 w 1213564"/>
                <a:gd name="connsiteY1271" fmla="*/ 243088 h 320973"/>
                <a:gd name="connsiteX1272" fmla="*/ 729615 w 1213564"/>
                <a:gd name="connsiteY1272" fmla="*/ 246459 h 320973"/>
                <a:gd name="connsiteX1273" fmla="*/ 732574 w 1213564"/>
                <a:gd name="connsiteY1273" fmla="*/ 247574 h 320973"/>
                <a:gd name="connsiteX1274" fmla="*/ 735476 w 1213564"/>
                <a:gd name="connsiteY1274" fmla="*/ 246459 h 320973"/>
                <a:gd name="connsiteX1275" fmla="*/ 736684 w 1213564"/>
                <a:gd name="connsiteY1275" fmla="*/ 243088 h 320973"/>
                <a:gd name="connsiteX1276" fmla="*/ 735476 w 1213564"/>
                <a:gd name="connsiteY1276" fmla="*/ 239687 h 320973"/>
                <a:gd name="connsiteX1277" fmla="*/ 732574 w 1213564"/>
                <a:gd name="connsiteY1277" fmla="*/ 238601 h 320973"/>
                <a:gd name="connsiteX1278" fmla="*/ 779285 w 1213564"/>
                <a:gd name="connsiteY1278" fmla="*/ 257232 h 320973"/>
                <a:gd name="connsiteX1279" fmla="*/ 785583 w 1213564"/>
                <a:gd name="connsiteY1279" fmla="*/ 264376 h 320973"/>
                <a:gd name="connsiteX1280" fmla="*/ 787771 w 1213564"/>
                <a:gd name="connsiteY1280" fmla="*/ 275111 h 320973"/>
                <a:gd name="connsiteX1281" fmla="*/ 787771 w 1213564"/>
                <a:gd name="connsiteY1281" fmla="*/ 279368 h 320973"/>
                <a:gd name="connsiteX1282" fmla="*/ 756595 w 1213564"/>
                <a:gd name="connsiteY1282" fmla="*/ 279368 h 320973"/>
                <a:gd name="connsiteX1283" fmla="*/ 760553 w 1213564"/>
                <a:gd name="connsiteY1283" fmla="*/ 291475 h 320973"/>
                <a:gd name="connsiteX1284" fmla="*/ 771332 w 1213564"/>
                <a:gd name="connsiteY1284" fmla="*/ 295646 h 320973"/>
                <a:gd name="connsiteX1285" fmla="*/ 778914 w 1213564"/>
                <a:gd name="connsiteY1285" fmla="*/ 294846 h 320973"/>
                <a:gd name="connsiteX1286" fmla="*/ 785754 w 1213564"/>
                <a:gd name="connsiteY1286" fmla="*/ 292541 h 320973"/>
                <a:gd name="connsiteX1287" fmla="*/ 785754 w 1213564"/>
                <a:gd name="connsiteY1287" fmla="*/ 298571 h 320973"/>
                <a:gd name="connsiteX1288" fmla="*/ 778971 w 1213564"/>
                <a:gd name="connsiteY1288" fmla="*/ 300800 h 320973"/>
                <a:gd name="connsiteX1289" fmla="*/ 771056 w 1213564"/>
                <a:gd name="connsiteY1289" fmla="*/ 301485 h 320973"/>
                <a:gd name="connsiteX1290" fmla="*/ 759726 w 1213564"/>
                <a:gd name="connsiteY1290" fmla="*/ 298828 h 320973"/>
                <a:gd name="connsiteX1291" fmla="*/ 752200 w 1213564"/>
                <a:gd name="connsiteY1291" fmla="*/ 291027 h 320973"/>
                <a:gd name="connsiteX1292" fmla="*/ 749527 w 1213564"/>
                <a:gd name="connsiteY1292" fmla="*/ 278416 h 320973"/>
                <a:gd name="connsiteX1293" fmla="*/ 751981 w 1213564"/>
                <a:gd name="connsiteY1293" fmla="*/ 265786 h 320973"/>
                <a:gd name="connsiteX1294" fmla="*/ 758898 w 1213564"/>
                <a:gd name="connsiteY1294" fmla="*/ 257575 h 320973"/>
                <a:gd name="connsiteX1295" fmla="*/ 769410 w 1213564"/>
                <a:gd name="connsiteY1295" fmla="*/ 254679 h 320973"/>
                <a:gd name="connsiteX1296" fmla="*/ 779285 w 1213564"/>
                <a:gd name="connsiteY1296" fmla="*/ 257232 h 320973"/>
                <a:gd name="connsiteX1297" fmla="*/ 780607 w 1213564"/>
                <a:gd name="connsiteY1297" fmla="*/ 273882 h 320973"/>
                <a:gd name="connsiteX1298" fmla="*/ 779342 w 1213564"/>
                <a:gd name="connsiteY1298" fmla="*/ 266776 h 320973"/>
                <a:gd name="connsiteX1299" fmla="*/ 775661 w 1213564"/>
                <a:gd name="connsiteY1299" fmla="*/ 261995 h 320973"/>
                <a:gd name="connsiteX1300" fmla="*/ 769325 w 1213564"/>
                <a:gd name="connsiteY1300" fmla="*/ 260280 h 320973"/>
                <a:gd name="connsiteX1301" fmla="*/ 760591 w 1213564"/>
                <a:gd name="connsiteY1301" fmla="*/ 263871 h 320973"/>
                <a:gd name="connsiteX1302" fmla="*/ 756729 w 1213564"/>
                <a:gd name="connsiteY1302" fmla="*/ 273882 h 320973"/>
                <a:gd name="connsiteX1303" fmla="*/ 780607 w 1213564"/>
                <a:gd name="connsiteY1303" fmla="*/ 273882 h 320973"/>
                <a:gd name="connsiteX1304" fmla="*/ 831371 w 1213564"/>
                <a:gd name="connsiteY1304" fmla="*/ 236544 h 320973"/>
                <a:gd name="connsiteX1305" fmla="*/ 838212 w 1213564"/>
                <a:gd name="connsiteY1305" fmla="*/ 236544 h 320973"/>
                <a:gd name="connsiteX1306" fmla="*/ 838212 w 1213564"/>
                <a:gd name="connsiteY1306" fmla="*/ 300666 h 320973"/>
                <a:gd name="connsiteX1307" fmla="*/ 832694 w 1213564"/>
                <a:gd name="connsiteY1307" fmla="*/ 300666 h 320973"/>
                <a:gd name="connsiteX1308" fmla="*/ 831657 w 1213564"/>
                <a:gd name="connsiteY1308" fmla="*/ 294227 h 320973"/>
                <a:gd name="connsiteX1309" fmla="*/ 831381 w 1213564"/>
                <a:gd name="connsiteY1309" fmla="*/ 294227 h 320973"/>
                <a:gd name="connsiteX1310" fmla="*/ 828146 w 1213564"/>
                <a:gd name="connsiteY1310" fmla="*/ 297913 h 320973"/>
                <a:gd name="connsiteX1311" fmla="*/ 823504 w 1213564"/>
                <a:gd name="connsiteY1311" fmla="*/ 300523 h 320973"/>
                <a:gd name="connsiteX1312" fmla="*/ 817130 w 1213564"/>
                <a:gd name="connsiteY1312" fmla="*/ 301485 h 320973"/>
                <a:gd name="connsiteX1313" fmla="*/ 803564 w 1213564"/>
                <a:gd name="connsiteY1313" fmla="*/ 295646 h 320973"/>
                <a:gd name="connsiteX1314" fmla="*/ 798569 w 1213564"/>
                <a:gd name="connsiteY1314" fmla="*/ 278235 h 320973"/>
                <a:gd name="connsiteX1315" fmla="*/ 803678 w 1213564"/>
                <a:gd name="connsiteY1315" fmla="*/ 260633 h 320973"/>
                <a:gd name="connsiteX1316" fmla="*/ 817244 w 1213564"/>
                <a:gd name="connsiteY1316" fmla="*/ 254660 h 320973"/>
                <a:gd name="connsiteX1317" fmla="*/ 823523 w 1213564"/>
                <a:gd name="connsiteY1317" fmla="*/ 255613 h 320973"/>
                <a:gd name="connsiteX1318" fmla="*/ 828108 w 1213564"/>
                <a:gd name="connsiteY1318" fmla="*/ 258156 h 320973"/>
                <a:gd name="connsiteX1319" fmla="*/ 831381 w 1213564"/>
                <a:gd name="connsiteY1319" fmla="*/ 261766 h 320973"/>
                <a:gd name="connsiteX1320" fmla="*/ 831866 w 1213564"/>
                <a:gd name="connsiteY1320" fmla="*/ 261766 h 320973"/>
                <a:gd name="connsiteX1321" fmla="*/ 831552 w 1213564"/>
                <a:gd name="connsiteY1321" fmla="*/ 258261 h 320973"/>
                <a:gd name="connsiteX1322" fmla="*/ 831381 w 1213564"/>
                <a:gd name="connsiteY1322" fmla="*/ 254632 h 320973"/>
                <a:gd name="connsiteX1323" fmla="*/ 831381 w 1213564"/>
                <a:gd name="connsiteY1323" fmla="*/ 236544 h 320973"/>
                <a:gd name="connsiteX1324" fmla="*/ 831447 w 1213564"/>
                <a:gd name="connsiteY1324" fmla="*/ 278197 h 320973"/>
                <a:gd name="connsiteX1325" fmla="*/ 828584 w 1213564"/>
                <a:gd name="connsiteY1325" fmla="*/ 264966 h 320973"/>
                <a:gd name="connsiteX1326" fmla="*/ 818176 w 1213564"/>
                <a:gd name="connsiteY1326" fmla="*/ 260356 h 320973"/>
                <a:gd name="connsiteX1327" fmla="*/ 808758 w 1213564"/>
                <a:gd name="connsiteY1327" fmla="*/ 265205 h 320973"/>
                <a:gd name="connsiteX1328" fmla="*/ 805637 w 1213564"/>
                <a:gd name="connsiteY1328" fmla="*/ 278416 h 320973"/>
                <a:gd name="connsiteX1329" fmla="*/ 808739 w 1213564"/>
                <a:gd name="connsiteY1329" fmla="*/ 291284 h 320973"/>
                <a:gd name="connsiteX1330" fmla="*/ 818176 w 1213564"/>
                <a:gd name="connsiteY1330" fmla="*/ 295818 h 320973"/>
                <a:gd name="connsiteX1331" fmla="*/ 828432 w 1213564"/>
                <a:gd name="connsiteY1331" fmla="*/ 291694 h 320973"/>
                <a:gd name="connsiteX1332" fmla="*/ 831438 w 1213564"/>
                <a:gd name="connsiteY1332" fmla="*/ 279454 h 320973"/>
                <a:gd name="connsiteX1333" fmla="*/ 831438 w 1213564"/>
                <a:gd name="connsiteY1333" fmla="*/ 278197 h 320973"/>
                <a:gd name="connsiteX1334" fmla="*/ 905319 w 1213564"/>
                <a:gd name="connsiteY1334" fmla="*/ 271463 h 320973"/>
                <a:gd name="connsiteX1335" fmla="*/ 896310 w 1213564"/>
                <a:gd name="connsiteY1335" fmla="*/ 267367 h 320973"/>
                <a:gd name="connsiteX1336" fmla="*/ 888528 w 1213564"/>
                <a:gd name="connsiteY1336" fmla="*/ 263966 h 320973"/>
                <a:gd name="connsiteX1337" fmla="*/ 884238 w 1213564"/>
                <a:gd name="connsiteY1337" fmla="*/ 260242 h 320973"/>
                <a:gd name="connsiteX1338" fmla="*/ 882896 w 1213564"/>
                <a:gd name="connsiteY1338" fmla="*/ 254956 h 320973"/>
                <a:gd name="connsiteX1339" fmla="*/ 884285 w 1213564"/>
                <a:gd name="connsiteY1339" fmla="*/ 250041 h 320973"/>
                <a:gd name="connsiteX1340" fmla="*/ 888338 w 1213564"/>
                <a:gd name="connsiteY1340" fmla="*/ 246859 h 320973"/>
                <a:gd name="connsiteX1341" fmla="*/ 894883 w 1213564"/>
                <a:gd name="connsiteY1341" fmla="*/ 245726 h 320973"/>
                <a:gd name="connsiteX1342" fmla="*/ 902389 w 1213564"/>
                <a:gd name="connsiteY1342" fmla="*/ 246631 h 320973"/>
                <a:gd name="connsiteX1343" fmla="*/ 909286 w 1213564"/>
                <a:gd name="connsiteY1343" fmla="*/ 248898 h 320973"/>
                <a:gd name="connsiteX1344" fmla="*/ 911475 w 1213564"/>
                <a:gd name="connsiteY1344" fmla="*/ 242878 h 320973"/>
                <a:gd name="connsiteX1345" fmla="*/ 903969 w 1213564"/>
                <a:gd name="connsiteY1345" fmla="*/ 240440 h 320973"/>
                <a:gd name="connsiteX1346" fmla="*/ 895045 w 1213564"/>
                <a:gd name="connsiteY1346" fmla="*/ 239535 h 320973"/>
                <a:gd name="connsiteX1347" fmla="*/ 885046 w 1213564"/>
                <a:gd name="connsiteY1347" fmla="*/ 241364 h 320973"/>
                <a:gd name="connsiteX1348" fmla="*/ 878263 w 1213564"/>
                <a:gd name="connsiteY1348" fmla="*/ 246640 h 320973"/>
                <a:gd name="connsiteX1349" fmla="*/ 875809 w 1213564"/>
                <a:gd name="connsiteY1349" fmla="*/ 254908 h 320973"/>
                <a:gd name="connsiteX1350" fmla="*/ 876808 w 1213564"/>
                <a:gd name="connsiteY1350" fmla="*/ 261118 h 320973"/>
                <a:gd name="connsiteX1351" fmla="*/ 879795 w 1213564"/>
                <a:gd name="connsiteY1351" fmla="*/ 265900 h 320973"/>
                <a:gd name="connsiteX1352" fmla="*/ 884704 w 1213564"/>
                <a:gd name="connsiteY1352" fmla="*/ 269596 h 320973"/>
                <a:gd name="connsiteX1353" fmla="*/ 891449 w 1213564"/>
                <a:gd name="connsiteY1353" fmla="*/ 272577 h 320973"/>
                <a:gd name="connsiteX1354" fmla="*/ 900030 w 1213564"/>
                <a:gd name="connsiteY1354" fmla="*/ 276225 h 320973"/>
                <a:gd name="connsiteX1355" fmla="*/ 904530 w 1213564"/>
                <a:gd name="connsiteY1355" fmla="*/ 280016 h 320973"/>
                <a:gd name="connsiteX1356" fmla="*/ 905909 w 1213564"/>
                <a:gd name="connsiteY1356" fmla="*/ 285188 h 320973"/>
                <a:gd name="connsiteX1357" fmla="*/ 904273 w 1213564"/>
                <a:gd name="connsiteY1357" fmla="*/ 290684 h 320973"/>
                <a:gd name="connsiteX1358" fmla="*/ 899516 w 1213564"/>
                <a:gd name="connsiteY1358" fmla="*/ 294189 h 320973"/>
                <a:gd name="connsiteX1359" fmla="*/ 891858 w 1213564"/>
                <a:gd name="connsiteY1359" fmla="*/ 295408 h 320973"/>
                <a:gd name="connsiteX1360" fmla="*/ 882563 w 1213564"/>
                <a:gd name="connsiteY1360" fmla="*/ 294313 h 320973"/>
                <a:gd name="connsiteX1361" fmla="*/ 875019 w 1213564"/>
                <a:gd name="connsiteY1361" fmla="*/ 291960 h 320973"/>
                <a:gd name="connsiteX1362" fmla="*/ 875019 w 1213564"/>
                <a:gd name="connsiteY1362" fmla="*/ 298666 h 320973"/>
                <a:gd name="connsiteX1363" fmla="*/ 879500 w 1213564"/>
                <a:gd name="connsiteY1363" fmla="*/ 300190 h 320973"/>
                <a:gd name="connsiteX1364" fmla="*/ 885113 w 1213564"/>
                <a:gd name="connsiteY1364" fmla="*/ 301152 h 320973"/>
                <a:gd name="connsiteX1365" fmla="*/ 891563 w 1213564"/>
                <a:gd name="connsiteY1365" fmla="*/ 301466 h 320973"/>
                <a:gd name="connsiteX1366" fmla="*/ 902808 w 1213564"/>
                <a:gd name="connsiteY1366" fmla="*/ 299495 h 320973"/>
                <a:gd name="connsiteX1367" fmla="*/ 910238 w 1213564"/>
                <a:gd name="connsiteY1367" fmla="*/ 293742 h 320973"/>
                <a:gd name="connsiteX1368" fmla="*/ 912892 w 1213564"/>
                <a:gd name="connsiteY1368" fmla="*/ 284607 h 320973"/>
                <a:gd name="connsiteX1369" fmla="*/ 910961 w 1213564"/>
                <a:gd name="connsiteY1369" fmla="*/ 276720 h 320973"/>
                <a:gd name="connsiteX1370" fmla="*/ 905319 w 1213564"/>
                <a:gd name="connsiteY1370" fmla="*/ 271463 h 320973"/>
                <a:gd name="connsiteX1371" fmla="*/ 936600 w 1213564"/>
                <a:gd name="connsiteY1371" fmla="*/ 262661 h 320973"/>
                <a:gd name="connsiteX1372" fmla="*/ 944401 w 1213564"/>
                <a:gd name="connsiteY1372" fmla="*/ 260652 h 320973"/>
                <a:gd name="connsiteX1373" fmla="*/ 949433 w 1213564"/>
                <a:gd name="connsiteY1373" fmla="*/ 261299 h 320973"/>
                <a:gd name="connsiteX1374" fmla="*/ 954190 w 1213564"/>
                <a:gd name="connsiteY1374" fmla="*/ 262785 h 320973"/>
                <a:gd name="connsiteX1375" fmla="*/ 956254 w 1213564"/>
                <a:gd name="connsiteY1375" fmla="*/ 257051 h 320973"/>
                <a:gd name="connsiteX1376" fmla="*/ 951089 w 1213564"/>
                <a:gd name="connsiteY1376" fmla="*/ 255337 h 320973"/>
                <a:gd name="connsiteX1377" fmla="*/ 944543 w 1213564"/>
                <a:gd name="connsiteY1377" fmla="*/ 254651 h 320973"/>
                <a:gd name="connsiteX1378" fmla="*/ 933603 w 1213564"/>
                <a:gd name="connsiteY1378" fmla="*/ 257175 h 320973"/>
                <a:gd name="connsiteX1379" fmla="*/ 926059 w 1213564"/>
                <a:gd name="connsiteY1379" fmla="*/ 264909 h 320973"/>
                <a:gd name="connsiteX1380" fmla="*/ 923328 w 1213564"/>
                <a:gd name="connsiteY1380" fmla="*/ 278321 h 320973"/>
                <a:gd name="connsiteX1381" fmla="*/ 925907 w 1213564"/>
                <a:gd name="connsiteY1381" fmla="*/ 291303 h 320973"/>
                <a:gd name="connsiteX1382" fmla="*/ 933156 w 1213564"/>
                <a:gd name="connsiteY1382" fmla="*/ 298971 h 320973"/>
                <a:gd name="connsiteX1383" fmla="*/ 943896 w 1213564"/>
                <a:gd name="connsiteY1383" fmla="*/ 301485 h 320973"/>
                <a:gd name="connsiteX1384" fmla="*/ 950489 w 1213564"/>
                <a:gd name="connsiteY1384" fmla="*/ 300876 h 320973"/>
                <a:gd name="connsiteX1385" fmla="*/ 955541 w 1213564"/>
                <a:gd name="connsiteY1385" fmla="*/ 299104 h 320973"/>
                <a:gd name="connsiteX1386" fmla="*/ 955541 w 1213564"/>
                <a:gd name="connsiteY1386" fmla="*/ 292999 h 320973"/>
                <a:gd name="connsiteX1387" fmla="*/ 950318 w 1213564"/>
                <a:gd name="connsiteY1387" fmla="*/ 294789 h 320973"/>
                <a:gd name="connsiteX1388" fmla="*/ 943849 w 1213564"/>
                <a:gd name="connsiteY1388" fmla="*/ 295551 h 320973"/>
                <a:gd name="connsiteX1389" fmla="*/ 936381 w 1213564"/>
                <a:gd name="connsiteY1389" fmla="*/ 293522 h 320973"/>
                <a:gd name="connsiteX1390" fmla="*/ 931881 w 1213564"/>
                <a:gd name="connsiteY1390" fmla="*/ 287607 h 320973"/>
                <a:gd name="connsiteX1391" fmla="*/ 930397 w 1213564"/>
                <a:gd name="connsiteY1391" fmla="*/ 278244 h 320973"/>
                <a:gd name="connsiteX1392" fmla="*/ 931938 w 1213564"/>
                <a:gd name="connsiteY1392" fmla="*/ 268595 h 320973"/>
                <a:gd name="connsiteX1393" fmla="*/ 936600 w 1213564"/>
                <a:gd name="connsiteY1393" fmla="*/ 262661 h 320973"/>
                <a:gd name="connsiteX1394" fmla="*/ 967908 w 1213564"/>
                <a:gd name="connsiteY1394" fmla="*/ 300676 h 320973"/>
                <a:gd name="connsiteX1395" fmla="*/ 974729 w 1213564"/>
                <a:gd name="connsiteY1395" fmla="*/ 300676 h 320973"/>
                <a:gd name="connsiteX1396" fmla="*/ 974729 w 1213564"/>
                <a:gd name="connsiteY1396" fmla="*/ 255508 h 320973"/>
                <a:gd name="connsiteX1397" fmla="*/ 971390 w 1213564"/>
                <a:gd name="connsiteY1397" fmla="*/ 255508 h 320973"/>
                <a:gd name="connsiteX1398" fmla="*/ 967908 w 1213564"/>
                <a:gd name="connsiteY1398" fmla="*/ 255508 h 320973"/>
                <a:gd name="connsiteX1399" fmla="*/ 967908 w 1213564"/>
                <a:gd name="connsiteY1399" fmla="*/ 300676 h 320973"/>
                <a:gd name="connsiteX1400" fmla="*/ 971400 w 1213564"/>
                <a:gd name="connsiteY1400" fmla="*/ 238601 h 320973"/>
                <a:gd name="connsiteX1401" fmla="*/ 968460 w 1213564"/>
                <a:gd name="connsiteY1401" fmla="*/ 239687 h 320973"/>
                <a:gd name="connsiteX1402" fmla="*/ 967271 w 1213564"/>
                <a:gd name="connsiteY1402" fmla="*/ 243088 h 320973"/>
                <a:gd name="connsiteX1403" fmla="*/ 968460 w 1213564"/>
                <a:gd name="connsiteY1403" fmla="*/ 246459 h 320973"/>
                <a:gd name="connsiteX1404" fmla="*/ 971400 w 1213564"/>
                <a:gd name="connsiteY1404" fmla="*/ 247574 h 320973"/>
                <a:gd name="connsiteX1405" fmla="*/ 974301 w 1213564"/>
                <a:gd name="connsiteY1405" fmla="*/ 246459 h 320973"/>
                <a:gd name="connsiteX1406" fmla="*/ 975510 w 1213564"/>
                <a:gd name="connsiteY1406" fmla="*/ 243088 h 320973"/>
                <a:gd name="connsiteX1407" fmla="*/ 974301 w 1213564"/>
                <a:gd name="connsiteY1407" fmla="*/ 239687 h 320973"/>
                <a:gd name="connsiteX1408" fmla="*/ 971400 w 1213564"/>
                <a:gd name="connsiteY1408" fmla="*/ 238601 h 320973"/>
                <a:gd name="connsiteX1409" fmla="*/ 1018111 w 1213564"/>
                <a:gd name="connsiteY1409" fmla="*/ 257232 h 320973"/>
                <a:gd name="connsiteX1410" fmla="*/ 1024409 w 1213564"/>
                <a:gd name="connsiteY1410" fmla="*/ 264376 h 320973"/>
                <a:gd name="connsiteX1411" fmla="*/ 1026597 w 1213564"/>
                <a:gd name="connsiteY1411" fmla="*/ 275111 h 320973"/>
                <a:gd name="connsiteX1412" fmla="*/ 1026597 w 1213564"/>
                <a:gd name="connsiteY1412" fmla="*/ 279368 h 320973"/>
                <a:gd name="connsiteX1413" fmla="*/ 995440 w 1213564"/>
                <a:gd name="connsiteY1413" fmla="*/ 279368 h 320973"/>
                <a:gd name="connsiteX1414" fmla="*/ 999379 w 1213564"/>
                <a:gd name="connsiteY1414" fmla="*/ 291475 h 320973"/>
                <a:gd name="connsiteX1415" fmla="*/ 1010177 w 1213564"/>
                <a:gd name="connsiteY1415" fmla="*/ 295646 h 320973"/>
                <a:gd name="connsiteX1416" fmla="*/ 1017740 w 1213564"/>
                <a:gd name="connsiteY1416" fmla="*/ 294846 h 320973"/>
                <a:gd name="connsiteX1417" fmla="*/ 1024580 w 1213564"/>
                <a:gd name="connsiteY1417" fmla="*/ 292541 h 320973"/>
                <a:gd name="connsiteX1418" fmla="*/ 1024580 w 1213564"/>
                <a:gd name="connsiteY1418" fmla="*/ 298571 h 320973"/>
                <a:gd name="connsiteX1419" fmla="*/ 1017816 w 1213564"/>
                <a:gd name="connsiteY1419" fmla="*/ 300800 h 320973"/>
                <a:gd name="connsiteX1420" fmla="*/ 1009882 w 1213564"/>
                <a:gd name="connsiteY1420" fmla="*/ 301485 h 320973"/>
                <a:gd name="connsiteX1421" fmla="*/ 998551 w 1213564"/>
                <a:gd name="connsiteY1421" fmla="*/ 298828 h 320973"/>
                <a:gd name="connsiteX1422" fmla="*/ 991045 w 1213564"/>
                <a:gd name="connsiteY1422" fmla="*/ 291027 h 320973"/>
                <a:gd name="connsiteX1423" fmla="*/ 988372 w 1213564"/>
                <a:gd name="connsiteY1423" fmla="*/ 278416 h 320973"/>
                <a:gd name="connsiteX1424" fmla="*/ 990807 w 1213564"/>
                <a:gd name="connsiteY1424" fmla="*/ 265786 h 320973"/>
                <a:gd name="connsiteX1425" fmla="*/ 997724 w 1213564"/>
                <a:gd name="connsiteY1425" fmla="*/ 257575 h 320973"/>
                <a:gd name="connsiteX1426" fmla="*/ 1008236 w 1213564"/>
                <a:gd name="connsiteY1426" fmla="*/ 254679 h 320973"/>
                <a:gd name="connsiteX1427" fmla="*/ 1018111 w 1213564"/>
                <a:gd name="connsiteY1427" fmla="*/ 257232 h 320973"/>
                <a:gd name="connsiteX1428" fmla="*/ 1019433 w 1213564"/>
                <a:gd name="connsiteY1428" fmla="*/ 273882 h 320973"/>
                <a:gd name="connsiteX1429" fmla="*/ 1018187 w 1213564"/>
                <a:gd name="connsiteY1429" fmla="*/ 266776 h 320973"/>
                <a:gd name="connsiteX1430" fmla="*/ 1014486 w 1213564"/>
                <a:gd name="connsiteY1430" fmla="*/ 261995 h 320973"/>
                <a:gd name="connsiteX1431" fmla="*/ 1008150 w 1213564"/>
                <a:gd name="connsiteY1431" fmla="*/ 260280 h 320973"/>
                <a:gd name="connsiteX1432" fmla="*/ 999436 w 1213564"/>
                <a:gd name="connsiteY1432" fmla="*/ 263871 h 320973"/>
                <a:gd name="connsiteX1433" fmla="*/ 995555 w 1213564"/>
                <a:gd name="connsiteY1433" fmla="*/ 273882 h 320973"/>
                <a:gd name="connsiteX1434" fmla="*/ 1019433 w 1213564"/>
                <a:gd name="connsiteY1434" fmla="*/ 273882 h 320973"/>
                <a:gd name="connsiteX1435" fmla="*/ 1061254 w 1213564"/>
                <a:gd name="connsiteY1435" fmla="*/ 254670 h 320973"/>
                <a:gd name="connsiteX1436" fmla="*/ 1055461 w 1213564"/>
                <a:gd name="connsiteY1436" fmla="*/ 255527 h 320973"/>
                <a:gd name="connsiteX1437" fmla="*/ 1050466 w 1213564"/>
                <a:gd name="connsiteY1437" fmla="*/ 257994 h 320973"/>
                <a:gd name="connsiteX1438" fmla="*/ 1046803 w 1213564"/>
                <a:gd name="connsiteY1438" fmla="*/ 262014 h 320973"/>
                <a:gd name="connsiteX1439" fmla="*/ 1046432 w 1213564"/>
                <a:gd name="connsiteY1439" fmla="*/ 262014 h 320973"/>
                <a:gd name="connsiteX1440" fmla="*/ 1045415 w 1213564"/>
                <a:gd name="connsiteY1440" fmla="*/ 255508 h 320973"/>
                <a:gd name="connsiteX1441" fmla="*/ 1039897 w 1213564"/>
                <a:gd name="connsiteY1441" fmla="*/ 255508 h 320973"/>
                <a:gd name="connsiteX1442" fmla="*/ 1039897 w 1213564"/>
                <a:gd name="connsiteY1442" fmla="*/ 300676 h 320973"/>
                <a:gd name="connsiteX1443" fmla="*/ 1046737 w 1213564"/>
                <a:gd name="connsiteY1443" fmla="*/ 300676 h 320973"/>
                <a:gd name="connsiteX1444" fmla="*/ 1046737 w 1213564"/>
                <a:gd name="connsiteY1444" fmla="*/ 277016 h 320973"/>
                <a:gd name="connsiteX1445" fmla="*/ 1049781 w 1213564"/>
                <a:gd name="connsiteY1445" fmla="*/ 264700 h 320973"/>
                <a:gd name="connsiteX1446" fmla="*/ 1060313 w 1213564"/>
                <a:gd name="connsiteY1446" fmla="*/ 260461 h 320973"/>
                <a:gd name="connsiteX1447" fmla="*/ 1068190 w 1213564"/>
                <a:gd name="connsiteY1447" fmla="*/ 263252 h 320973"/>
                <a:gd name="connsiteX1448" fmla="*/ 1070758 w 1213564"/>
                <a:gd name="connsiteY1448" fmla="*/ 271701 h 320973"/>
                <a:gd name="connsiteX1449" fmla="*/ 1070758 w 1213564"/>
                <a:gd name="connsiteY1449" fmla="*/ 300685 h 320973"/>
                <a:gd name="connsiteX1450" fmla="*/ 1077522 w 1213564"/>
                <a:gd name="connsiteY1450" fmla="*/ 300685 h 320973"/>
                <a:gd name="connsiteX1451" fmla="*/ 1077522 w 1213564"/>
                <a:gd name="connsiteY1451" fmla="*/ 271253 h 320973"/>
                <a:gd name="connsiteX1452" fmla="*/ 1073394 w 1213564"/>
                <a:gd name="connsiteY1452" fmla="*/ 258623 h 320973"/>
                <a:gd name="connsiteX1453" fmla="*/ 1061254 w 1213564"/>
                <a:gd name="connsiteY1453" fmla="*/ 254670 h 320973"/>
                <a:gd name="connsiteX1454" fmla="*/ 1104046 w 1213564"/>
                <a:gd name="connsiteY1454" fmla="*/ 262661 h 320973"/>
                <a:gd name="connsiteX1455" fmla="*/ 1111828 w 1213564"/>
                <a:gd name="connsiteY1455" fmla="*/ 260652 h 320973"/>
                <a:gd name="connsiteX1456" fmla="*/ 1116880 w 1213564"/>
                <a:gd name="connsiteY1456" fmla="*/ 261299 h 320973"/>
                <a:gd name="connsiteX1457" fmla="*/ 1121636 w 1213564"/>
                <a:gd name="connsiteY1457" fmla="*/ 262785 h 320973"/>
                <a:gd name="connsiteX1458" fmla="*/ 1123682 w 1213564"/>
                <a:gd name="connsiteY1458" fmla="*/ 257051 h 320973"/>
                <a:gd name="connsiteX1459" fmla="*/ 1118516 w 1213564"/>
                <a:gd name="connsiteY1459" fmla="*/ 255337 h 320973"/>
                <a:gd name="connsiteX1460" fmla="*/ 1111990 w 1213564"/>
                <a:gd name="connsiteY1460" fmla="*/ 254651 h 320973"/>
                <a:gd name="connsiteX1461" fmla="*/ 1101049 w 1213564"/>
                <a:gd name="connsiteY1461" fmla="*/ 257175 h 320973"/>
                <a:gd name="connsiteX1462" fmla="*/ 1093505 w 1213564"/>
                <a:gd name="connsiteY1462" fmla="*/ 264909 h 320973"/>
                <a:gd name="connsiteX1463" fmla="*/ 1090756 w 1213564"/>
                <a:gd name="connsiteY1463" fmla="*/ 278321 h 320973"/>
                <a:gd name="connsiteX1464" fmla="*/ 1093353 w 1213564"/>
                <a:gd name="connsiteY1464" fmla="*/ 291303 h 320973"/>
                <a:gd name="connsiteX1465" fmla="*/ 1100602 w 1213564"/>
                <a:gd name="connsiteY1465" fmla="*/ 298971 h 320973"/>
                <a:gd name="connsiteX1466" fmla="*/ 1111343 w 1213564"/>
                <a:gd name="connsiteY1466" fmla="*/ 301485 h 320973"/>
                <a:gd name="connsiteX1467" fmla="*/ 1117935 w 1213564"/>
                <a:gd name="connsiteY1467" fmla="*/ 300876 h 320973"/>
                <a:gd name="connsiteX1468" fmla="*/ 1122987 w 1213564"/>
                <a:gd name="connsiteY1468" fmla="*/ 299104 h 320973"/>
                <a:gd name="connsiteX1469" fmla="*/ 1122987 w 1213564"/>
                <a:gd name="connsiteY1469" fmla="*/ 292999 h 320973"/>
                <a:gd name="connsiteX1470" fmla="*/ 1117745 w 1213564"/>
                <a:gd name="connsiteY1470" fmla="*/ 294789 h 320973"/>
                <a:gd name="connsiteX1471" fmla="*/ 1111295 w 1213564"/>
                <a:gd name="connsiteY1471" fmla="*/ 295551 h 320973"/>
                <a:gd name="connsiteX1472" fmla="*/ 1103808 w 1213564"/>
                <a:gd name="connsiteY1472" fmla="*/ 293522 h 320973"/>
                <a:gd name="connsiteX1473" fmla="*/ 1099327 w 1213564"/>
                <a:gd name="connsiteY1473" fmla="*/ 287607 h 320973"/>
                <a:gd name="connsiteX1474" fmla="*/ 1097824 w 1213564"/>
                <a:gd name="connsiteY1474" fmla="*/ 278244 h 320973"/>
                <a:gd name="connsiteX1475" fmla="*/ 1099365 w 1213564"/>
                <a:gd name="connsiteY1475" fmla="*/ 268595 h 320973"/>
                <a:gd name="connsiteX1476" fmla="*/ 1104046 w 1213564"/>
                <a:gd name="connsiteY1476" fmla="*/ 262661 h 320973"/>
                <a:gd name="connsiteX1477" fmla="*/ 1162601 w 1213564"/>
                <a:gd name="connsiteY1477" fmla="*/ 257232 h 320973"/>
                <a:gd name="connsiteX1478" fmla="*/ 1168899 w 1213564"/>
                <a:gd name="connsiteY1478" fmla="*/ 264376 h 320973"/>
                <a:gd name="connsiteX1479" fmla="*/ 1171078 w 1213564"/>
                <a:gd name="connsiteY1479" fmla="*/ 275111 h 320973"/>
                <a:gd name="connsiteX1480" fmla="*/ 1171078 w 1213564"/>
                <a:gd name="connsiteY1480" fmla="*/ 279368 h 320973"/>
                <a:gd name="connsiteX1481" fmla="*/ 1139921 w 1213564"/>
                <a:gd name="connsiteY1481" fmla="*/ 279368 h 320973"/>
                <a:gd name="connsiteX1482" fmla="*/ 1143879 w 1213564"/>
                <a:gd name="connsiteY1482" fmla="*/ 291475 h 320973"/>
                <a:gd name="connsiteX1483" fmla="*/ 1154658 w 1213564"/>
                <a:gd name="connsiteY1483" fmla="*/ 295646 h 320973"/>
                <a:gd name="connsiteX1484" fmla="*/ 1162240 w 1213564"/>
                <a:gd name="connsiteY1484" fmla="*/ 294846 h 320973"/>
                <a:gd name="connsiteX1485" fmla="*/ 1169080 w 1213564"/>
                <a:gd name="connsiteY1485" fmla="*/ 292541 h 320973"/>
                <a:gd name="connsiteX1486" fmla="*/ 1169080 w 1213564"/>
                <a:gd name="connsiteY1486" fmla="*/ 298571 h 320973"/>
                <a:gd name="connsiteX1487" fmla="*/ 1162297 w 1213564"/>
                <a:gd name="connsiteY1487" fmla="*/ 300800 h 320973"/>
                <a:gd name="connsiteX1488" fmla="*/ 1154382 w 1213564"/>
                <a:gd name="connsiteY1488" fmla="*/ 301485 h 320973"/>
                <a:gd name="connsiteX1489" fmla="*/ 1143032 w 1213564"/>
                <a:gd name="connsiteY1489" fmla="*/ 298828 h 320973"/>
                <a:gd name="connsiteX1490" fmla="*/ 1135526 w 1213564"/>
                <a:gd name="connsiteY1490" fmla="*/ 291027 h 320973"/>
                <a:gd name="connsiteX1491" fmla="*/ 1132853 w 1213564"/>
                <a:gd name="connsiteY1491" fmla="*/ 278416 h 320973"/>
                <a:gd name="connsiteX1492" fmla="*/ 1135307 w 1213564"/>
                <a:gd name="connsiteY1492" fmla="*/ 265786 h 320973"/>
                <a:gd name="connsiteX1493" fmla="*/ 1142223 w 1213564"/>
                <a:gd name="connsiteY1493" fmla="*/ 257575 h 320973"/>
                <a:gd name="connsiteX1494" fmla="*/ 1152736 w 1213564"/>
                <a:gd name="connsiteY1494" fmla="*/ 254679 h 320973"/>
                <a:gd name="connsiteX1495" fmla="*/ 1162601 w 1213564"/>
                <a:gd name="connsiteY1495" fmla="*/ 257232 h 320973"/>
                <a:gd name="connsiteX1496" fmla="*/ 1163914 w 1213564"/>
                <a:gd name="connsiteY1496" fmla="*/ 273882 h 320973"/>
                <a:gd name="connsiteX1497" fmla="*/ 1162649 w 1213564"/>
                <a:gd name="connsiteY1497" fmla="*/ 266776 h 320973"/>
                <a:gd name="connsiteX1498" fmla="*/ 1158967 w 1213564"/>
                <a:gd name="connsiteY1498" fmla="*/ 261995 h 320973"/>
                <a:gd name="connsiteX1499" fmla="*/ 1152631 w 1213564"/>
                <a:gd name="connsiteY1499" fmla="*/ 260280 h 320973"/>
                <a:gd name="connsiteX1500" fmla="*/ 1143898 w 1213564"/>
                <a:gd name="connsiteY1500" fmla="*/ 263871 h 320973"/>
                <a:gd name="connsiteX1501" fmla="*/ 1140035 w 1213564"/>
                <a:gd name="connsiteY1501" fmla="*/ 273882 h 320973"/>
                <a:gd name="connsiteX1502" fmla="*/ 1163914 w 1213564"/>
                <a:gd name="connsiteY1502" fmla="*/ 273882 h 320973"/>
                <a:gd name="connsiteX1503" fmla="*/ 1211890 w 1213564"/>
                <a:gd name="connsiteY1503" fmla="*/ 282216 h 320973"/>
                <a:gd name="connsiteX1504" fmla="*/ 1207134 w 1213564"/>
                <a:gd name="connsiteY1504" fmla="*/ 278178 h 320973"/>
                <a:gd name="connsiteX1505" fmla="*/ 1199808 w 1213564"/>
                <a:gd name="connsiteY1505" fmla="*/ 274939 h 320973"/>
                <a:gd name="connsiteX1506" fmla="*/ 1192968 w 1213564"/>
                <a:gd name="connsiteY1506" fmla="*/ 272148 h 320973"/>
                <a:gd name="connsiteX1507" fmla="*/ 1189201 w 1213564"/>
                <a:gd name="connsiteY1507" fmla="*/ 269586 h 320973"/>
                <a:gd name="connsiteX1508" fmla="*/ 1188031 w 1213564"/>
                <a:gd name="connsiteY1508" fmla="*/ 266119 h 320973"/>
                <a:gd name="connsiteX1509" fmla="*/ 1190561 w 1213564"/>
                <a:gd name="connsiteY1509" fmla="*/ 261842 h 320973"/>
                <a:gd name="connsiteX1510" fmla="*/ 1197830 w 1213564"/>
                <a:gd name="connsiteY1510" fmla="*/ 260280 h 320973"/>
                <a:gd name="connsiteX1511" fmla="*/ 1204299 w 1213564"/>
                <a:gd name="connsiteY1511" fmla="*/ 261099 h 320973"/>
                <a:gd name="connsiteX1512" fmla="*/ 1210264 w 1213564"/>
                <a:gd name="connsiteY1512" fmla="*/ 263128 h 320973"/>
                <a:gd name="connsiteX1513" fmla="*/ 1212566 w 1213564"/>
                <a:gd name="connsiteY1513" fmla="*/ 257642 h 320973"/>
                <a:gd name="connsiteX1514" fmla="*/ 1205916 w 1213564"/>
                <a:gd name="connsiteY1514" fmla="*/ 255489 h 320973"/>
                <a:gd name="connsiteX1515" fmla="*/ 1198296 w 1213564"/>
                <a:gd name="connsiteY1515" fmla="*/ 254670 h 320973"/>
                <a:gd name="connsiteX1516" fmla="*/ 1186128 w 1213564"/>
                <a:gd name="connsiteY1516" fmla="*/ 257747 h 320973"/>
                <a:gd name="connsiteX1517" fmla="*/ 1181486 w 1213564"/>
                <a:gd name="connsiteY1517" fmla="*/ 266548 h 320973"/>
                <a:gd name="connsiteX1518" fmla="*/ 1183217 w 1213564"/>
                <a:gd name="connsiteY1518" fmla="*/ 272644 h 320973"/>
                <a:gd name="connsiteX1519" fmla="*/ 1188069 w 1213564"/>
                <a:gd name="connsiteY1519" fmla="*/ 276625 h 320973"/>
                <a:gd name="connsiteX1520" fmla="*/ 1195537 w 1213564"/>
                <a:gd name="connsiteY1520" fmla="*/ 279911 h 320973"/>
                <a:gd name="connsiteX1521" fmla="*/ 1202377 w 1213564"/>
                <a:gd name="connsiteY1521" fmla="*/ 282864 h 320973"/>
                <a:gd name="connsiteX1522" fmla="*/ 1205888 w 1213564"/>
                <a:gd name="connsiteY1522" fmla="*/ 285617 h 320973"/>
                <a:gd name="connsiteX1523" fmla="*/ 1206944 w 1213564"/>
                <a:gd name="connsiteY1523" fmla="*/ 288893 h 320973"/>
                <a:gd name="connsiteX1524" fmla="*/ 1204308 w 1213564"/>
                <a:gd name="connsiteY1524" fmla="*/ 294046 h 320973"/>
                <a:gd name="connsiteX1525" fmla="*/ 1195832 w 1213564"/>
                <a:gd name="connsiteY1525" fmla="*/ 295942 h 320973"/>
                <a:gd name="connsiteX1526" fmla="*/ 1188012 w 1213564"/>
                <a:gd name="connsiteY1526" fmla="*/ 294827 h 320973"/>
                <a:gd name="connsiteX1527" fmla="*/ 1181419 w 1213564"/>
                <a:gd name="connsiteY1527" fmla="*/ 292351 h 320973"/>
                <a:gd name="connsiteX1528" fmla="*/ 1181419 w 1213564"/>
                <a:gd name="connsiteY1528" fmla="*/ 298656 h 320973"/>
                <a:gd name="connsiteX1529" fmla="*/ 1187479 w 1213564"/>
                <a:gd name="connsiteY1529" fmla="*/ 300761 h 320973"/>
                <a:gd name="connsiteX1530" fmla="*/ 1195670 w 1213564"/>
                <a:gd name="connsiteY1530" fmla="*/ 301504 h 320973"/>
                <a:gd name="connsiteX1531" fmla="*/ 1205240 w 1213564"/>
                <a:gd name="connsiteY1531" fmla="*/ 300018 h 320973"/>
                <a:gd name="connsiteX1532" fmla="*/ 1211405 w 1213564"/>
                <a:gd name="connsiteY1532" fmla="*/ 295589 h 320973"/>
                <a:gd name="connsiteX1533" fmla="*/ 1213565 w 1213564"/>
                <a:gd name="connsiteY1533" fmla="*/ 288322 h 320973"/>
                <a:gd name="connsiteX1534" fmla="*/ 1211890 w 1213564"/>
                <a:gd name="connsiteY1534" fmla="*/ 282216 h 320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</a:cxnLst>
              <a:rect l="l" t="t" r="r" b="b"/>
              <a:pathLst>
                <a:path w="1213564" h="320973">
                  <a:moveTo>
                    <a:pt x="14032" y="64580"/>
                  </a:moveTo>
                  <a:lnTo>
                    <a:pt x="7030" y="64580"/>
                  </a:lnTo>
                  <a:lnTo>
                    <a:pt x="7030" y="4324"/>
                  </a:lnTo>
                  <a:lnTo>
                    <a:pt x="14032" y="4324"/>
                  </a:lnTo>
                  <a:lnTo>
                    <a:pt x="14032" y="30004"/>
                  </a:lnTo>
                  <a:lnTo>
                    <a:pt x="45636" y="30004"/>
                  </a:lnTo>
                  <a:lnTo>
                    <a:pt x="45636" y="4324"/>
                  </a:lnTo>
                  <a:lnTo>
                    <a:pt x="52619" y="4324"/>
                  </a:lnTo>
                  <a:lnTo>
                    <a:pt x="52619" y="64580"/>
                  </a:lnTo>
                  <a:lnTo>
                    <a:pt x="45636" y="64580"/>
                  </a:lnTo>
                  <a:lnTo>
                    <a:pt x="45636" y="36185"/>
                  </a:lnTo>
                  <a:lnTo>
                    <a:pt x="14032" y="36185"/>
                  </a:lnTo>
                  <a:lnTo>
                    <a:pt x="14032" y="64580"/>
                  </a:lnTo>
                  <a:close/>
                  <a:moveTo>
                    <a:pt x="99834" y="21346"/>
                  </a:moveTo>
                  <a:cubicBezTo>
                    <a:pt x="102936" y="23184"/>
                    <a:pt x="105333" y="25841"/>
                    <a:pt x="107045" y="29318"/>
                  </a:cubicBezTo>
                  <a:cubicBezTo>
                    <a:pt x="108758" y="32795"/>
                    <a:pt x="109614" y="36995"/>
                    <a:pt x="109614" y="41910"/>
                  </a:cubicBezTo>
                  <a:cubicBezTo>
                    <a:pt x="109614" y="45615"/>
                    <a:pt x="109148" y="48930"/>
                    <a:pt x="108187" y="51845"/>
                  </a:cubicBezTo>
                  <a:cubicBezTo>
                    <a:pt x="107217" y="54759"/>
                    <a:pt x="105847" y="57217"/>
                    <a:pt x="104020" y="59217"/>
                  </a:cubicBezTo>
                  <a:cubicBezTo>
                    <a:pt x="102222" y="61227"/>
                    <a:pt x="100024" y="62760"/>
                    <a:pt x="97465" y="63818"/>
                  </a:cubicBezTo>
                  <a:cubicBezTo>
                    <a:pt x="94897" y="64875"/>
                    <a:pt x="91986" y="65408"/>
                    <a:pt x="88751" y="65408"/>
                  </a:cubicBezTo>
                  <a:cubicBezTo>
                    <a:pt x="85726" y="65408"/>
                    <a:pt x="82976" y="64875"/>
                    <a:pt x="80465" y="63818"/>
                  </a:cubicBezTo>
                  <a:cubicBezTo>
                    <a:pt x="77953" y="62760"/>
                    <a:pt x="75784" y="61227"/>
                    <a:pt x="73958" y="59217"/>
                  </a:cubicBezTo>
                  <a:cubicBezTo>
                    <a:pt x="72121" y="57217"/>
                    <a:pt x="70723" y="54759"/>
                    <a:pt x="69724" y="51845"/>
                  </a:cubicBezTo>
                  <a:cubicBezTo>
                    <a:pt x="68725" y="48930"/>
                    <a:pt x="68221" y="45615"/>
                    <a:pt x="68221" y="41910"/>
                  </a:cubicBezTo>
                  <a:cubicBezTo>
                    <a:pt x="68221" y="36967"/>
                    <a:pt x="69039" y="32756"/>
                    <a:pt x="70733" y="29280"/>
                  </a:cubicBezTo>
                  <a:cubicBezTo>
                    <a:pt x="72407" y="25803"/>
                    <a:pt x="74804" y="23155"/>
                    <a:pt x="77906" y="21326"/>
                  </a:cubicBezTo>
                  <a:cubicBezTo>
                    <a:pt x="81026" y="19498"/>
                    <a:pt x="84746" y="18583"/>
                    <a:pt x="89055" y="18583"/>
                  </a:cubicBezTo>
                  <a:cubicBezTo>
                    <a:pt x="93146" y="18583"/>
                    <a:pt x="96752" y="19517"/>
                    <a:pt x="99834" y="21346"/>
                  </a:cubicBezTo>
                  <a:moveTo>
                    <a:pt x="101099" y="51349"/>
                  </a:moveTo>
                  <a:cubicBezTo>
                    <a:pt x="102070" y="48682"/>
                    <a:pt x="102545" y="45539"/>
                    <a:pt x="102545" y="41910"/>
                  </a:cubicBezTo>
                  <a:cubicBezTo>
                    <a:pt x="102545" y="38310"/>
                    <a:pt x="102060" y="35204"/>
                    <a:pt x="101099" y="32576"/>
                  </a:cubicBezTo>
                  <a:cubicBezTo>
                    <a:pt x="100129" y="29956"/>
                    <a:pt x="98645" y="27927"/>
                    <a:pt x="96638" y="26499"/>
                  </a:cubicBezTo>
                  <a:cubicBezTo>
                    <a:pt x="94649" y="25070"/>
                    <a:pt x="92052" y="24355"/>
                    <a:pt x="88875" y="24355"/>
                  </a:cubicBezTo>
                  <a:cubicBezTo>
                    <a:pt x="84175" y="24355"/>
                    <a:pt x="80741" y="25908"/>
                    <a:pt x="78562" y="29013"/>
                  </a:cubicBezTo>
                  <a:cubicBezTo>
                    <a:pt x="76374" y="32118"/>
                    <a:pt x="75270" y="36414"/>
                    <a:pt x="75270" y="41910"/>
                  </a:cubicBezTo>
                  <a:cubicBezTo>
                    <a:pt x="75270" y="45539"/>
                    <a:pt x="75756" y="48682"/>
                    <a:pt x="76716" y="51349"/>
                  </a:cubicBezTo>
                  <a:cubicBezTo>
                    <a:pt x="77687" y="54016"/>
                    <a:pt x="79171" y="56074"/>
                    <a:pt x="81178" y="57531"/>
                  </a:cubicBezTo>
                  <a:cubicBezTo>
                    <a:pt x="83167" y="58988"/>
                    <a:pt x="85745" y="59712"/>
                    <a:pt x="88903" y="59712"/>
                  </a:cubicBezTo>
                  <a:cubicBezTo>
                    <a:pt x="92024" y="59712"/>
                    <a:pt x="94611" y="58988"/>
                    <a:pt x="96628" y="57531"/>
                  </a:cubicBezTo>
                  <a:cubicBezTo>
                    <a:pt x="98645" y="56074"/>
                    <a:pt x="100139" y="54026"/>
                    <a:pt x="101099" y="51349"/>
                  </a:cubicBezTo>
                  <a:moveTo>
                    <a:pt x="131333" y="62894"/>
                  </a:moveTo>
                  <a:cubicBezTo>
                    <a:pt x="134416" y="64570"/>
                    <a:pt x="138002" y="65408"/>
                    <a:pt x="142074" y="65408"/>
                  </a:cubicBezTo>
                  <a:cubicBezTo>
                    <a:pt x="144624" y="65408"/>
                    <a:pt x="146831" y="65199"/>
                    <a:pt x="148667" y="64789"/>
                  </a:cubicBezTo>
                  <a:cubicBezTo>
                    <a:pt x="150522" y="64379"/>
                    <a:pt x="152196" y="63789"/>
                    <a:pt x="153718" y="63017"/>
                  </a:cubicBezTo>
                  <a:lnTo>
                    <a:pt x="153718" y="56921"/>
                  </a:lnTo>
                  <a:cubicBezTo>
                    <a:pt x="152139" y="57607"/>
                    <a:pt x="150408" y="58207"/>
                    <a:pt x="148495" y="58712"/>
                  </a:cubicBezTo>
                  <a:cubicBezTo>
                    <a:pt x="146564" y="59217"/>
                    <a:pt x="144405" y="59474"/>
                    <a:pt x="142026" y="59474"/>
                  </a:cubicBezTo>
                  <a:cubicBezTo>
                    <a:pt x="139020" y="59474"/>
                    <a:pt x="136547" y="58788"/>
                    <a:pt x="134558" y="57436"/>
                  </a:cubicBezTo>
                  <a:cubicBezTo>
                    <a:pt x="132551" y="56074"/>
                    <a:pt x="131067" y="54102"/>
                    <a:pt x="130058" y="51521"/>
                  </a:cubicBezTo>
                  <a:cubicBezTo>
                    <a:pt x="129059" y="48939"/>
                    <a:pt x="128555" y="45815"/>
                    <a:pt x="128555" y="42167"/>
                  </a:cubicBezTo>
                  <a:cubicBezTo>
                    <a:pt x="128555" y="38348"/>
                    <a:pt x="129078" y="35128"/>
                    <a:pt x="130097" y="32518"/>
                  </a:cubicBezTo>
                  <a:cubicBezTo>
                    <a:pt x="131133" y="29908"/>
                    <a:pt x="132675" y="27927"/>
                    <a:pt x="134739" y="26584"/>
                  </a:cubicBezTo>
                  <a:cubicBezTo>
                    <a:pt x="136823" y="25241"/>
                    <a:pt x="139420" y="24565"/>
                    <a:pt x="142540" y="24565"/>
                  </a:cubicBezTo>
                  <a:cubicBezTo>
                    <a:pt x="144119" y="24565"/>
                    <a:pt x="145794" y="24784"/>
                    <a:pt x="147592" y="25222"/>
                  </a:cubicBezTo>
                  <a:cubicBezTo>
                    <a:pt x="149380" y="25660"/>
                    <a:pt x="150969" y="26156"/>
                    <a:pt x="152348" y="26708"/>
                  </a:cubicBezTo>
                  <a:lnTo>
                    <a:pt x="154394" y="20984"/>
                  </a:lnTo>
                  <a:cubicBezTo>
                    <a:pt x="153052" y="20298"/>
                    <a:pt x="151331" y="19717"/>
                    <a:pt x="149247" y="19269"/>
                  </a:cubicBezTo>
                  <a:cubicBezTo>
                    <a:pt x="147126" y="18812"/>
                    <a:pt x="144957" y="18593"/>
                    <a:pt x="142702" y="18593"/>
                  </a:cubicBezTo>
                  <a:cubicBezTo>
                    <a:pt x="138611" y="18593"/>
                    <a:pt x="134977" y="19421"/>
                    <a:pt x="131761" y="21107"/>
                  </a:cubicBezTo>
                  <a:cubicBezTo>
                    <a:pt x="128546" y="22774"/>
                    <a:pt x="126034" y="25356"/>
                    <a:pt x="124198" y="28832"/>
                  </a:cubicBezTo>
                  <a:cubicBezTo>
                    <a:pt x="122381" y="32309"/>
                    <a:pt x="121468" y="36776"/>
                    <a:pt x="121468" y="42243"/>
                  </a:cubicBezTo>
                  <a:cubicBezTo>
                    <a:pt x="121468" y="47463"/>
                    <a:pt x="122343" y="51797"/>
                    <a:pt x="124065" y="55226"/>
                  </a:cubicBezTo>
                  <a:cubicBezTo>
                    <a:pt x="125815" y="58664"/>
                    <a:pt x="128232" y="61217"/>
                    <a:pt x="131333" y="62894"/>
                  </a:cubicBezTo>
                  <a:moveTo>
                    <a:pt x="173773" y="40967"/>
                  </a:moveTo>
                  <a:cubicBezTo>
                    <a:pt x="173773" y="37395"/>
                    <a:pt x="174201" y="34376"/>
                    <a:pt x="175076" y="31899"/>
                  </a:cubicBezTo>
                  <a:cubicBezTo>
                    <a:pt x="175932" y="29432"/>
                    <a:pt x="177359" y="27556"/>
                    <a:pt x="179348" y="26270"/>
                  </a:cubicBezTo>
                  <a:cubicBezTo>
                    <a:pt x="181355" y="24994"/>
                    <a:pt x="184009" y="24355"/>
                    <a:pt x="187358" y="24355"/>
                  </a:cubicBezTo>
                  <a:cubicBezTo>
                    <a:pt x="190907" y="24355"/>
                    <a:pt x="193523" y="25298"/>
                    <a:pt x="195235" y="27165"/>
                  </a:cubicBezTo>
                  <a:cubicBezTo>
                    <a:pt x="196967" y="29032"/>
                    <a:pt x="197813" y="31842"/>
                    <a:pt x="197813" y="35614"/>
                  </a:cubicBezTo>
                  <a:lnTo>
                    <a:pt x="197813" y="64580"/>
                  </a:lnTo>
                  <a:lnTo>
                    <a:pt x="204558" y="64580"/>
                  </a:lnTo>
                  <a:lnTo>
                    <a:pt x="204558" y="35157"/>
                  </a:lnTo>
                  <a:cubicBezTo>
                    <a:pt x="204558" y="31309"/>
                    <a:pt x="203949" y="28175"/>
                    <a:pt x="202741" y="25756"/>
                  </a:cubicBezTo>
                  <a:cubicBezTo>
                    <a:pt x="201514" y="23346"/>
                    <a:pt x="199678" y="21555"/>
                    <a:pt x="197261" y="20403"/>
                  </a:cubicBezTo>
                  <a:cubicBezTo>
                    <a:pt x="194826" y="19250"/>
                    <a:pt x="191801" y="18669"/>
                    <a:pt x="188176" y="18669"/>
                  </a:cubicBezTo>
                  <a:cubicBezTo>
                    <a:pt x="186131" y="18669"/>
                    <a:pt x="184180" y="18955"/>
                    <a:pt x="182344" y="19517"/>
                  </a:cubicBezTo>
                  <a:cubicBezTo>
                    <a:pt x="180508" y="20079"/>
                    <a:pt x="178872" y="20907"/>
                    <a:pt x="177416" y="21993"/>
                  </a:cubicBezTo>
                  <a:cubicBezTo>
                    <a:pt x="175970" y="23070"/>
                    <a:pt x="174800" y="24413"/>
                    <a:pt x="173868" y="26013"/>
                  </a:cubicBezTo>
                  <a:lnTo>
                    <a:pt x="173402" y="26013"/>
                  </a:lnTo>
                  <a:cubicBezTo>
                    <a:pt x="173535" y="25070"/>
                    <a:pt x="173640" y="24051"/>
                    <a:pt x="173697" y="22936"/>
                  </a:cubicBezTo>
                  <a:cubicBezTo>
                    <a:pt x="173754" y="21822"/>
                    <a:pt x="173773" y="20717"/>
                    <a:pt x="173773" y="19622"/>
                  </a:cubicBezTo>
                  <a:lnTo>
                    <a:pt x="173773" y="457"/>
                  </a:lnTo>
                  <a:lnTo>
                    <a:pt x="166952" y="457"/>
                  </a:lnTo>
                  <a:lnTo>
                    <a:pt x="166952" y="64580"/>
                  </a:lnTo>
                  <a:lnTo>
                    <a:pt x="173773" y="64580"/>
                  </a:lnTo>
                  <a:lnTo>
                    <a:pt x="173773" y="40967"/>
                  </a:lnTo>
                  <a:close/>
                  <a:moveTo>
                    <a:pt x="232490" y="65408"/>
                  </a:moveTo>
                  <a:cubicBezTo>
                    <a:pt x="236191" y="65408"/>
                    <a:pt x="239387" y="64913"/>
                    <a:pt x="242060" y="63922"/>
                  </a:cubicBezTo>
                  <a:cubicBezTo>
                    <a:pt x="244734" y="62932"/>
                    <a:pt x="246798" y="61455"/>
                    <a:pt x="248225" y="59493"/>
                  </a:cubicBezTo>
                  <a:cubicBezTo>
                    <a:pt x="249671" y="57531"/>
                    <a:pt x="250385" y="55102"/>
                    <a:pt x="250385" y="52216"/>
                  </a:cubicBezTo>
                  <a:cubicBezTo>
                    <a:pt x="250385" y="49749"/>
                    <a:pt x="249823" y="47720"/>
                    <a:pt x="248729" y="46139"/>
                  </a:cubicBezTo>
                  <a:cubicBezTo>
                    <a:pt x="247616" y="44558"/>
                    <a:pt x="246037" y="43215"/>
                    <a:pt x="243973" y="42101"/>
                  </a:cubicBezTo>
                  <a:cubicBezTo>
                    <a:pt x="241908" y="40986"/>
                    <a:pt x="239454" y="39910"/>
                    <a:pt x="236638" y="38862"/>
                  </a:cubicBezTo>
                  <a:cubicBezTo>
                    <a:pt x="233812" y="37795"/>
                    <a:pt x="231548" y="36862"/>
                    <a:pt x="229817" y="36062"/>
                  </a:cubicBezTo>
                  <a:cubicBezTo>
                    <a:pt x="228085" y="35271"/>
                    <a:pt x="226829" y="34414"/>
                    <a:pt x="226049" y="33509"/>
                  </a:cubicBezTo>
                  <a:cubicBezTo>
                    <a:pt x="225269" y="32604"/>
                    <a:pt x="224879" y="31442"/>
                    <a:pt x="224879" y="30042"/>
                  </a:cubicBezTo>
                  <a:cubicBezTo>
                    <a:pt x="224879" y="28232"/>
                    <a:pt x="225735" y="26803"/>
                    <a:pt x="227410" y="25756"/>
                  </a:cubicBezTo>
                  <a:cubicBezTo>
                    <a:pt x="229103" y="24717"/>
                    <a:pt x="231519" y="24194"/>
                    <a:pt x="234678" y="24194"/>
                  </a:cubicBezTo>
                  <a:cubicBezTo>
                    <a:pt x="236866" y="24194"/>
                    <a:pt x="239026" y="24470"/>
                    <a:pt x="241147" y="25013"/>
                  </a:cubicBezTo>
                  <a:cubicBezTo>
                    <a:pt x="243269" y="25565"/>
                    <a:pt x="245257" y="26241"/>
                    <a:pt x="247112" y="27041"/>
                  </a:cubicBezTo>
                  <a:lnTo>
                    <a:pt x="249414" y="21555"/>
                  </a:lnTo>
                  <a:cubicBezTo>
                    <a:pt x="247350" y="20650"/>
                    <a:pt x="245143" y="19926"/>
                    <a:pt x="242783" y="19393"/>
                  </a:cubicBezTo>
                  <a:cubicBezTo>
                    <a:pt x="240405" y="18860"/>
                    <a:pt x="237855" y="18583"/>
                    <a:pt x="235125" y="18583"/>
                  </a:cubicBezTo>
                  <a:cubicBezTo>
                    <a:pt x="230111" y="18583"/>
                    <a:pt x="226059" y="19612"/>
                    <a:pt x="222976" y="21660"/>
                  </a:cubicBezTo>
                  <a:cubicBezTo>
                    <a:pt x="219894" y="23708"/>
                    <a:pt x="218353" y="26641"/>
                    <a:pt x="218353" y="30461"/>
                  </a:cubicBezTo>
                  <a:cubicBezTo>
                    <a:pt x="218353" y="32957"/>
                    <a:pt x="218914" y="34995"/>
                    <a:pt x="220046" y="36557"/>
                  </a:cubicBezTo>
                  <a:cubicBezTo>
                    <a:pt x="221197" y="38119"/>
                    <a:pt x="222815" y="39453"/>
                    <a:pt x="224917" y="40538"/>
                  </a:cubicBezTo>
                  <a:cubicBezTo>
                    <a:pt x="227019" y="41624"/>
                    <a:pt x="229503" y="42710"/>
                    <a:pt x="232385" y="43815"/>
                  </a:cubicBezTo>
                  <a:cubicBezTo>
                    <a:pt x="235306" y="44882"/>
                    <a:pt x="237570" y="45863"/>
                    <a:pt x="239225" y="46758"/>
                  </a:cubicBezTo>
                  <a:cubicBezTo>
                    <a:pt x="240862" y="47654"/>
                    <a:pt x="242051" y="48568"/>
                    <a:pt x="242755" y="49520"/>
                  </a:cubicBezTo>
                  <a:cubicBezTo>
                    <a:pt x="243440" y="50463"/>
                    <a:pt x="243792" y="51559"/>
                    <a:pt x="243792" y="52797"/>
                  </a:cubicBezTo>
                  <a:cubicBezTo>
                    <a:pt x="243792" y="54969"/>
                    <a:pt x="242898" y="56683"/>
                    <a:pt x="241157" y="57950"/>
                  </a:cubicBezTo>
                  <a:cubicBezTo>
                    <a:pt x="239387" y="59207"/>
                    <a:pt x="236571" y="59846"/>
                    <a:pt x="232680" y="59846"/>
                  </a:cubicBezTo>
                  <a:cubicBezTo>
                    <a:pt x="230007" y="59846"/>
                    <a:pt x="227400" y="59474"/>
                    <a:pt x="224841" y="58731"/>
                  </a:cubicBezTo>
                  <a:cubicBezTo>
                    <a:pt x="222291" y="57988"/>
                    <a:pt x="220103" y="57169"/>
                    <a:pt x="218267" y="56255"/>
                  </a:cubicBezTo>
                  <a:lnTo>
                    <a:pt x="218267" y="62560"/>
                  </a:lnTo>
                  <a:cubicBezTo>
                    <a:pt x="219999" y="63475"/>
                    <a:pt x="222025" y="64170"/>
                    <a:pt x="224327" y="64665"/>
                  </a:cubicBezTo>
                  <a:cubicBezTo>
                    <a:pt x="226601" y="65161"/>
                    <a:pt x="229331" y="65408"/>
                    <a:pt x="232490" y="65408"/>
                  </a:cubicBezTo>
                  <a:moveTo>
                    <a:pt x="271267" y="62894"/>
                  </a:moveTo>
                  <a:cubicBezTo>
                    <a:pt x="274368" y="64570"/>
                    <a:pt x="277936" y="65408"/>
                    <a:pt x="282026" y="65408"/>
                  </a:cubicBezTo>
                  <a:cubicBezTo>
                    <a:pt x="284576" y="65408"/>
                    <a:pt x="286764" y="65199"/>
                    <a:pt x="288619" y="64789"/>
                  </a:cubicBezTo>
                  <a:cubicBezTo>
                    <a:pt x="290474" y="64379"/>
                    <a:pt x="292149" y="63789"/>
                    <a:pt x="293652" y="63017"/>
                  </a:cubicBezTo>
                  <a:lnTo>
                    <a:pt x="293652" y="56921"/>
                  </a:lnTo>
                  <a:cubicBezTo>
                    <a:pt x="292092" y="57607"/>
                    <a:pt x="290360" y="58207"/>
                    <a:pt x="288429" y="58712"/>
                  </a:cubicBezTo>
                  <a:cubicBezTo>
                    <a:pt x="286498" y="59217"/>
                    <a:pt x="284357" y="59474"/>
                    <a:pt x="281960" y="59474"/>
                  </a:cubicBezTo>
                  <a:cubicBezTo>
                    <a:pt x="278973" y="59474"/>
                    <a:pt x="276480" y="58788"/>
                    <a:pt x="274492" y="57436"/>
                  </a:cubicBezTo>
                  <a:cubicBezTo>
                    <a:pt x="272503" y="56074"/>
                    <a:pt x="271000" y="54102"/>
                    <a:pt x="269992" y="51521"/>
                  </a:cubicBezTo>
                  <a:cubicBezTo>
                    <a:pt x="269002" y="48939"/>
                    <a:pt x="268508" y="45815"/>
                    <a:pt x="268508" y="42167"/>
                  </a:cubicBezTo>
                  <a:cubicBezTo>
                    <a:pt x="268508" y="38348"/>
                    <a:pt x="269012" y="35128"/>
                    <a:pt x="270030" y="32518"/>
                  </a:cubicBezTo>
                  <a:cubicBezTo>
                    <a:pt x="271067" y="29908"/>
                    <a:pt x="272627" y="27927"/>
                    <a:pt x="274691" y="26584"/>
                  </a:cubicBezTo>
                  <a:cubicBezTo>
                    <a:pt x="276756" y="25241"/>
                    <a:pt x="279372" y="24565"/>
                    <a:pt x="282493" y="24565"/>
                  </a:cubicBezTo>
                  <a:cubicBezTo>
                    <a:pt x="284053" y="24565"/>
                    <a:pt x="285727" y="24784"/>
                    <a:pt x="287525" y="25222"/>
                  </a:cubicBezTo>
                  <a:cubicBezTo>
                    <a:pt x="289323" y="25660"/>
                    <a:pt x="290902" y="26156"/>
                    <a:pt x="292282" y="26708"/>
                  </a:cubicBezTo>
                  <a:lnTo>
                    <a:pt x="294346" y="20984"/>
                  </a:lnTo>
                  <a:cubicBezTo>
                    <a:pt x="292986" y="20298"/>
                    <a:pt x="291283" y="19717"/>
                    <a:pt x="289181" y="19269"/>
                  </a:cubicBezTo>
                  <a:cubicBezTo>
                    <a:pt x="287078" y="18812"/>
                    <a:pt x="284909" y="18593"/>
                    <a:pt x="282654" y="18593"/>
                  </a:cubicBezTo>
                  <a:cubicBezTo>
                    <a:pt x="278564" y="18593"/>
                    <a:pt x="274910" y="19421"/>
                    <a:pt x="271714" y="21107"/>
                  </a:cubicBezTo>
                  <a:cubicBezTo>
                    <a:pt x="268498" y="22774"/>
                    <a:pt x="265968" y="25356"/>
                    <a:pt x="264151" y="28832"/>
                  </a:cubicBezTo>
                  <a:cubicBezTo>
                    <a:pt x="262333" y="32309"/>
                    <a:pt x="261420" y="36776"/>
                    <a:pt x="261420" y="42243"/>
                  </a:cubicBezTo>
                  <a:cubicBezTo>
                    <a:pt x="261420" y="47463"/>
                    <a:pt x="262276" y="51797"/>
                    <a:pt x="263998" y="55226"/>
                  </a:cubicBezTo>
                  <a:cubicBezTo>
                    <a:pt x="265749" y="58664"/>
                    <a:pt x="268165" y="61217"/>
                    <a:pt x="271267" y="62894"/>
                  </a:cubicBezTo>
                  <a:moveTo>
                    <a:pt x="319300" y="26279"/>
                  </a:moveTo>
                  <a:cubicBezTo>
                    <a:pt x="321288" y="25003"/>
                    <a:pt x="323943" y="24365"/>
                    <a:pt x="327310" y="24365"/>
                  </a:cubicBezTo>
                  <a:cubicBezTo>
                    <a:pt x="330859" y="24365"/>
                    <a:pt x="333456" y="25298"/>
                    <a:pt x="335188" y="27165"/>
                  </a:cubicBezTo>
                  <a:cubicBezTo>
                    <a:pt x="336900" y="29032"/>
                    <a:pt x="337756" y="31852"/>
                    <a:pt x="337756" y="35614"/>
                  </a:cubicBezTo>
                  <a:lnTo>
                    <a:pt x="337756" y="64589"/>
                  </a:lnTo>
                  <a:lnTo>
                    <a:pt x="344520" y="64589"/>
                  </a:lnTo>
                  <a:lnTo>
                    <a:pt x="344520" y="35157"/>
                  </a:lnTo>
                  <a:cubicBezTo>
                    <a:pt x="344520" y="31318"/>
                    <a:pt x="343911" y="28184"/>
                    <a:pt x="342684" y="25765"/>
                  </a:cubicBezTo>
                  <a:cubicBezTo>
                    <a:pt x="341476" y="23346"/>
                    <a:pt x="339640" y="21565"/>
                    <a:pt x="337223" y="20412"/>
                  </a:cubicBezTo>
                  <a:cubicBezTo>
                    <a:pt x="334788" y="19250"/>
                    <a:pt x="331763" y="18679"/>
                    <a:pt x="328138" y="18679"/>
                  </a:cubicBezTo>
                  <a:cubicBezTo>
                    <a:pt x="326074" y="18679"/>
                    <a:pt x="324142" y="18955"/>
                    <a:pt x="322287" y="19526"/>
                  </a:cubicBezTo>
                  <a:cubicBezTo>
                    <a:pt x="320470" y="20088"/>
                    <a:pt x="318815" y="20907"/>
                    <a:pt x="317378" y="21993"/>
                  </a:cubicBezTo>
                  <a:cubicBezTo>
                    <a:pt x="315932" y="23079"/>
                    <a:pt x="314743" y="24422"/>
                    <a:pt x="313811" y="26013"/>
                  </a:cubicBezTo>
                  <a:lnTo>
                    <a:pt x="313364" y="26013"/>
                  </a:lnTo>
                  <a:cubicBezTo>
                    <a:pt x="313497" y="25079"/>
                    <a:pt x="313583" y="24060"/>
                    <a:pt x="313640" y="22946"/>
                  </a:cubicBezTo>
                  <a:cubicBezTo>
                    <a:pt x="313697" y="21831"/>
                    <a:pt x="313735" y="20726"/>
                    <a:pt x="313735" y="19622"/>
                  </a:cubicBezTo>
                  <a:lnTo>
                    <a:pt x="313735" y="448"/>
                  </a:lnTo>
                  <a:lnTo>
                    <a:pt x="306895" y="448"/>
                  </a:lnTo>
                  <a:lnTo>
                    <a:pt x="306895" y="64580"/>
                  </a:lnTo>
                  <a:lnTo>
                    <a:pt x="313735" y="64580"/>
                  </a:lnTo>
                  <a:lnTo>
                    <a:pt x="313735" y="40967"/>
                  </a:lnTo>
                  <a:cubicBezTo>
                    <a:pt x="313735" y="37395"/>
                    <a:pt x="314163" y="34366"/>
                    <a:pt x="315038" y="31899"/>
                  </a:cubicBezTo>
                  <a:cubicBezTo>
                    <a:pt x="315875" y="29432"/>
                    <a:pt x="317312" y="27546"/>
                    <a:pt x="319300" y="26279"/>
                  </a:cubicBezTo>
                  <a:moveTo>
                    <a:pt x="367942" y="63675"/>
                  </a:moveTo>
                  <a:cubicBezTo>
                    <a:pt x="370359" y="64827"/>
                    <a:pt x="373346" y="65408"/>
                    <a:pt x="376914" y="65408"/>
                  </a:cubicBezTo>
                  <a:cubicBezTo>
                    <a:pt x="378997" y="65408"/>
                    <a:pt x="380966" y="65141"/>
                    <a:pt x="382821" y="64599"/>
                  </a:cubicBezTo>
                  <a:cubicBezTo>
                    <a:pt x="384677" y="64065"/>
                    <a:pt x="386332" y="63265"/>
                    <a:pt x="387816" y="62189"/>
                  </a:cubicBezTo>
                  <a:cubicBezTo>
                    <a:pt x="389300" y="61122"/>
                    <a:pt x="390508" y="59798"/>
                    <a:pt x="391441" y="58236"/>
                  </a:cubicBezTo>
                  <a:lnTo>
                    <a:pt x="391812" y="58236"/>
                  </a:lnTo>
                  <a:lnTo>
                    <a:pt x="392801" y="64580"/>
                  </a:lnTo>
                  <a:lnTo>
                    <a:pt x="398395" y="64580"/>
                  </a:lnTo>
                  <a:lnTo>
                    <a:pt x="398395" y="19412"/>
                  </a:lnTo>
                  <a:lnTo>
                    <a:pt x="391517" y="19412"/>
                  </a:lnTo>
                  <a:lnTo>
                    <a:pt x="391517" y="43196"/>
                  </a:lnTo>
                  <a:cubicBezTo>
                    <a:pt x="391517" y="46768"/>
                    <a:pt x="391089" y="49778"/>
                    <a:pt x="390213" y="52235"/>
                  </a:cubicBezTo>
                  <a:cubicBezTo>
                    <a:pt x="389319" y="54693"/>
                    <a:pt x="387892" y="56559"/>
                    <a:pt x="385904" y="57817"/>
                  </a:cubicBezTo>
                  <a:cubicBezTo>
                    <a:pt x="383915" y="59084"/>
                    <a:pt x="381242" y="59722"/>
                    <a:pt x="377893" y="59722"/>
                  </a:cubicBezTo>
                  <a:cubicBezTo>
                    <a:pt x="374421" y="59722"/>
                    <a:pt x="371814" y="58788"/>
                    <a:pt x="370111" y="56940"/>
                  </a:cubicBezTo>
                  <a:cubicBezTo>
                    <a:pt x="368418" y="55083"/>
                    <a:pt x="367562" y="52273"/>
                    <a:pt x="367562" y="48511"/>
                  </a:cubicBezTo>
                  <a:lnTo>
                    <a:pt x="367562" y="19412"/>
                  </a:lnTo>
                  <a:lnTo>
                    <a:pt x="360646" y="19412"/>
                  </a:lnTo>
                  <a:lnTo>
                    <a:pt x="360646" y="49006"/>
                  </a:lnTo>
                  <a:cubicBezTo>
                    <a:pt x="360646" y="52797"/>
                    <a:pt x="361235" y="55902"/>
                    <a:pt x="362482" y="58322"/>
                  </a:cubicBezTo>
                  <a:cubicBezTo>
                    <a:pt x="363709" y="60731"/>
                    <a:pt x="365526" y="62522"/>
                    <a:pt x="367942" y="63675"/>
                  </a:cubicBezTo>
                  <a:moveTo>
                    <a:pt x="415415" y="64580"/>
                  </a:moveTo>
                  <a:lnTo>
                    <a:pt x="422293" y="64580"/>
                  </a:lnTo>
                  <a:lnTo>
                    <a:pt x="422293" y="11173"/>
                  </a:lnTo>
                  <a:lnTo>
                    <a:pt x="422293" y="457"/>
                  </a:lnTo>
                  <a:lnTo>
                    <a:pt x="415415" y="457"/>
                  </a:lnTo>
                  <a:lnTo>
                    <a:pt x="415415" y="64580"/>
                  </a:lnTo>
                  <a:close/>
                  <a:moveTo>
                    <a:pt x="446933" y="62751"/>
                  </a:moveTo>
                  <a:cubicBezTo>
                    <a:pt x="443717" y="60979"/>
                    <a:pt x="441205" y="58379"/>
                    <a:pt x="439427" y="54940"/>
                  </a:cubicBezTo>
                  <a:cubicBezTo>
                    <a:pt x="437638" y="51511"/>
                    <a:pt x="436753" y="47311"/>
                    <a:pt x="436753" y="42329"/>
                  </a:cubicBezTo>
                  <a:cubicBezTo>
                    <a:pt x="436753" y="37471"/>
                    <a:pt x="437571" y="33261"/>
                    <a:pt x="439208" y="29699"/>
                  </a:cubicBezTo>
                  <a:cubicBezTo>
                    <a:pt x="440844" y="26146"/>
                    <a:pt x="443146" y="23403"/>
                    <a:pt x="446124" y="21479"/>
                  </a:cubicBezTo>
                  <a:cubicBezTo>
                    <a:pt x="449092" y="19555"/>
                    <a:pt x="452612" y="18593"/>
                    <a:pt x="456636" y="18593"/>
                  </a:cubicBezTo>
                  <a:cubicBezTo>
                    <a:pt x="460480" y="18593"/>
                    <a:pt x="463771" y="19441"/>
                    <a:pt x="466521" y="21145"/>
                  </a:cubicBezTo>
                  <a:cubicBezTo>
                    <a:pt x="469270" y="22850"/>
                    <a:pt x="471373" y="25232"/>
                    <a:pt x="472819" y="28299"/>
                  </a:cubicBezTo>
                  <a:cubicBezTo>
                    <a:pt x="474265" y="31366"/>
                    <a:pt x="474997" y="34938"/>
                    <a:pt x="474997" y="39033"/>
                  </a:cubicBezTo>
                  <a:lnTo>
                    <a:pt x="474997" y="43282"/>
                  </a:lnTo>
                  <a:lnTo>
                    <a:pt x="443841" y="43282"/>
                  </a:lnTo>
                  <a:cubicBezTo>
                    <a:pt x="443936" y="48587"/>
                    <a:pt x="445249" y="52626"/>
                    <a:pt x="447798" y="55397"/>
                  </a:cubicBezTo>
                  <a:cubicBezTo>
                    <a:pt x="450348" y="58169"/>
                    <a:pt x="453944" y="59560"/>
                    <a:pt x="458596" y="59560"/>
                  </a:cubicBezTo>
                  <a:cubicBezTo>
                    <a:pt x="461441" y="59560"/>
                    <a:pt x="463962" y="59303"/>
                    <a:pt x="466159" y="58779"/>
                  </a:cubicBezTo>
                  <a:cubicBezTo>
                    <a:pt x="468347" y="58255"/>
                    <a:pt x="470640" y="57483"/>
                    <a:pt x="472999" y="56474"/>
                  </a:cubicBezTo>
                  <a:lnTo>
                    <a:pt x="472999" y="62484"/>
                  </a:lnTo>
                  <a:cubicBezTo>
                    <a:pt x="470716" y="63503"/>
                    <a:pt x="468443" y="64246"/>
                    <a:pt x="466216" y="64713"/>
                  </a:cubicBezTo>
                  <a:cubicBezTo>
                    <a:pt x="463990" y="65180"/>
                    <a:pt x="461326" y="65418"/>
                    <a:pt x="458301" y="65418"/>
                  </a:cubicBezTo>
                  <a:cubicBezTo>
                    <a:pt x="453934" y="65408"/>
                    <a:pt x="450167" y="64522"/>
                    <a:pt x="446933" y="62751"/>
                  </a:cubicBezTo>
                  <a:moveTo>
                    <a:pt x="447827" y="27775"/>
                  </a:moveTo>
                  <a:cubicBezTo>
                    <a:pt x="445648" y="30166"/>
                    <a:pt x="444373" y="33499"/>
                    <a:pt x="443964" y="37786"/>
                  </a:cubicBezTo>
                  <a:lnTo>
                    <a:pt x="467843" y="37786"/>
                  </a:lnTo>
                  <a:cubicBezTo>
                    <a:pt x="467805" y="35100"/>
                    <a:pt x="467396" y="32728"/>
                    <a:pt x="466578" y="30680"/>
                  </a:cubicBezTo>
                  <a:cubicBezTo>
                    <a:pt x="465779" y="28632"/>
                    <a:pt x="464551" y="27041"/>
                    <a:pt x="462896" y="25898"/>
                  </a:cubicBezTo>
                  <a:cubicBezTo>
                    <a:pt x="461241" y="24755"/>
                    <a:pt x="459129" y="24194"/>
                    <a:pt x="456560" y="24194"/>
                  </a:cubicBezTo>
                  <a:cubicBezTo>
                    <a:pt x="452898" y="24194"/>
                    <a:pt x="449996" y="25384"/>
                    <a:pt x="447827" y="27775"/>
                  </a:cubicBezTo>
                  <a:moveTo>
                    <a:pt x="513879" y="64580"/>
                  </a:moveTo>
                  <a:lnTo>
                    <a:pt x="520738" y="64580"/>
                  </a:lnTo>
                  <a:lnTo>
                    <a:pt x="520738" y="24765"/>
                  </a:lnTo>
                  <a:lnTo>
                    <a:pt x="531964" y="24765"/>
                  </a:lnTo>
                  <a:lnTo>
                    <a:pt x="531964" y="19412"/>
                  </a:lnTo>
                  <a:lnTo>
                    <a:pt x="520738" y="19412"/>
                  </a:lnTo>
                  <a:lnTo>
                    <a:pt x="520738" y="16107"/>
                  </a:lnTo>
                  <a:cubicBezTo>
                    <a:pt x="520738" y="12516"/>
                    <a:pt x="521347" y="9868"/>
                    <a:pt x="522593" y="8182"/>
                  </a:cubicBezTo>
                  <a:cubicBezTo>
                    <a:pt x="523858" y="6487"/>
                    <a:pt x="525771" y="5648"/>
                    <a:pt x="528368" y="5648"/>
                  </a:cubicBezTo>
                  <a:cubicBezTo>
                    <a:pt x="529576" y="5648"/>
                    <a:pt x="530765" y="5772"/>
                    <a:pt x="531935" y="6039"/>
                  </a:cubicBezTo>
                  <a:cubicBezTo>
                    <a:pt x="533106" y="6296"/>
                    <a:pt x="534142" y="6582"/>
                    <a:pt x="535094" y="6877"/>
                  </a:cubicBezTo>
                  <a:lnTo>
                    <a:pt x="536863" y="1486"/>
                  </a:lnTo>
                  <a:cubicBezTo>
                    <a:pt x="535769" y="1095"/>
                    <a:pt x="534485" y="752"/>
                    <a:pt x="533058" y="448"/>
                  </a:cubicBezTo>
                  <a:cubicBezTo>
                    <a:pt x="531612" y="152"/>
                    <a:pt x="530033" y="0"/>
                    <a:pt x="528301" y="0"/>
                  </a:cubicBezTo>
                  <a:cubicBezTo>
                    <a:pt x="525238" y="0"/>
                    <a:pt x="522612" y="562"/>
                    <a:pt x="520481" y="1686"/>
                  </a:cubicBezTo>
                  <a:cubicBezTo>
                    <a:pt x="518341" y="2810"/>
                    <a:pt x="516714" y="4562"/>
                    <a:pt x="515591" y="6944"/>
                  </a:cubicBezTo>
                  <a:cubicBezTo>
                    <a:pt x="514459" y="9315"/>
                    <a:pt x="513879" y="12402"/>
                    <a:pt x="513879" y="16192"/>
                  </a:cubicBezTo>
                  <a:lnTo>
                    <a:pt x="513879" y="19202"/>
                  </a:lnTo>
                  <a:lnTo>
                    <a:pt x="505887" y="21469"/>
                  </a:lnTo>
                  <a:lnTo>
                    <a:pt x="505887" y="24765"/>
                  </a:lnTo>
                  <a:lnTo>
                    <a:pt x="513879" y="24765"/>
                  </a:lnTo>
                  <a:lnTo>
                    <a:pt x="513879" y="64580"/>
                  </a:lnTo>
                  <a:close/>
                  <a:moveTo>
                    <a:pt x="549592" y="63675"/>
                  </a:moveTo>
                  <a:cubicBezTo>
                    <a:pt x="552009" y="64827"/>
                    <a:pt x="554996" y="65408"/>
                    <a:pt x="558563" y="65408"/>
                  </a:cubicBezTo>
                  <a:cubicBezTo>
                    <a:pt x="560647" y="65408"/>
                    <a:pt x="562616" y="65141"/>
                    <a:pt x="564471" y="64599"/>
                  </a:cubicBezTo>
                  <a:cubicBezTo>
                    <a:pt x="566307" y="64065"/>
                    <a:pt x="567982" y="63265"/>
                    <a:pt x="569466" y="62189"/>
                  </a:cubicBezTo>
                  <a:cubicBezTo>
                    <a:pt x="570950" y="61122"/>
                    <a:pt x="572139" y="59798"/>
                    <a:pt x="573091" y="58236"/>
                  </a:cubicBezTo>
                  <a:lnTo>
                    <a:pt x="573461" y="58236"/>
                  </a:lnTo>
                  <a:lnTo>
                    <a:pt x="574451" y="64580"/>
                  </a:lnTo>
                  <a:lnTo>
                    <a:pt x="580045" y="64580"/>
                  </a:lnTo>
                  <a:lnTo>
                    <a:pt x="580045" y="19412"/>
                  </a:lnTo>
                  <a:lnTo>
                    <a:pt x="573186" y="19412"/>
                  </a:lnTo>
                  <a:lnTo>
                    <a:pt x="573186" y="43196"/>
                  </a:lnTo>
                  <a:cubicBezTo>
                    <a:pt x="573186" y="46768"/>
                    <a:pt x="572720" y="49778"/>
                    <a:pt x="571844" y="52235"/>
                  </a:cubicBezTo>
                  <a:cubicBezTo>
                    <a:pt x="570969" y="54693"/>
                    <a:pt x="569542" y="56559"/>
                    <a:pt x="567554" y="57817"/>
                  </a:cubicBezTo>
                  <a:cubicBezTo>
                    <a:pt x="565546" y="59084"/>
                    <a:pt x="562892" y="59722"/>
                    <a:pt x="559543" y="59722"/>
                  </a:cubicBezTo>
                  <a:cubicBezTo>
                    <a:pt x="556052" y="59722"/>
                    <a:pt x="553464" y="58788"/>
                    <a:pt x="551780" y="56940"/>
                  </a:cubicBezTo>
                  <a:cubicBezTo>
                    <a:pt x="550068" y="55083"/>
                    <a:pt x="549212" y="52273"/>
                    <a:pt x="549212" y="48511"/>
                  </a:cubicBezTo>
                  <a:lnTo>
                    <a:pt x="549212" y="19412"/>
                  </a:lnTo>
                  <a:lnTo>
                    <a:pt x="542295" y="19412"/>
                  </a:lnTo>
                  <a:lnTo>
                    <a:pt x="542295" y="49006"/>
                  </a:lnTo>
                  <a:cubicBezTo>
                    <a:pt x="542295" y="52797"/>
                    <a:pt x="542885" y="55902"/>
                    <a:pt x="544113" y="58322"/>
                  </a:cubicBezTo>
                  <a:cubicBezTo>
                    <a:pt x="545359" y="60731"/>
                    <a:pt x="547176" y="62522"/>
                    <a:pt x="549592" y="63675"/>
                  </a:cubicBezTo>
                  <a:moveTo>
                    <a:pt x="553493" y="11173"/>
                  </a:moveTo>
                  <a:cubicBezTo>
                    <a:pt x="554568" y="11173"/>
                    <a:pt x="555462" y="10839"/>
                    <a:pt x="556204" y="10163"/>
                  </a:cubicBezTo>
                  <a:cubicBezTo>
                    <a:pt x="556927" y="9487"/>
                    <a:pt x="557279" y="8477"/>
                    <a:pt x="557279" y="7134"/>
                  </a:cubicBezTo>
                  <a:cubicBezTo>
                    <a:pt x="557279" y="5763"/>
                    <a:pt x="556927" y="4753"/>
                    <a:pt x="556204" y="4124"/>
                  </a:cubicBezTo>
                  <a:cubicBezTo>
                    <a:pt x="555462" y="3496"/>
                    <a:pt x="554568" y="3181"/>
                    <a:pt x="553493" y="3181"/>
                  </a:cubicBezTo>
                  <a:cubicBezTo>
                    <a:pt x="552456" y="3181"/>
                    <a:pt x="551581" y="3496"/>
                    <a:pt x="550877" y="4124"/>
                  </a:cubicBezTo>
                  <a:cubicBezTo>
                    <a:pt x="550154" y="4753"/>
                    <a:pt x="549802" y="5763"/>
                    <a:pt x="549802" y="7134"/>
                  </a:cubicBezTo>
                  <a:cubicBezTo>
                    <a:pt x="549802" y="8477"/>
                    <a:pt x="550154" y="9487"/>
                    <a:pt x="550877" y="10163"/>
                  </a:cubicBezTo>
                  <a:cubicBezTo>
                    <a:pt x="551581" y="10839"/>
                    <a:pt x="552456" y="11173"/>
                    <a:pt x="553493" y="11173"/>
                  </a:cubicBezTo>
                  <a:moveTo>
                    <a:pt x="569266" y="11173"/>
                  </a:moveTo>
                  <a:cubicBezTo>
                    <a:pt x="570303" y="11173"/>
                    <a:pt x="571197" y="10839"/>
                    <a:pt x="571939" y="10163"/>
                  </a:cubicBezTo>
                  <a:cubicBezTo>
                    <a:pt x="572681" y="9487"/>
                    <a:pt x="573033" y="8477"/>
                    <a:pt x="573033" y="7134"/>
                  </a:cubicBezTo>
                  <a:cubicBezTo>
                    <a:pt x="573033" y="5763"/>
                    <a:pt x="572681" y="4753"/>
                    <a:pt x="571939" y="4124"/>
                  </a:cubicBezTo>
                  <a:cubicBezTo>
                    <a:pt x="571197" y="3496"/>
                    <a:pt x="570303" y="3181"/>
                    <a:pt x="569266" y="3181"/>
                  </a:cubicBezTo>
                  <a:cubicBezTo>
                    <a:pt x="568248" y="3181"/>
                    <a:pt x="567373" y="3496"/>
                    <a:pt x="566669" y="4124"/>
                  </a:cubicBezTo>
                  <a:cubicBezTo>
                    <a:pt x="565965" y="4753"/>
                    <a:pt x="565613" y="5763"/>
                    <a:pt x="565613" y="7134"/>
                  </a:cubicBezTo>
                  <a:cubicBezTo>
                    <a:pt x="565613" y="8477"/>
                    <a:pt x="565965" y="9487"/>
                    <a:pt x="566669" y="10163"/>
                  </a:cubicBezTo>
                  <a:cubicBezTo>
                    <a:pt x="567373" y="10839"/>
                    <a:pt x="568248" y="11173"/>
                    <a:pt x="569266" y="11173"/>
                  </a:cubicBezTo>
                  <a:moveTo>
                    <a:pt x="603943" y="40348"/>
                  </a:moveTo>
                  <a:cubicBezTo>
                    <a:pt x="603943" y="38014"/>
                    <a:pt x="604276" y="35890"/>
                    <a:pt x="604961" y="33985"/>
                  </a:cubicBezTo>
                  <a:cubicBezTo>
                    <a:pt x="605646" y="32071"/>
                    <a:pt x="606597" y="30432"/>
                    <a:pt x="607805" y="29080"/>
                  </a:cubicBezTo>
                  <a:cubicBezTo>
                    <a:pt x="609013" y="27718"/>
                    <a:pt x="610402" y="26670"/>
                    <a:pt x="612020" y="25946"/>
                  </a:cubicBezTo>
                  <a:cubicBezTo>
                    <a:pt x="613618" y="25213"/>
                    <a:pt x="615330" y="24851"/>
                    <a:pt x="617147" y="24851"/>
                  </a:cubicBezTo>
                  <a:cubicBezTo>
                    <a:pt x="617927" y="24851"/>
                    <a:pt x="618784" y="24908"/>
                    <a:pt x="619697" y="25013"/>
                  </a:cubicBezTo>
                  <a:cubicBezTo>
                    <a:pt x="620610" y="25127"/>
                    <a:pt x="621428" y="25279"/>
                    <a:pt x="622170" y="25470"/>
                  </a:cubicBezTo>
                  <a:lnTo>
                    <a:pt x="623027" y="19126"/>
                  </a:lnTo>
                  <a:cubicBezTo>
                    <a:pt x="622266" y="18955"/>
                    <a:pt x="621390" y="18831"/>
                    <a:pt x="620410" y="18726"/>
                  </a:cubicBezTo>
                  <a:cubicBezTo>
                    <a:pt x="619421" y="18631"/>
                    <a:pt x="618479" y="18583"/>
                    <a:pt x="617566" y="18583"/>
                  </a:cubicBezTo>
                  <a:cubicBezTo>
                    <a:pt x="615425" y="18583"/>
                    <a:pt x="613475" y="19002"/>
                    <a:pt x="611753" y="19822"/>
                  </a:cubicBezTo>
                  <a:cubicBezTo>
                    <a:pt x="610003" y="20650"/>
                    <a:pt x="608461" y="21755"/>
                    <a:pt x="607149" y="23146"/>
                  </a:cubicBezTo>
                  <a:cubicBezTo>
                    <a:pt x="605845" y="24527"/>
                    <a:pt x="604713" y="26060"/>
                    <a:pt x="603781" y="27737"/>
                  </a:cubicBezTo>
                  <a:lnTo>
                    <a:pt x="603486" y="27737"/>
                  </a:lnTo>
                  <a:lnTo>
                    <a:pt x="602744" y="19412"/>
                  </a:lnTo>
                  <a:lnTo>
                    <a:pt x="597074" y="19412"/>
                  </a:lnTo>
                  <a:lnTo>
                    <a:pt x="597074" y="64580"/>
                  </a:lnTo>
                  <a:lnTo>
                    <a:pt x="603952" y="64580"/>
                  </a:lnTo>
                  <a:lnTo>
                    <a:pt x="603952" y="40348"/>
                  </a:lnTo>
                  <a:close/>
                  <a:moveTo>
                    <a:pt x="650321" y="10506"/>
                  </a:moveTo>
                  <a:lnTo>
                    <a:pt x="669271" y="10506"/>
                  </a:lnTo>
                  <a:lnTo>
                    <a:pt x="669271" y="64580"/>
                  </a:lnTo>
                  <a:lnTo>
                    <a:pt x="676292" y="64580"/>
                  </a:lnTo>
                  <a:lnTo>
                    <a:pt x="676292" y="10506"/>
                  </a:lnTo>
                  <a:lnTo>
                    <a:pt x="695148" y="10506"/>
                  </a:lnTo>
                  <a:lnTo>
                    <a:pt x="695148" y="4324"/>
                  </a:lnTo>
                  <a:lnTo>
                    <a:pt x="650311" y="4324"/>
                  </a:lnTo>
                  <a:lnTo>
                    <a:pt x="650311" y="10506"/>
                  </a:lnTo>
                  <a:close/>
                  <a:moveTo>
                    <a:pt x="733040" y="21145"/>
                  </a:moveTo>
                  <a:cubicBezTo>
                    <a:pt x="735790" y="22850"/>
                    <a:pt x="737873" y="25232"/>
                    <a:pt x="739338" y="28299"/>
                  </a:cubicBezTo>
                  <a:cubicBezTo>
                    <a:pt x="740784" y="31356"/>
                    <a:pt x="741517" y="34938"/>
                    <a:pt x="741517" y="39033"/>
                  </a:cubicBezTo>
                  <a:lnTo>
                    <a:pt x="741517" y="43272"/>
                  </a:lnTo>
                  <a:lnTo>
                    <a:pt x="710360" y="43272"/>
                  </a:lnTo>
                  <a:cubicBezTo>
                    <a:pt x="710436" y="48578"/>
                    <a:pt x="711749" y="52616"/>
                    <a:pt x="714299" y="55397"/>
                  </a:cubicBezTo>
                  <a:cubicBezTo>
                    <a:pt x="716867" y="58169"/>
                    <a:pt x="720444" y="59560"/>
                    <a:pt x="725097" y="59560"/>
                  </a:cubicBezTo>
                  <a:cubicBezTo>
                    <a:pt x="727960" y="59560"/>
                    <a:pt x="730481" y="59293"/>
                    <a:pt x="732679" y="58769"/>
                  </a:cubicBezTo>
                  <a:cubicBezTo>
                    <a:pt x="734867" y="58255"/>
                    <a:pt x="737140" y="57483"/>
                    <a:pt x="739500" y="56464"/>
                  </a:cubicBezTo>
                  <a:lnTo>
                    <a:pt x="739500" y="62484"/>
                  </a:lnTo>
                  <a:cubicBezTo>
                    <a:pt x="737236" y="63503"/>
                    <a:pt x="734981" y="64237"/>
                    <a:pt x="732736" y="64703"/>
                  </a:cubicBezTo>
                  <a:cubicBezTo>
                    <a:pt x="730491" y="65170"/>
                    <a:pt x="727865" y="65408"/>
                    <a:pt x="724821" y="65408"/>
                  </a:cubicBezTo>
                  <a:cubicBezTo>
                    <a:pt x="720473" y="65408"/>
                    <a:pt x="716696" y="64522"/>
                    <a:pt x="713471" y="62751"/>
                  </a:cubicBezTo>
                  <a:cubicBezTo>
                    <a:pt x="710237" y="60979"/>
                    <a:pt x="707744" y="58379"/>
                    <a:pt x="705946" y="54940"/>
                  </a:cubicBezTo>
                  <a:cubicBezTo>
                    <a:pt x="704176" y="51502"/>
                    <a:pt x="703292" y="47301"/>
                    <a:pt x="703292" y="42329"/>
                  </a:cubicBezTo>
                  <a:cubicBezTo>
                    <a:pt x="703292" y="37462"/>
                    <a:pt x="704110" y="33252"/>
                    <a:pt x="705746" y="29699"/>
                  </a:cubicBezTo>
                  <a:cubicBezTo>
                    <a:pt x="707382" y="26137"/>
                    <a:pt x="709685" y="23393"/>
                    <a:pt x="712662" y="21479"/>
                  </a:cubicBezTo>
                  <a:cubicBezTo>
                    <a:pt x="715631" y="19555"/>
                    <a:pt x="719151" y="18593"/>
                    <a:pt x="723175" y="18593"/>
                  </a:cubicBezTo>
                  <a:cubicBezTo>
                    <a:pt x="726999" y="18593"/>
                    <a:pt x="730291" y="19441"/>
                    <a:pt x="733040" y="21145"/>
                  </a:cubicBezTo>
                  <a:moveTo>
                    <a:pt x="734344" y="37795"/>
                  </a:moveTo>
                  <a:cubicBezTo>
                    <a:pt x="734325" y="35100"/>
                    <a:pt x="733897" y="32737"/>
                    <a:pt x="733097" y="30690"/>
                  </a:cubicBezTo>
                  <a:cubicBezTo>
                    <a:pt x="732279" y="28642"/>
                    <a:pt x="731052" y="27041"/>
                    <a:pt x="729416" y="25908"/>
                  </a:cubicBezTo>
                  <a:cubicBezTo>
                    <a:pt x="727760" y="24765"/>
                    <a:pt x="725648" y="24194"/>
                    <a:pt x="723080" y="24194"/>
                  </a:cubicBezTo>
                  <a:cubicBezTo>
                    <a:pt x="719417" y="24194"/>
                    <a:pt x="716525" y="25394"/>
                    <a:pt x="714346" y="27784"/>
                  </a:cubicBezTo>
                  <a:cubicBezTo>
                    <a:pt x="712168" y="30166"/>
                    <a:pt x="710893" y="33509"/>
                    <a:pt x="710484" y="37795"/>
                  </a:cubicBezTo>
                  <a:lnTo>
                    <a:pt x="734344" y="37795"/>
                  </a:lnTo>
                  <a:close/>
                  <a:moveTo>
                    <a:pt x="763008" y="62894"/>
                  </a:moveTo>
                  <a:cubicBezTo>
                    <a:pt x="766109" y="64570"/>
                    <a:pt x="769696" y="65408"/>
                    <a:pt x="773748" y="65408"/>
                  </a:cubicBezTo>
                  <a:cubicBezTo>
                    <a:pt x="776298" y="65408"/>
                    <a:pt x="778505" y="65199"/>
                    <a:pt x="780360" y="64789"/>
                  </a:cubicBezTo>
                  <a:cubicBezTo>
                    <a:pt x="782196" y="64379"/>
                    <a:pt x="783890" y="63789"/>
                    <a:pt x="785393" y="63017"/>
                  </a:cubicBezTo>
                  <a:lnTo>
                    <a:pt x="785393" y="56921"/>
                  </a:lnTo>
                  <a:cubicBezTo>
                    <a:pt x="783833" y="57607"/>
                    <a:pt x="782082" y="58207"/>
                    <a:pt x="780170" y="58712"/>
                  </a:cubicBezTo>
                  <a:cubicBezTo>
                    <a:pt x="778239" y="59217"/>
                    <a:pt x="776098" y="59474"/>
                    <a:pt x="773701" y="59474"/>
                  </a:cubicBezTo>
                  <a:cubicBezTo>
                    <a:pt x="770714" y="59474"/>
                    <a:pt x="768221" y="58788"/>
                    <a:pt x="766233" y="57436"/>
                  </a:cubicBezTo>
                  <a:cubicBezTo>
                    <a:pt x="764244" y="56074"/>
                    <a:pt x="762741" y="54102"/>
                    <a:pt x="761752" y="51521"/>
                  </a:cubicBezTo>
                  <a:cubicBezTo>
                    <a:pt x="760734" y="48939"/>
                    <a:pt x="760249" y="45815"/>
                    <a:pt x="760249" y="42167"/>
                  </a:cubicBezTo>
                  <a:cubicBezTo>
                    <a:pt x="760249" y="38348"/>
                    <a:pt x="760753" y="35128"/>
                    <a:pt x="761790" y="32518"/>
                  </a:cubicBezTo>
                  <a:cubicBezTo>
                    <a:pt x="762808" y="29908"/>
                    <a:pt x="764368" y="27927"/>
                    <a:pt x="766433" y="26584"/>
                  </a:cubicBezTo>
                  <a:cubicBezTo>
                    <a:pt x="768516" y="25241"/>
                    <a:pt x="771094" y="24565"/>
                    <a:pt x="774233" y="24565"/>
                  </a:cubicBezTo>
                  <a:cubicBezTo>
                    <a:pt x="775794" y="24565"/>
                    <a:pt x="777468" y="24784"/>
                    <a:pt x="779266" y="25222"/>
                  </a:cubicBezTo>
                  <a:cubicBezTo>
                    <a:pt x="781064" y="25660"/>
                    <a:pt x="782643" y="26156"/>
                    <a:pt x="784023" y="26708"/>
                  </a:cubicBezTo>
                  <a:lnTo>
                    <a:pt x="786087" y="20984"/>
                  </a:lnTo>
                  <a:cubicBezTo>
                    <a:pt x="784746" y="20298"/>
                    <a:pt x="783024" y="19717"/>
                    <a:pt x="780921" y="19269"/>
                  </a:cubicBezTo>
                  <a:cubicBezTo>
                    <a:pt x="778819" y="18812"/>
                    <a:pt x="776650" y="18593"/>
                    <a:pt x="774395" y="18593"/>
                  </a:cubicBezTo>
                  <a:cubicBezTo>
                    <a:pt x="770304" y="18593"/>
                    <a:pt x="766651" y="19421"/>
                    <a:pt x="763455" y="21107"/>
                  </a:cubicBezTo>
                  <a:cubicBezTo>
                    <a:pt x="760239" y="22774"/>
                    <a:pt x="757709" y="25356"/>
                    <a:pt x="755892" y="28832"/>
                  </a:cubicBezTo>
                  <a:cubicBezTo>
                    <a:pt x="754074" y="32309"/>
                    <a:pt x="753161" y="36776"/>
                    <a:pt x="753161" y="42243"/>
                  </a:cubicBezTo>
                  <a:cubicBezTo>
                    <a:pt x="753161" y="47463"/>
                    <a:pt x="754017" y="51797"/>
                    <a:pt x="755758" y="55226"/>
                  </a:cubicBezTo>
                  <a:cubicBezTo>
                    <a:pt x="757490" y="58664"/>
                    <a:pt x="759906" y="61217"/>
                    <a:pt x="763008" y="62894"/>
                  </a:cubicBezTo>
                  <a:moveTo>
                    <a:pt x="805447" y="40967"/>
                  </a:moveTo>
                  <a:cubicBezTo>
                    <a:pt x="805447" y="37395"/>
                    <a:pt x="805894" y="34376"/>
                    <a:pt x="806750" y="31899"/>
                  </a:cubicBezTo>
                  <a:cubicBezTo>
                    <a:pt x="807626" y="29432"/>
                    <a:pt x="809053" y="27556"/>
                    <a:pt x="811041" y="26270"/>
                  </a:cubicBezTo>
                  <a:cubicBezTo>
                    <a:pt x="813029" y="24994"/>
                    <a:pt x="815684" y="24355"/>
                    <a:pt x="819051" y="24355"/>
                  </a:cubicBezTo>
                  <a:cubicBezTo>
                    <a:pt x="822581" y="24355"/>
                    <a:pt x="825216" y="25298"/>
                    <a:pt x="826928" y="27165"/>
                  </a:cubicBezTo>
                  <a:cubicBezTo>
                    <a:pt x="828660" y="29032"/>
                    <a:pt x="829507" y="31842"/>
                    <a:pt x="829507" y="35614"/>
                  </a:cubicBezTo>
                  <a:lnTo>
                    <a:pt x="829507" y="64580"/>
                  </a:lnTo>
                  <a:lnTo>
                    <a:pt x="836252" y="64580"/>
                  </a:lnTo>
                  <a:lnTo>
                    <a:pt x="836252" y="35157"/>
                  </a:lnTo>
                  <a:cubicBezTo>
                    <a:pt x="836252" y="31309"/>
                    <a:pt x="835643" y="28175"/>
                    <a:pt x="834416" y="25756"/>
                  </a:cubicBezTo>
                  <a:cubicBezTo>
                    <a:pt x="833188" y="23346"/>
                    <a:pt x="831390" y="21555"/>
                    <a:pt x="828955" y="20403"/>
                  </a:cubicBezTo>
                  <a:cubicBezTo>
                    <a:pt x="826519" y="19250"/>
                    <a:pt x="823494" y="18669"/>
                    <a:pt x="819869" y="18669"/>
                  </a:cubicBezTo>
                  <a:cubicBezTo>
                    <a:pt x="817805" y="18669"/>
                    <a:pt x="815874" y="18955"/>
                    <a:pt x="814019" y="19517"/>
                  </a:cubicBezTo>
                  <a:cubicBezTo>
                    <a:pt x="812183" y="20079"/>
                    <a:pt x="810546" y="20907"/>
                    <a:pt x="809091" y="21993"/>
                  </a:cubicBezTo>
                  <a:cubicBezTo>
                    <a:pt x="807664" y="23070"/>
                    <a:pt x="806475" y="24413"/>
                    <a:pt x="805542" y="26013"/>
                  </a:cubicBezTo>
                  <a:lnTo>
                    <a:pt x="805076" y="26013"/>
                  </a:lnTo>
                  <a:cubicBezTo>
                    <a:pt x="805228" y="25070"/>
                    <a:pt x="805314" y="24051"/>
                    <a:pt x="805371" y="22936"/>
                  </a:cubicBezTo>
                  <a:cubicBezTo>
                    <a:pt x="805428" y="21822"/>
                    <a:pt x="805447" y="20717"/>
                    <a:pt x="805447" y="19622"/>
                  </a:cubicBezTo>
                  <a:lnTo>
                    <a:pt x="805447" y="457"/>
                  </a:lnTo>
                  <a:lnTo>
                    <a:pt x="798626" y="457"/>
                  </a:lnTo>
                  <a:lnTo>
                    <a:pt x="798626" y="64580"/>
                  </a:lnTo>
                  <a:lnTo>
                    <a:pt x="805447" y="64580"/>
                  </a:lnTo>
                  <a:lnTo>
                    <a:pt x="805447" y="40967"/>
                  </a:lnTo>
                  <a:close/>
                  <a:moveTo>
                    <a:pt x="883771" y="35604"/>
                  </a:moveTo>
                  <a:lnTo>
                    <a:pt x="883771" y="64580"/>
                  </a:lnTo>
                  <a:lnTo>
                    <a:pt x="890536" y="64580"/>
                  </a:lnTo>
                  <a:lnTo>
                    <a:pt x="890536" y="35147"/>
                  </a:lnTo>
                  <a:cubicBezTo>
                    <a:pt x="890536" y="29356"/>
                    <a:pt x="889156" y="25146"/>
                    <a:pt x="886407" y="22517"/>
                  </a:cubicBezTo>
                  <a:cubicBezTo>
                    <a:pt x="883657" y="19898"/>
                    <a:pt x="879605" y="18583"/>
                    <a:pt x="874277" y="18583"/>
                  </a:cubicBezTo>
                  <a:cubicBezTo>
                    <a:pt x="872232" y="18583"/>
                    <a:pt x="870300" y="18869"/>
                    <a:pt x="868464" y="19431"/>
                  </a:cubicBezTo>
                  <a:cubicBezTo>
                    <a:pt x="866628" y="19993"/>
                    <a:pt x="864973" y="20812"/>
                    <a:pt x="863489" y="21898"/>
                  </a:cubicBezTo>
                  <a:cubicBezTo>
                    <a:pt x="862005" y="22984"/>
                    <a:pt x="860796" y="24327"/>
                    <a:pt x="859826" y="25918"/>
                  </a:cubicBezTo>
                  <a:lnTo>
                    <a:pt x="859455" y="25918"/>
                  </a:lnTo>
                  <a:lnTo>
                    <a:pt x="858437" y="19412"/>
                  </a:lnTo>
                  <a:lnTo>
                    <a:pt x="852919" y="19412"/>
                  </a:lnTo>
                  <a:lnTo>
                    <a:pt x="852919" y="64580"/>
                  </a:lnTo>
                  <a:lnTo>
                    <a:pt x="859740" y="64580"/>
                  </a:lnTo>
                  <a:lnTo>
                    <a:pt x="859740" y="40929"/>
                  </a:lnTo>
                  <a:cubicBezTo>
                    <a:pt x="859740" y="35547"/>
                    <a:pt x="860758" y="31442"/>
                    <a:pt x="862804" y="28604"/>
                  </a:cubicBezTo>
                  <a:cubicBezTo>
                    <a:pt x="864811" y="25775"/>
                    <a:pt x="868341" y="24365"/>
                    <a:pt x="873316" y="24365"/>
                  </a:cubicBezTo>
                  <a:cubicBezTo>
                    <a:pt x="876865" y="24365"/>
                    <a:pt x="879481" y="25298"/>
                    <a:pt x="881212" y="27165"/>
                  </a:cubicBezTo>
                  <a:cubicBezTo>
                    <a:pt x="882915" y="29032"/>
                    <a:pt x="883771" y="31842"/>
                    <a:pt x="883771" y="35604"/>
                  </a:cubicBezTo>
                  <a:moveTo>
                    <a:pt x="907165" y="64580"/>
                  </a:moveTo>
                  <a:lnTo>
                    <a:pt x="913986" y="64580"/>
                  </a:lnTo>
                  <a:lnTo>
                    <a:pt x="913986" y="23365"/>
                  </a:lnTo>
                  <a:lnTo>
                    <a:pt x="913986" y="19421"/>
                  </a:lnTo>
                  <a:lnTo>
                    <a:pt x="907165" y="19421"/>
                  </a:lnTo>
                  <a:lnTo>
                    <a:pt x="907165" y="64580"/>
                  </a:lnTo>
                  <a:close/>
                  <a:moveTo>
                    <a:pt x="910656" y="2515"/>
                  </a:moveTo>
                  <a:cubicBezTo>
                    <a:pt x="909467" y="2515"/>
                    <a:pt x="908497" y="2877"/>
                    <a:pt x="907717" y="3610"/>
                  </a:cubicBezTo>
                  <a:cubicBezTo>
                    <a:pt x="906937" y="4334"/>
                    <a:pt x="906547" y="5467"/>
                    <a:pt x="906547" y="7010"/>
                  </a:cubicBezTo>
                  <a:cubicBezTo>
                    <a:pt x="906547" y="8515"/>
                    <a:pt x="906937" y="9649"/>
                    <a:pt x="907717" y="10382"/>
                  </a:cubicBezTo>
                  <a:cubicBezTo>
                    <a:pt x="908497" y="11125"/>
                    <a:pt x="909467" y="11497"/>
                    <a:pt x="910656" y="11497"/>
                  </a:cubicBezTo>
                  <a:cubicBezTo>
                    <a:pt x="911769" y="11497"/>
                    <a:pt x="912759" y="11125"/>
                    <a:pt x="913558" y="10382"/>
                  </a:cubicBezTo>
                  <a:cubicBezTo>
                    <a:pt x="914376" y="9649"/>
                    <a:pt x="914785" y="8515"/>
                    <a:pt x="914785" y="7010"/>
                  </a:cubicBezTo>
                  <a:cubicBezTo>
                    <a:pt x="914785" y="5467"/>
                    <a:pt x="914376" y="4334"/>
                    <a:pt x="913558" y="3610"/>
                  </a:cubicBezTo>
                  <a:cubicBezTo>
                    <a:pt x="912759" y="2877"/>
                    <a:pt x="911769" y="2515"/>
                    <a:pt x="910656" y="2515"/>
                  </a:cubicBezTo>
                  <a:moveTo>
                    <a:pt x="947968" y="38700"/>
                  </a:moveTo>
                  <a:lnTo>
                    <a:pt x="966120" y="19412"/>
                  </a:lnTo>
                  <a:lnTo>
                    <a:pt x="958091" y="19412"/>
                  </a:lnTo>
                  <a:lnTo>
                    <a:pt x="943097" y="35404"/>
                  </a:lnTo>
                  <a:cubicBezTo>
                    <a:pt x="942336" y="36252"/>
                    <a:pt x="941404" y="37376"/>
                    <a:pt x="940291" y="38786"/>
                  </a:cubicBezTo>
                  <a:cubicBezTo>
                    <a:pt x="939178" y="40186"/>
                    <a:pt x="938341" y="41243"/>
                    <a:pt x="937741" y="41958"/>
                  </a:cubicBezTo>
                  <a:lnTo>
                    <a:pt x="937465" y="41958"/>
                  </a:lnTo>
                  <a:cubicBezTo>
                    <a:pt x="937522" y="40748"/>
                    <a:pt x="937579" y="39357"/>
                    <a:pt x="937665" y="37776"/>
                  </a:cubicBezTo>
                  <a:cubicBezTo>
                    <a:pt x="937741" y="36195"/>
                    <a:pt x="937798" y="34852"/>
                    <a:pt x="937798" y="33757"/>
                  </a:cubicBezTo>
                  <a:lnTo>
                    <a:pt x="937798" y="457"/>
                  </a:lnTo>
                  <a:lnTo>
                    <a:pt x="930996" y="457"/>
                  </a:lnTo>
                  <a:lnTo>
                    <a:pt x="930996" y="64580"/>
                  </a:lnTo>
                  <a:lnTo>
                    <a:pt x="937798" y="64580"/>
                  </a:lnTo>
                  <a:lnTo>
                    <a:pt x="937798" y="48225"/>
                  </a:lnTo>
                  <a:lnTo>
                    <a:pt x="943259" y="43196"/>
                  </a:lnTo>
                  <a:lnTo>
                    <a:pt x="959204" y="64580"/>
                  </a:lnTo>
                  <a:lnTo>
                    <a:pt x="967414" y="64580"/>
                  </a:lnTo>
                  <a:lnTo>
                    <a:pt x="947968" y="38700"/>
                  </a:lnTo>
                  <a:close/>
                  <a:moveTo>
                    <a:pt x="1030954" y="43186"/>
                  </a:moveTo>
                  <a:cubicBezTo>
                    <a:pt x="1030954" y="46758"/>
                    <a:pt x="1030507" y="49778"/>
                    <a:pt x="1029632" y="52235"/>
                  </a:cubicBezTo>
                  <a:cubicBezTo>
                    <a:pt x="1028756" y="54693"/>
                    <a:pt x="1027310" y="56550"/>
                    <a:pt x="1025341" y="57817"/>
                  </a:cubicBezTo>
                  <a:cubicBezTo>
                    <a:pt x="1023334" y="59084"/>
                    <a:pt x="1020679" y="59712"/>
                    <a:pt x="1017331" y="59712"/>
                  </a:cubicBezTo>
                  <a:cubicBezTo>
                    <a:pt x="1013839" y="59712"/>
                    <a:pt x="1011252" y="58788"/>
                    <a:pt x="1009549" y="56931"/>
                  </a:cubicBezTo>
                  <a:cubicBezTo>
                    <a:pt x="1007836" y="55074"/>
                    <a:pt x="1006999" y="52264"/>
                    <a:pt x="1006999" y="48501"/>
                  </a:cubicBezTo>
                  <a:lnTo>
                    <a:pt x="1006999" y="19412"/>
                  </a:lnTo>
                  <a:lnTo>
                    <a:pt x="1000083" y="19412"/>
                  </a:lnTo>
                  <a:lnTo>
                    <a:pt x="1000083" y="49006"/>
                  </a:lnTo>
                  <a:cubicBezTo>
                    <a:pt x="1000083" y="52797"/>
                    <a:pt x="1000673" y="55902"/>
                    <a:pt x="1001900" y="58322"/>
                  </a:cubicBezTo>
                  <a:cubicBezTo>
                    <a:pt x="1003127" y="60741"/>
                    <a:pt x="1004944" y="62522"/>
                    <a:pt x="1007361" y="63675"/>
                  </a:cubicBezTo>
                  <a:cubicBezTo>
                    <a:pt x="1009758" y="64837"/>
                    <a:pt x="1012764" y="65408"/>
                    <a:pt x="1016332" y="65408"/>
                  </a:cubicBezTo>
                  <a:cubicBezTo>
                    <a:pt x="1018415" y="65408"/>
                    <a:pt x="1020385" y="65141"/>
                    <a:pt x="1022221" y="64608"/>
                  </a:cubicBezTo>
                  <a:cubicBezTo>
                    <a:pt x="1024076" y="64075"/>
                    <a:pt x="1025750" y="63265"/>
                    <a:pt x="1027215" y="62198"/>
                  </a:cubicBezTo>
                  <a:cubicBezTo>
                    <a:pt x="1028699" y="61122"/>
                    <a:pt x="1029908" y="59807"/>
                    <a:pt x="1030840" y="58236"/>
                  </a:cubicBezTo>
                  <a:lnTo>
                    <a:pt x="1031211" y="58236"/>
                  </a:lnTo>
                  <a:lnTo>
                    <a:pt x="1032210" y="64589"/>
                  </a:lnTo>
                  <a:lnTo>
                    <a:pt x="1037804" y="64589"/>
                  </a:lnTo>
                  <a:lnTo>
                    <a:pt x="1037804" y="19412"/>
                  </a:lnTo>
                  <a:lnTo>
                    <a:pt x="1030926" y="19412"/>
                  </a:lnTo>
                  <a:lnTo>
                    <a:pt x="1030926" y="43186"/>
                  </a:lnTo>
                  <a:close/>
                  <a:moveTo>
                    <a:pt x="1092449" y="64580"/>
                  </a:moveTo>
                  <a:lnTo>
                    <a:pt x="1092449" y="35147"/>
                  </a:lnTo>
                  <a:cubicBezTo>
                    <a:pt x="1092449" y="29356"/>
                    <a:pt x="1091070" y="25146"/>
                    <a:pt x="1088339" y="22517"/>
                  </a:cubicBezTo>
                  <a:cubicBezTo>
                    <a:pt x="1085590" y="19898"/>
                    <a:pt x="1081537" y="18583"/>
                    <a:pt x="1076190" y="18583"/>
                  </a:cubicBezTo>
                  <a:cubicBezTo>
                    <a:pt x="1074164" y="18583"/>
                    <a:pt x="1072233" y="18869"/>
                    <a:pt x="1070397" y="19431"/>
                  </a:cubicBezTo>
                  <a:cubicBezTo>
                    <a:pt x="1068561" y="19993"/>
                    <a:pt x="1066886" y="20812"/>
                    <a:pt x="1065421" y="21898"/>
                  </a:cubicBezTo>
                  <a:cubicBezTo>
                    <a:pt x="1063937" y="22993"/>
                    <a:pt x="1062710" y="24327"/>
                    <a:pt x="1061740" y="25918"/>
                  </a:cubicBezTo>
                  <a:lnTo>
                    <a:pt x="1061369" y="25918"/>
                  </a:lnTo>
                  <a:lnTo>
                    <a:pt x="1060351" y="19412"/>
                  </a:lnTo>
                  <a:lnTo>
                    <a:pt x="1054833" y="19412"/>
                  </a:lnTo>
                  <a:lnTo>
                    <a:pt x="1054833" y="64580"/>
                  </a:lnTo>
                  <a:lnTo>
                    <a:pt x="1061673" y="64580"/>
                  </a:lnTo>
                  <a:lnTo>
                    <a:pt x="1061673" y="40919"/>
                  </a:lnTo>
                  <a:cubicBezTo>
                    <a:pt x="1061673" y="35538"/>
                    <a:pt x="1062691" y="31432"/>
                    <a:pt x="1064717" y="28604"/>
                  </a:cubicBezTo>
                  <a:cubicBezTo>
                    <a:pt x="1066744" y="25765"/>
                    <a:pt x="1070254" y="24355"/>
                    <a:pt x="1075249" y="24355"/>
                  </a:cubicBezTo>
                  <a:cubicBezTo>
                    <a:pt x="1078797" y="24355"/>
                    <a:pt x="1081413" y="25289"/>
                    <a:pt x="1083126" y="27156"/>
                  </a:cubicBezTo>
                  <a:cubicBezTo>
                    <a:pt x="1084857" y="29023"/>
                    <a:pt x="1085704" y="31842"/>
                    <a:pt x="1085704" y="35604"/>
                  </a:cubicBezTo>
                  <a:lnTo>
                    <a:pt x="1085704" y="64580"/>
                  </a:lnTo>
                  <a:lnTo>
                    <a:pt x="1092449" y="64580"/>
                  </a:lnTo>
                  <a:close/>
                  <a:moveTo>
                    <a:pt x="1139388" y="58160"/>
                  </a:moveTo>
                  <a:cubicBezTo>
                    <a:pt x="1138551" y="59503"/>
                    <a:pt x="1137457" y="60722"/>
                    <a:pt x="1136154" y="61817"/>
                  </a:cubicBezTo>
                  <a:cubicBezTo>
                    <a:pt x="1134851" y="62922"/>
                    <a:pt x="1133309" y="63798"/>
                    <a:pt x="1131511" y="64437"/>
                  </a:cubicBezTo>
                  <a:cubicBezTo>
                    <a:pt x="1129704" y="65084"/>
                    <a:pt x="1127592" y="65408"/>
                    <a:pt x="1125156" y="65408"/>
                  </a:cubicBezTo>
                  <a:cubicBezTo>
                    <a:pt x="1119448" y="65408"/>
                    <a:pt x="1114920" y="63456"/>
                    <a:pt x="1111590" y="59560"/>
                  </a:cubicBezTo>
                  <a:cubicBezTo>
                    <a:pt x="1108241" y="55655"/>
                    <a:pt x="1106576" y="49854"/>
                    <a:pt x="1106576" y="42167"/>
                  </a:cubicBezTo>
                  <a:cubicBezTo>
                    <a:pt x="1106576" y="34385"/>
                    <a:pt x="1108289" y="28518"/>
                    <a:pt x="1111685" y="24546"/>
                  </a:cubicBezTo>
                  <a:cubicBezTo>
                    <a:pt x="1115082" y="20574"/>
                    <a:pt x="1119619" y="18593"/>
                    <a:pt x="1125289" y="18593"/>
                  </a:cubicBezTo>
                  <a:cubicBezTo>
                    <a:pt x="1127668" y="18593"/>
                    <a:pt x="1129751" y="18907"/>
                    <a:pt x="1131530" y="19536"/>
                  </a:cubicBezTo>
                  <a:cubicBezTo>
                    <a:pt x="1133309" y="20174"/>
                    <a:pt x="1134860" y="21012"/>
                    <a:pt x="1136135" y="22069"/>
                  </a:cubicBezTo>
                  <a:cubicBezTo>
                    <a:pt x="1137438" y="23127"/>
                    <a:pt x="1138513" y="24336"/>
                    <a:pt x="1139388" y="25679"/>
                  </a:cubicBezTo>
                  <a:lnTo>
                    <a:pt x="1139874" y="25679"/>
                  </a:lnTo>
                  <a:cubicBezTo>
                    <a:pt x="1139779" y="24832"/>
                    <a:pt x="1139664" y="23660"/>
                    <a:pt x="1139560" y="22174"/>
                  </a:cubicBezTo>
                  <a:cubicBezTo>
                    <a:pt x="1139455" y="20688"/>
                    <a:pt x="1139388" y="19488"/>
                    <a:pt x="1139388" y="18545"/>
                  </a:cubicBezTo>
                  <a:lnTo>
                    <a:pt x="1139388" y="457"/>
                  </a:lnTo>
                  <a:lnTo>
                    <a:pt x="1146228" y="457"/>
                  </a:lnTo>
                  <a:lnTo>
                    <a:pt x="1146228" y="64589"/>
                  </a:lnTo>
                  <a:lnTo>
                    <a:pt x="1140711" y="64589"/>
                  </a:lnTo>
                  <a:lnTo>
                    <a:pt x="1139693" y="58160"/>
                  </a:lnTo>
                  <a:lnTo>
                    <a:pt x="1139388" y="58160"/>
                  </a:lnTo>
                  <a:moveTo>
                    <a:pt x="1126212" y="59722"/>
                  </a:moveTo>
                  <a:cubicBezTo>
                    <a:pt x="1131045" y="59722"/>
                    <a:pt x="1134460" y="58350"/>
                    <a:pt x="1136468" y="55597"/>
                  </a:cubicBezTo>
                  <a:cubicBezTo>
                    <a:pt x="1138475" y="52854"/>
                    <a:pt x="1139474" y="48778"/>
                    <a:pt x="1139474" y="43358"/>
                  </a:cubicBezTo>
                  <a:lnTo>
                    <a:pt x="1139474" y="42120"/>
                  </a:lnTo>
                  <a:cubicBezTo>
                    <a:pt x="1139474" y="36376"/>
                    <a:pt x="1138504" y="31975"/>
                    <a:pt x="1136611" y="28889"/>
                  </a:cubicBezTo>
                  <a:cubicBezTo>
                    <a:pt x="1134698" y="25813"/>
                    <a:pt x="1131245" y="24279"/>
                    <a:pt x="1126203" y="24279"/>
                  </a:cubicBezTo>
                  <a:cubicBezTo>
                    <a:pt x="1122007" y="24279"/>
                    <a:pt x="1118877" y="25889"/>
                    <a:pt x="1116784" y="29118"/>
                  </a:cubicBezTo>
                  <a:cubicBezTo>
                    <a:pt x="1114701" y="32347"/>
                    <a:pt x="1113645" y="36757"/>
                    <a:pt x="1113645" y="42329"/>
                  </a:cubicBezTo>
                  <a:cubicBezTo>
                    <a:pt x="1113645" y="47882"/>
                    <a:pt x="1114701" y="52168"/>
                    <a:pt x="1116765" y="55188"/>
                  </a:cubicBezTo>
                  <a:cubicBezTo>
                    <a:pt x="1118839" y="58207"/>
                    <a:pt x="1121998" y="59722"/>
                    <a:pt x="1126212" y="59722"/>
                  </a:cubicBezTo>
                  <a:moveTo>
                    <a:pt x="68069" y="121958"/>
                  </a:moveTo>
                  <a:lnTo>
                    <a:pt x="58403" y="159706"/>
                  </a:lnTo>
                  <a:cubicBezTo>
                    <a:pt x="57956" y="161439"/>
                    <a:pt x="57566" y="163116"/>
                    <a:pt x="57195" y="164735"/>
                  </a:cubicBezTo>
                  <a:cubicBezTo>
                    <a:pt x="56824" y="166364"/>
                    <a:pt x="56491" y="167907"/>
                    <a:pt x="56206" y="169393"/>
                  </a:cubicBezTo>
                  <a:cubicBezTo>
                    <a:pt x="55949" y="170878"/>
                    <a:pt x="55701" y="172298"/>
                    <a:pt x="55521" y="173641"/>
                  </a:cubicBezTo>
                  <a:cubicBezTo>
                    <a:pt x="55349" y="172669"/>
                    <a:pt x="55168" y="171650"/>
                    <a:pt x="54959" y="170555"/>
                  </a:cubicBezTo>
                  <a:cubicBezTo>
                    <a:pt x="54759" y="169478"/>
                    <a:pt x="54512" y="168335"/>
                    <a:pt x="54255" y="167135"/>
                  </a:cubicBezTo>
                  <a:cubicBezTo>
                    <a:pt x="53998" y="165945"/>
                    <a:pt x="53694" y="164716"/>
                    <a:pt x="53380" y="163449"/>
                  </a:cubicBezTo>
                  <a:cubicBezTo>
                    <a:pt x="53047" y="162182"/>
                    <a:pt x="52695" y="160906"/>
                    <a:pt x="52305" y="159620"/>
                  </a:cubicBezTo>
                  <a:lnTo>
                    <a:pt x="41022" y="121949"/>
                  </a:lnTo>
                  <a:lnTo>
                    <a:pt x="33811" y="121949"/>
                  </a:lnTo>
                  <a:lnTo>
                    <a:pt x="22975" y="159334"/>
                  </a:lnTo>
                  <a:cubicBezTo>
                    <a:pt x="22642" y="160563"/>
                    <a:pt x="22290" y="161801"/>
                    <a:pt x="21976" y="163039"/>
                  </a:cubicBezTo>
                  <a:cubicBezTo>
                    <a:pt x="21662" y="164278"/>
                    <a:pt x="21386" y="165497"/>
                    <a:pt x="21120" y="166707"/>
                  </a:cubicBezTo>
                  <a:cubicBezTo>
                    <a:pt x="20863" y="167916"/>
                    <a:pt x="20616" y="169107"/>
                    <a:pt x="20397" y="170269"/>
                  </a:cubicBezTo>
                  <a:cubicBezTo>
                    <a:pt x="20178" y="171440"/>
                    <a:pt x="20007" y="172555"/>
                    <a:pt x="19855" y="173641"/>
                  </a:cubicBezTo>
                  <a:cubicBezTo>
                    <a:pt x="19683" y="172593"/>
                    <a:pt x="19522" y="171517"/>
                    <a:pt x="19312" y="170431"/>
                  </a:cubicBezTo>
                  <a:cubicBezTo>
                    <a:pt x="19122" y="169326"/>
                    <a:pt x="18903" y="168202"/>
                    <a:pt x="18684" y="167049"/>
                  </a:cubicBezTo>
                  <a:cubicBezTo>
                    <a:pt x="18447" y="165897"/>
                    <a:pt x="18180" y="164706"/>
                    <a:pt x="17904" y="163478"/>
                  </a:cubicBezTo>
                  <a:cubicBezTo>
                    <a:pt x="17628" y="162258"/>
                    <a:pt x="17314" y="161011"/>
                    <a:pt x="16972" y="159753"/>
                  </a:cubicBezTo>
                  <a:lnTo>
                    <a:pt x="7306" y="121958"/>
                  </a:lnTo>
                  <a:lnTo>
                    <a:pt x="0" y="121958"/>
                  </a:lnTo>
                  <a:lnTo>
                    <a:pt x="15983" y="182213"/>
                  </a:lnTo>
                  <a:lnTo>
                    <a:pt x="23023" y="182213"/>
                  </a:lnTo>
                  <a:lnTo>
                    <a:pt x="34638" y="141703"/>
                  </a:lnTo>
                  <a:cubicBezTo>
                    <a:pt x="34990" y="140494"/>
                    <a:pt x="35323" y="139294"/>
                    <a:pt x="35637" y="138113"/>
                  </a:cubicBezTo>
                  <a:cubicBezTo>
                    <a:pt x="35951" y="136931"/>
                    <a:pt x="36227" y="135817"/>
                    <a:pt x="36456" y="134779"/>
                  </a:cubicBezTo>
                  <a:cubicBezTo>
                    <a:pt x="36693" y="133731"/>
                    <a:pt x="36884" y="132807"/>
                    <a:pt x="37036" y="132017"/>
                  </a:cubicBezTo>
                  <a:cubicBezTo>
                    <a:pt x="37188" y="131216"/>
                    <a:pt x="37293" y="130616"/>
                    <a:pt x="37350" y="130197"/>
                  </a:cubicBezTo>
                  <a:cubicBezTo>
                    <a:pt x="37426" y="130616"/>
                    <a:pt x="37550" y="131226"/>
                    <a:pt x="37740" y="132036"/>
                  </a:cubicBezTo>
                  <a:cubicBezTo>
                    <a:pt x="37911" y="132845"/>
                    <a:pt x="38149" y="133779"/>
                    <a:pt x="38406" y="134836"/>
                  </a:cubicBezTo>
                  <a:cubicBezTo>
                    <a:pt x="38682" y="135893"/>
                    <a:pt x="38977" y="137008"/>
                    <a:pt x="39300" y="138179"/>
                  </a:cubicBezTo>
                  <a:cubicBezTo>
                    <a:pt x="39614" y="139341"/>
                    <a:pt x="39947" y="140503"/>
                    <a:pt x="40299" y="141656"/>
                  </a:cubicBezTo>
                  <a:lnTo>
                    <a:pt x="52248" y="182213"/>
                  </a:lnTo>
                  <a:lnTo>
                    <a:pt x="59269" y="182213"/>
                  </a:lnTo>
                  <a:lnTo>
                    <a:pt x="75375" y="121958"/>
                  </a:lnTo>
                  <a:lnTo>
                    <a:pt x="68069" y="121958"/>
                  </a:lnTo>
                  <a:close/>
                  <a:moveTo>
                    <a:pt x="86401" y="182204"/>
                  </a:moveTo>
                  <a:lnTo>
                    <a:pt x="93222" y="182204"/>
                  </a:lnTo>
                  <a:lnTo>
                    <a:pt x="93222" y="137046"/>
                  </a:lnTo>
                  <a:lnTo>
                    <a:pt x="89902" y="137046"/>
                  </a:lnTo>
                  <a:lnTo>
                    <a:pt x="86401" y="137046"/>
                  </a:lnTo>
                  <a:lnTo>
                    <a:pt x="86401" y="182204"/>
                  </a:lnTo>
                  <a:close/>
                  <a:moveTo>
                    <a:pt x="92794" y="121234"/>
                  </a:moveTo>
                  <a:cubicBezTo>
                    <a:pt x="91995" y="120510"/>
                    <a:pt x="91025" y="120139"/>
                    <a:pt x="89893" y="120139"/>
                  </a:cubicBezTo>
                  <a:cubicBezTo>
                    <a:pt x="88723" y="120139"/>
                    <a:pt x="87733" y="120510"/>
                    <a:pt x="86953" y="121234"/>
                  </a:cubicBezTo>
                  <a:cubicBezTo>
                    <a:pt x="86154" y="121958"/>
                    <a:pt x="85783" y="123092"/>
                    <a:pt x="85783" y="124635"/>
                  </a:cubicBezTo>
                  <a:cubicBezTo>
                    <a:pt x="85783" y="126149"/>
                    <a:pt x="86154" y="127273"/>
                    <a:pt x="86953" y="128016"/>
                  </a:cubicBezTo>
                  <a:cubicBezTo>
                    <a:pt x="87733" y="128759"/>
                    <a:pt x="88723" y="129130"/>
                    <a:pt x="89893" y="129130"/>
                  </a:cubicBezTo>
                  <a:cubicBezTo>
                    <a:pt x="91025" y="129130"/>
                    <a:pt x="91995" y="128759"/>
                    <a:pt x="92794" y="128016"/>
                  </a:cubicBezTo>
                  <a:cubicBezTo>
                    <a:pt x="93612" y="127273"/>
                    <a:pt x="94021" y="126149"/>
                    <a:pt x="94021" y="124635"/>
                  </a:cubicBezTo>
                  <a:cubicBezTo>
                    <a:pt x="94021" y="123092"/>
                    <a:pt x="93612" y="121958"/>
                    <a:pt x="92794" y="121234"/>
                  </a:cubicBezTo>
                  <a:moveTo>
                    <a:pt x="130753" y="136217"/>
                  </a:moveTo>
                  <a:cubicBezTo>
                    <a:pt x="128603" y="136217"/>
                    <a:pt x="126662" y="136627"/>
                    <a:pt x="124921" y="137455"/>
                  </a:cubicBezTo>
                  <a:cubicBezTo>
                    <a:pt x="123171" y="138274"/>
                    <a:pt x="121649" y="139379"/>
                    <a:pt x="120336" y="140770"/>
                  </a:cubicBezTo>
                  <a:cubicBezTo>
                    <a:pt x="119013" y="142161"/>
                    <a:pt x="117881" y="143694"/>
                    <a:pt x="116958" y="145371"/>
                  </a:cubicBezTo>
                  <a:lnTo>
                    <a:pt x="116683" y="145371"/>
                  </a:lnTo>
                  <a:lnTo>
                    <a:pt x="115940" y="137046"/>
                  </a:lnTo>
                  <a:lnTo>
                    <a:pt x="110251" y="137046"/>
                  </a:lnTo>
                  <a:lnTo>
                    <a:pt x="110251" y="182213"/>
                  </a:lnTo>
                  <a:lnTo>
                    <a:pt x="117130" y="182213"/>
                  </a:lnTo>
                  <a:lnTo>
                    <a:pt x="117130" y="157982"/>
                  </a:lnTo>
                  <a:cubicBezTo>
                    <a:pt x="117130" y="155639"/>
                    <a:pt x="117482" y="153524"/>
                    <a:pt x="118167" y="151609"/>
                  </a:cubicBezTo>
                  <a:cubicBezTo>
                    <a:pt x="118852" y="149704"/>
                    <a:pt x="119784" y="148066"/>
                    <a:pt x="120992" y="146704"/>
                  </a:cubicBezTo>
                  <a:cubicBezTo>
                    <a:pt x="122200" y="145342"/>
                    <a:pt x="123608" y="144304"/>
                    <a:pt x="125226" y="143570"/>
                  </a:cubicBezTo>
                  <a:cubicBezTo>
                    <a:pt x="126824" y="142846"/>
                    <a:pt x="128536" y="142484"/>
                    <a:pt x="130334" y="142484"/>
                  </a:cubicBezTo>
                  <a:cubicBezTo>
                    <a:pt x="131133" y="142484"/>
                    <a:pt x="131990" y="142542"/>
                    <a:pt x="132903" y="142646"/>
                  </a:cubicBezTo>
                  <a:cubicBezTo>
                    <a:pt x="133797" y="142761"/>
                    <a:pt x="134634" y="142904"/>
                    <a:pt x="135357" y="143104"/>
                  </a:cubicBezTo>
                  <a:lnTo>
                    <a:pt x="136233" y="136750"/>
                  </a:lnTo>
                  <a:cubicBezTo>
                    <a:pt x="135472" y="136589"/>
                    <a:pt x="134577" y="136455"/>
                    <a:pt x="133597" y="136360"/>
                  </a:cubicBezTo>
                  <a:cubicBezTo>
                    <a:pt x="132599" y="136265"/>
                    <a:pt x="131647" y="136217"/>
                    <a:pt x="130753" y="136217"/>
                  </a:cubicBezTo>
                  <a:moveTo>
                    <a:pt x="150569" y="126578"/>
                  </a:moveTo>
                  <a:lnTo>
                    <a:pt x="147839" y="136388"/>
                  </a:lnTo>
                  <a:lnTo>
                    <a:pt x="141389" y="139065"/>
                  </a:lnTo>
                  <a:lnTo>
                    <a:pt x="141389" y="142399"/>
                  </a:lnTo>
                  <a:lnTo>
                    <a:pt x="147801" y="142399"/>
                  </a:lnTo>
                  <a:lnTo>
                    <a:pt x="147801" y="169193"/>
                  </a:lnTo>
                  <a:cubicBezTo>
                    <a:pt x="147801" y="172736"/>
                    <a:pt x="148381" y="175517"/>
                    <a:pt x="149552" y="177517"/>
                  </a:cubicBezTo>
                  <a:cubicBezTo>
                    <a:pt x="150722" y="179527"/>
                    <a:pt x="152282" y="180937"/>
                    <a:pt x="154232" y="181775"/>
                  </a:cubicBezTo>
                  <a:cubicBezTo>
                    <a:pt x="156182" y="182613"/>
                    <a:pt x="158342" y="183042"/>
                    <a:pt x="160739" y="183042"/>
                  </a:cubicBezTo>
                  <a:cubicBezTo>
                    <a:pt x="162081" y="183042"/>
                    <a:pt x="163451" y="182909"/>
                    <a:pt x="164868" y="182670"/>
                  </a:cubicBezTo>
                  <a:cubicBezTo>
                    <a:pt x="166286" y="182423"/>
                    <a:pt x="167399" y="182108"/>
                    <a:pt x="168198" y="181756"/>
                  </a:cubicBezTo>
                  <a:lnTo>
                    <a:pt x="168198" y="176441"/>
                  </a:lnTo>
                  <a:cubicBezTo>
                    <a:pt x="167456" y="176708"/>
                    <a:pt x="166485" y="176955"/>
                    <a:pt x="165315" y="177136"/>
                  </a:cubicBezTo>
                  <a:cubicBezTo>
                    <a:pt x="164126" y="177327"/>
                    <a:pt x="162975" y="177413"/>
                    <a:pt x="161843" y="177413"/>
                  </a:cubicBezTo>
                  <a:cubicBezTo>
                    <a:pt x="159683" y="177413"/>
                    <a:pt x="157942" y="176727"/>
                    <a:pt x="156639" y="175327"/>
                  </a:cubicBezTo>
                  <a:cubicBezTo>
                    <a:pt x="155336" y="173917"/>
                    <a:pt x="154689" y="171793"/>
                    <a:pt x="154689" y="168974"/>
                  </a:cubicBezTo>
                  <a:lnTo>
                    <a:pt x="154689" y="142389"/>
                  </a:lnTo>
                  <a:lnTo>
                    <a:pt x="167922" y="142389"/>
                  </a:lnTo>
                  <a:lnTo>
                    <a:pt x="167922" y="137046"/>
                  </a:lnTo>
                  <a:lnTo>
                    <a:pt x="154689" y="137046"/>
                  </a:lnTo>
                  <a:lnTo>
                    <a:pt x="154689" y="126578"/>
                  </a:lnTo>
                  <a:lnTo>
                    <a:pt x="150569" y="126578"/>
                  </a:lnTo>
                  <a:close/>
                  <a:moveTo>
                    <a:pt x="200715" y="181556"/>
                  </a:moveTo>
                  <a:cubicBezTo>
                    <a:pt x="203388" y="180565"/>
                    <a:pt x="205453" y="179089"/>
                    <a:pt x="206899" y="177127"/>
                  </a:cubicBezTo>
                  <a:cubicBezTo>
                    <a:pt x="208345" y="175165"/>
                    <a:pt x="209058" y="172736"/>
                    <a:pt x="209058" y="169850"/>
                  </a:cubicBezTo>
                  <a:cubicBezTo>
                    <a:pt x="209058" y="167383"/>
                    <a:pt x="208497" y="165354"/>
                    <a:pt x="207384" y="163773"/>
                  </a:cubicBezTo>
                  <a:cubicBezTo>
                    <a:pt x="206271" y="162192"/>
                    <a:pt x="204711" y="160849"/>
                    <a:pt x="202627" y="159734"/>
                  </a:cubicBezTo>
                  <a:cubicBezTo>
                    <a:pt x="200582" y="158620"/>
                    <a:pt x="198127" y="157544"/>
                    <a:pt x="195302" y="156496"/>
                  </a:cubicBezTo>
                  <a:cubicBezTo>
                    <a:pt x="192476" y="155429"/>
                    <a:pt x="190212" y="154496"/>
                    <a:pt x="188481" y="153695"/>
                  </a:cubicBezTo>
                  <a:cubicBezTo>
                    <a:pt x="186730" y="152895"/>
                    <a:pt x="185493" y="152048"/>
                    <a:pt x="184713" y="151143"/>
                  </a:cubicBezTo>
                  <a:cubicBezTo>
                    <a:pt x="183933" y="150228"/>
                    <a:pt x="183543" y="149076"/>
                    <a:pt x="183543" y="147676"/>
                  </a:cubicBezTo>
                  <a:cubicBezTo>
                    <a:pt x="183543" y="145866"/>
                    <a:pt x="184380" y="144437"/>
                    <a:pt x="186074" y="143389"/>
                  </a:cubicBezTo>
                  <a:cubicBezTo>
                    <a:pt x="187767" y="142351"/>
                    <a:pt x="190183" y="141827"/>
                    <a:pt x="193342" y="141827"/>
                  </a:cubicBezTo>
                  <a:cubicBezTo>
                    <a:pt x="195530" y="141827"/>
                    <a:pt x="197690" y="142103"/>
                    <a:pt x="199811" y="142646"/>
                  </a:cubicBezTo>
                  <a:cubicBezTo>
                    <a:pt x="201914" y="143199"/>
                    <a:pt x="203902" y="143875"/>
                    <a:pt x="205776" y="144675"/>
                  </a:cubicBezTo>
                  <a:lnTo>
                    <a:pt x="208078" y="139189"/>
                  </a:lnTo>
                  <a:cubicBezTo>
                    <a:pt x="206014" y="138284"/>
                    <a:pt x="203807" y="137560"/>
                    <a:pt x="201428" y="137027"/>
                  </a:cubicBezTo>
                  <a:cubicBezTo>
                    <a:pt x="199050" y="136484"/>
                    <a:pt x="196519" y="136217"/>
                    <a:pt x="193789" y="136217"/>
                  </a:cubicBezTo>
                  <a:cubicBezTo>
                    <a:pt x="188776" y="136217"/>
                    <a:pt x="184723" y="137246"/>
                    <a:pt x="181621" y="139294"/>
                  </a:cubicBezTo>
                  <a:cubicBezTo>
                    <a:pt x="178558" y="141341"/>
                    <a:pt x="177017" y="144275"/>
                    <a:pt x="177017" y="148095"/>
                  </a:cubicBezTo>
                  <a:cubicBezTo>
                    <a:pt x="177017" y="150590"/>
                    <a:pt x="177578" y="152629"/>
                    <a:pt x="178710" y="154191"/>
                  </a:cubicBezTo>
                  <a:cubicBezTo>
                    <a:pt x="179861" y="155753"/>
                    <a:pt x="181479" y="157086"/>
                    <a:pt x="183562" y="158172"/>
                  </a:cubicBezTo>
                  <a:cubicBezTo>
                    <a:pt x="185665" y="159248"/>
                    <a:pt x="188167" y="160344"/>
                    <a:pt x="191049" y="161439"/>
                  </a:cubicBezTo>
                  <a:cubicBezTo>
                    <a:pt x="193951" y="162516"/>
                    <a:pt x="196234" y="163497"/>
                    <a:pt x="197870" y="164392"/>
                  </a:cubicBezTo>
                  <a:cubicBezTo>
                    <a:pt x="199526" y="165287"/>
                    <a:pt x="200696" y="166202"/>
                    <a:pt x="201400" y="167154"/>
                  </a:cubicBezTo>
                  <a:cubicBezTo>
                    <a:pt x="202104" y="168097"/>
                    <a:pt x="202456" y="169193"/>
                    <a:pt x="202456" y="170431"/>
                  </a:cubicBezTo>
                  <a:cubicBezTo>
                    <a:pt x="202456" y="172612"/>
                    <a:pt x="201562" y="174317"/>
                    <a:pt x="199821" y="175584"/>
                  </a:cubicBezTo>
                  <a:cubicBezTo>
                    <a:pt x="198051" y="176841"/>
                    <a:pt x="195235" y="177479"/>
                    <a:pt x="191325" y="177479"/>
                  </a:cubicBezTo>
                  <a:cubicBezTo>
                    <a:pt x="188671" y="177479"/>
                    <a:pt x="186045" y="177108"/>
                    <a:pt x="183505" y="176365"/>
                  </a:cubicBezTo>
                  <a:cubicBezTo>
                    <a:pt x="180955" y="175622"/>
                    <a:pt x="178767" y="174803"/>
                    <a:pt x="176931" y="173888"/>
                  </a:cubicBezTo>
                  <a:lnTo>
                    <a:pt x="176931" y="180194"/>
                  </a:lnTo>
                  <a:cubicBezTo>
                    <a:pt x="178663" y="181108"/>
                    <a:pt x="180689" y="181794"/>
                    <a:pt x="182991" y="182299"/>
                  </a:cubicBezTo>
                  <a:cubicBezTo>
                    <a:pt x="185294" y="182794"/>
                    <a:pt x="188005" y="183042"/>
                    <a:pt x="191163" y="183042"/>
                  </a:cubicBezTo>
                  <a:cubicBezTo>
                    <a:pt x="194864" y="183042"/>
                    <a:pt x="198061" y="182537"/>
                    <a:pt x="200715" y="181556"/>
                  </a:cubicBezTo>
                  <a:moveTo>
                    <a:pt x="247293" y="182423"/>
                  </a:moveTo>
                  <a:cubicBezTo>
                    <a:pt x="249129" y="182013"/>
                    <a:pt x="250822" y="181432"/>
                    <a:pt x="252325" y="180642"/>
                  </a:cubicBezTo>
                  <a:lnTo>
                    <a:pt x="252325" y="174546"/>
                  </a:lnTo>
                  <a:cubicBezTo>
                    <a:pt x="250765" y="175231"/>
                    <a:pt x="249015" y="175841"/>
                    <a:pt x="247102" y="176336"/>
                  </a:cubicBezTo>
                  <a:cubicBezTo>
                    <a:pt x="245171" y="176841"/>
                    <a:pt x="243012" y="177098"/>
                    <a:pt x="240633" y="177098"/>
                  </a:cubicBezTo>
                  <a:cubicBezTo>
                    <a:pt x="237646" y="177098"/>
                    <a:pt x="235154" y="176422"/>
                    <a:pt x="233165" y="175050"/>
                  </a:cubicBezTo>
                  <a:cubicBezTo>
                    <a:pt x="231177" y="173688"/>
                    <a:pt x="229674" y="171717"/>
                    <a:pt x="228665" y="169135"/>
                  </a:cubicBezTo>
                  <a:cubicBezTo>
                    <a:pt x="227657" y="166554"/>
                    <a:pt x="227162" y="163430"/>
                    <a:pt x="227162" y="159782"/>
                  </a:cubicBezTo>
                  <a:cubicBezTo>
                    <a:pt x="227162" y="155962"/>
                    <a:pt x="227686" y="152743"/>
                    <a:pt x="228703" y="150133"/>
                  </a:cubicBezTo>
                  <a:cubicBezTo>
                    <a:pt x="229740" y="147523"/>
                    <a:pt x="231282" y="145542"/>
                    <a:pt x="233365" y="144199"/>
                  </a:cubicBezTo>
                  <a:cubicBezTo>
                    <a:pt x="235429" y="142856"/>
                    <a:pt x="238027" y="142180"/>
                    <a:pt x="241166" y="142180"/>
                  </a:cubicBezTo>
                  <a:cubicBezTo>
                    <a:pt x="242726" y="142180"/>
                    <a:pt x="244401" y="142399"/>
                    <a:pt x="246199" y="142837"/>
                  </a:cubicBezTo>
                  <a:cubicBezTo>
                    <a:pt x="247997" y="143275"/>
                    <a:pt x="249576" y="143770"/>
                    <a:pt x="250955" y="144323"/>
                  </a:cubicBezTo>
                  <a:lnTo>
                    <a:pt x="253020" y="138598"/>
                  </a:lnTo>
                  <a:cubicBezTo>
                    <a:pt x="251678" y="137912"/>
                    <a:pt x="249938" y="137331"/>
                    <a:pt x="247854" y="136884"/>
                  </a:cubicBezTo>
                  <a:cubicBezTo>
                    <a:pt x="245752" y="136427"/>
                    <a:pt x="243564" y="136208"/>
                    <a:pt x="241328" y="136208"/>
                  </a:cubicBezTo>
                  <a:cubicBezTo>
                    <a:pt x="237218" y="136208"/>
                    <a:pt x="233584" y="137046"/>
                    <a:pt x="230368" y="138722"/>
                  </a:cubicBezTo>
                  <a:cubicBezTo>
                    <a:pt x="227153" y="140399"/>
                    <a:pt x="224641" y="142970"/>
                    <a:pt x="222824" y="146447"/>
                  </a:cubicBezTo>
                  <a:cubicBezTo>
                    <a:pt x="220988" y="149924"/>
                    <a:pt x="220094" y="154391"/>
                    <a:pt x="220094" y="159858"/>
                  </a:cubicBezTo>
                  <a:cubicBezTo>
                    <a:pt x="220094" y="165078"/>
                    <a:pt x="220950" y="169412"/>
                    <a:pt x="222672" y="172841"/>
                  </a:cubicBezTo>
                  <a:cubicBezTo>
                    <a:pt x="224403" y="176270"/>
                    <a:pt x="226820" y="178832"/>
                    <a:pt x="229921" y="180518"/>
                  </a:cubicBezTo>
                  <a:cubicBezTo>
                    <a:pt x="233023" y="182194"/>
                    <a:pt x="236609" y="183032"/>
                    <a:pt x="240662" y="183032"/>
                  </a:cubicBezTo>
                  <a:cubicBezTo>
                    <a:pt x="243231" y="183042"/>
                    <a:pt x="245438" y="182832"/>
                    <a:pt x="247293" y="182423"/>
                  </a:cubicBezTo>
                  <a:moveTo>
                    <a:pt x="272380" y="158601"/>
                  </a:moveTo>
                  <a:cubicBezTo>
                    <a:pt x="272380" y="155029"/>
                    <a:pt x="272808" y="152009"/>
                    <a:pt x="273683" y="149533"/>
                  </a:cubicBezTo>
                  <a:cubicBezTo>
                    <a:pt x="274558" y="147066"/>
                    <a:pt x="275966" y="145190"/>
                    <a:pt x="277955" y="143904"/>
                  </a:cubicBezTo>
                  <a:cubicBezTo>
                    <a:pt x="279962" y="142627"/>
                    <a:pt x="282616" y="141989"/>
                    <a:pt x="285984" y="141989"/>
                  </a:cubicBezTo>
                  <a:cubicBezTo>
                    <a:pt x="289513" y="141989"/>
                    <a:pt x="292130" y="142932"/>
                    <a:pt x="293861" y="144799"/>
                  </a:cubicBezTo>
                  <a:cubicBezTo>
                    <a:pt x="295574" y="146666"/>
                    <a:pt x="296430" y="149476"/>
                    <a:pt x="296430" y="153248"/>
                  </a:cubicBezTo>
                  <a:lnTo>
                    <a:pt x="296430" y="182204"/>
                  </a:lnTo>
                  <a:lnTo>
                    <a:pt x="303194" y="182204"/>
                  </a:lnTo>
                  <a:lnTo>
                    <a:pt x="303194" y="152791"/>
                  </a:lnTo>
                  <a:cubicBezTo>
                    <a:pt x="303194" y="148942"/>
                    <a:pt x="302585" y="145809"/>
                    <a:pt x="301358" y="143389"/>
                  </a:cubicBezTo>
                  <a:cubicBezTo>
                    <a:pt x="300131" y="140980"/>
                    <a:pt x="298313" y="139189"/>
                    <a:pt x="295897" y="138036"/>
                  </a:cubicBezTo>
                  <a:cubicBezTo>
                    <a:pt x="293443" y="136884"/>
                    <a:pt x="290436" y="136303"/>
                    <a:pt x="286812" y="136303"/>
                  </a:cubicBezTo>
                  <a:cubicBezTo>
                    <a:pt x="284747" y="136303"/>
                    <a:pt x="282797" y="136589"/>
                    <a:pt x="280961" y="137150"/>
                  </a:cubicBezTo>
                  <a:cubicBezTo>
                    <a:pt x="279125" y="137712"/>
                    <a:pt x="277488" y="138541"/>
                    <a:pt x="276033" y="139627"/>
                  </a:cubicBezTo>
                  <a:cubicBezTo>
                    <a:pt x="274606" y="140703"/>
                    <a:pt x="273417" y="142046"/>
                    <a:pt x="272484" y="143647"/>
                  </a:cubicBezTo>
                  <a:lnTo>
                    <a:pt x="272018" y="143647"/>
                  </a:lnTo>
                  <a:cubicBezTo>
                    <a:pt x="272170" y="142704"/>
                    <a:pt x="272256" y="141684"/>
                    <a:pt x="272313" y="140570"/>
                  </a:cubicBezTo>
                  <a:cubicBezTo>
                    <a:pt x="272370" y="139456"/>
                    <a:pt x="272389" y="138351"/>
                    <a:pt x="272389" y="137255"/>
                  </a:cubicBezTo>
                  <a:lnTo>
                    <a:pt x="272389" y="118091"/>
                  </a:lnTo>
                  <a:lnTo>
                    <a:pt x="265568" y="118091"/>
                  </a:lnTo>
                  <a:lnTo>
                    <a:pt x="265568" y="182204"/>
                  </a:lnTo>
                  <a:lnTo>
                    <a:pt x="272389" y="182204"/>
                  </a:lnTo>
                  <a:lnTo>
                    <a:pt x="272389" y="158601"/>
                  </a:lnTo>
                  <a:close/>
                  <a:moveTo>
                    <a:pt x="342009" y="179670"/>
                  </a:moveTo>
                  <a:cubicBezTo>
                    <a:pt x="340648" y="180785"/>
                    <a:pt x="339050" y="181623"/>
                    <a:pt x="337252" y="182185"/>
                  </a:cubicBezTo>
                  <a:cubicBezTo>
                    <a:pt x="335463" y="182747"/>
                    <a:pt x="333256" y="183042"/>
                    <a:pt x="330659" y="183042"/>
                  </a:cubicBezTo>
                  <a:cubicBezTo>
                    <a:pt x="327910" y="183042"/>
                    <a:pt x="325474" y="182556"/>
                    <a:pt x="323353" y="181594"/>
                  </a:cubicBezTo>
                  <a:cubicBezTo>
                    <a:pt x="321212" y="180642"/>
                    <a:pt x="319547" y="179184"/>
                    <a:pt x="318339" y="177232"/>
                  </a:cubicBezTo>
                  <a:cubicBezTo>
                    <a:pt x="317093" y="175279"/>
                    <a:pt x="316503" y="172803"/>
                    <a:pt x="316503" y="169812"/>
                  </a:cubicBezTo>
                  <a:cubicBezTo>
                    <a:pt x="316503" y="165306"/>
                    <a:pt x="318292" y="161849"/>
                    <a:pt x="321850" y="159429"/>
                  </a:cubicBezTo>
                  <a:cubicBezTo>
                    <a:pt x="325398" y="157010"/>
                    <a:pt x="330840" y="155686"/>
                    <a:pt x="338146" y="155467"/>
                  </a:cubicBezTo>
                  <a:lnTo>
                    <a:pt x="345928" y="155134"/>
                  </a:lnTo>
                  <a:lnTo>
                    <a:pt x="345928" y="152381"/>
                  </a:lnTo>
                  <a:cubicBezTo>
                    <a:pt x="345928" y="148476"/>
                    <a:pt x="345091" y="145742"/>
                    <a:pt x="343417" y="144180"/>
                  </a:cubicBezTo>
                  <a:cubicBezTo>
                    <a:pt x="341742" y="142608"/>
                    <a:pt x="339383" y="141827"/>
                    <a:pt x="336339" y="141827"/>
                  </a:cubicBezTo>
                  <a:cubicBezTo>
                    <a:pt x="333960" y="141827"/>
                    <a:pt x="331715" y="142170"/>
                    <a:pt x="329575" y="142856"/>
                  </a:cubicBezTo>
                  <a:cubicBezTo>
                    <a:pt x="327434" y="143542"/>
                    <a:pt x="325398" y="144351"/>
                    <a:pt x="323496" y="145285"/>
                  </a:cubicBezTo>
                  <a:lnTo>
                    <a:pt x="321384" y="140094"/>
                  </a:lnTo>
                  <a:cubicBezTo>
                    <a:pt x="323429" y="139055"/>
                    <a:pt x="325750" y="138160"/>
                    <a:pt x="328385" y="137417"/>
                  </a:cubicBezTo>
                  <a:cubicBezTo>
                    <a:pt x="331021" y="136674"/>
                    <a:pt x="333789" y="136303"/>
                    <a:pt x="336710" y="136303"/>
                  </a:cubicBezTo>
                  <a:cubicBezTo>
                    <a:pt x="342075" y="136303"/>
                    <a:pt x="346071" y="137512"/>
                    <a:pt x="348678" y="139932"/>
                  </a:cubicBezTo>
                  <a:cubicBezTo>
                    <a:pt x="351294" y="142351"/>
                    <a:pt x="352597" y="146209"/>
                    <a:pt x="352597" y="151514"/>
                  </a:cubicBezTo>
                  <a:lnTo>
                    <a:pt x="352597" y="182204"/>
                  </a:lnTo>
                  <a:lnTo>
                    <a:pt x="347603" y="182204"/>
                  </a:lnTo>
                  <a:lnTo>
                    <a:pt x="346299" y="175536"/>
                  </a:lnTo>
                  <a:lnTo>
                    <a:pt x="345966" y="175536"/>
                  </a:lnTo>
                  <a:cubicBezTo>
                    <a:pt x="344701" y="177184"/>
                    <a:pt x="343379" y="178556"/>
                    <a:pt x="342009" y="179670"/>
                  </a:cubicBezTo>
                  <a:moveTo>
                    <a:pt x="325950" y="175622"/>
                  </a:moveTo>
                  <a:cubicBezTo>
                    <a:pt x="327529" y="176860"/>
                    <a:pt x="329594" y="177479"/>
                    <a:pt x="332172" y="177479"/>
                  </a:cubicBezTo>
                  <a:cubicBezTo>
                    <a:pt x="336186" y="177479"/>
                    <a:pt x="339459" y="176365"/>
                    <a:pt x="341999" y="174136"/>
                  </a:cubicBezTo>
                  <a:cubicBezTo>
                    <a:pt x="344568" y="171917"/>
                    <a:pt x="345824" y="168583"/>
                    <a:pt x="345824" y="164125"/>
                  </a:cubicBezTo>
                  <a:lnTo>
                    <a:pt x="345824" y="159963"/>
                  </a:lnTo>
                  <a:lnTo>
                    <a:pt x="338964" y="160249"/>
                  </a:lnTo>
                  <a:cubicBezTo>
                    <a:pt x="333313" y="160468"/>
                    <a:pt x="329356" y="161392"/>
                    <a:pt x="327053" y="163011"/>
                  </a:cubicBezTo>
                  <a:cubicBezTo>
                    <a:pt x="324751" y="164630"/>
                    <a:pt x="323600" y="166926"/>
                    <a:pt x="323600" y="169897"/>
                  </a:cubicBezTo>
                  <a:cubicBezTo>
                    <a:pt x="323610" y="172479"/>
                    <a:pt x="324390" y="174384"/>
                    <a:pt x="325950" y="175622"/>
                  </a:cubicBezTo>
                  <a:moveTo>
                    <a:pt x="371253" y="182213"/>
                  </a:moveTo>
                  <a:lnTo>
                    <a:pt x="378074" y="182213"/>
                  </a:lnTo>
                  <a:lnTo>
                    <a:pt x="378074" y="142399"/>
                  </a:lnTo>
                  <a:lnTo>
                    <a:pt x="389319" y="142399"/>
                  </a:lnTo>
                  <a:lnTo>
                    <a:pt x="389319" y="137046"/>
                  </a:lnTo>
                  <a:lnTo>
                    <a:pt x="378074" y="137046"/>
                  </a:lnTo>
                  <a:lnTo>
                    <a:pt x="378074" y="133741"/>
                  </a:lnTo>
                  <a:cubicBezTo>
                    <a:pt x="378074" y="130150"/>
                    <a:pt x="378702" y="127502"/>
                    <a:pt x="379948" y="125816"/>
                  </a:cubicBezTo>
                  <a:cubicBezTo>
                    <a:pt x="381195" y="124120"/>
                    <a:pt x="383126" y="123282"/>
                    <a:pt x="385742" y="123282"/>
                  </a:cubicBezTo>
                  <a:cubicBezTo>
                    <a:pt x="386950" y="123282"/>
                    <a:pt x="388139" y="123406"/>
                    <a:pt x="389291" y="123673"/>
                  </a:cubicBezTo>
                  <a:cubicBezTo>
                    <a:pt x="390461" y="123930"/>
                    <a:pt x="391498" y="124216"/>
                    <a:pt x="392449" y="124511"/>
                  </a:cubicBezTo>
                  <a:lnTo>
                    <a:pt x="394219" y="119110"/>
                  </a:lnTo>
                  <a:cubicBezTo>
                    <a:pt x="393124" y="118729"/>
                    <a:pt x="391840" y="118386"/>
                    <a:pt x="390413" y="118081"/>
                  </a:cubicBezTo>
                  <a:cubicBezTo>
                    <a:pt x="388986" y="117786"/>
                    <a:pt x="387388" y="117634"/>
                    <a:pt x="385656" y="117634"/>
                  </a:cubicBezTo>
                  <a:cubicBezTo>
                    <a:pt x="382593" y="117634"/>
                    <a:pt x="379967" y="118196"/>
                    <a:pt x="377836" y="119320"/>
                  </a:cubicBezTo>
                  <a:cubicBezTo>
                    <a:pt x="375696" y="120444"/>
                    <a:pt x="374069" y="122196"/>
                    <a:pt x="372927" y="124577"/>
                  </a:cubicBezTo>
                  <a:cubicBezTo>
                    <a:pt x="371814" y="126949"/>
                    <a:pt x="371253" y="130035"/>
                    <a:pt x="371253" y="133826"/>
                  </a:cubicBezTo>
                  <a:lnTo>
                    <a:pt x="371253" y="136836"/>
                  </a:lnTo>
                  <a:lnTo>
                    <a:pt x="363262" y="139103"/>
                  </a:lnTo>
                  <a:lnTo>
                    <a:pt x="363262" y="142399"/>
                  </a:lnTo>
                  <a:lnTo>
                    <a:pt x="371253" y="142399"/>
                  </a:lnTo>
                  <a:lnTo>
                    <a:pt x="371253" y="182213"/>
                  </a:lnTo>
                  <a:close/>
                  <a:moveTo>
                    <a:pt x="414729" y="177432"/>
                  </a:moveTo>
                  <a:cubicBezTo>
                    <a:pt x="412551" y="177432"/>
                    <a:pt x="410829" y="176736"/>
                    <a:pt x="409507" y="175317"/>
                  </a:cubicBezTo>
                  <a:cubicBezTo>
                    <a:pt x="408222" y="173927"/>
                    <a:pt x="407556" y="171812"/>
                    <a:pt x="407556" y="168974"/>
                  </a:cubicBezTo>
                  <a:lnTo>
                    <a:pt x="407556" y="142389"/>
                  </a:lnTo>
                  <a:lnTo>
                    <a:pt x="420771" y="142389"/>
                  </a:lnTo>
                  <a:lnTo>
                    <a:pt x="420771" y="137046"/>
                  </a:lnTo>
                  <a:lnTo>
                    <a:pt x="407556" y="137046"/>
                  </a:lnTo>
                  <a:lnTo>
                    <a:pt x="407556" y="126578"/>
                  </a:lnTo>
                  <a:lnTo>
                    <a:pt x="403428" y="126578"/>
                  </a:lnTo>
                  <a:lnTo>
                    <a:pt x="400735" y="136379"/>
                  </a:lnTo>
                  <a:lnTo>
                    <a:pt x="394247" y="139065"/>
                  </a:lnTo>
                  <a:lnTo>
                    <a:pt x="394247" y="142399"/>
                  </a:lnTo>
                  <a:lnTo>
                    <a:pt x="400678" y="142399"/>
                  </a:lnTo>
                  <a:lnTo>
                    <a:pt x="400678" y="169183"/>
                  </a:lnTo>
                  <a:cubicBezTo>
                    <a:pt x="400678" y="172726"/>
                    <a:pt x="401268" y="175498"/>
                    <a:pt x="402429" y="177508"/>
                  </a:cubicBezTo>
                  <a:cubicBezTo>
                    <a:pt x="403599" y="179518"/>
                    <a:pt x="405159" y="180927"/>
                    <a:pt x="407109" y="181766"/>
                  </a:cubicBezTo>
                  <a:cubicBezTo>
                    <a:pt x="409060" y="182604"/>
                    <a:pt x="411219" y="183032"/>
                    <a:pt x="413617" y="183032"/>
                  </a:cubicBezTo>
                  <a:cubicBezTo>
                    <a:pt x="414958" y="183032"/>
                    <a:pt x="416328" y="182909"/>
                    <a:pt x="417764" y="182651"/>
                  </a:cubicBezTo>
                  <a:cubicBezTo>
                    <a:pt x="419172" y="182404"/>
                    <a:pt x="420276" y="182108"/>
                    <a:pt x="421075" y="181747"/>
                  </a:cubicBezTo>
                  <a:lnTo>
                    <a:pt x="421075" y="176422"/>
                  </a:lnTo>
                  <a:cubicBezTo>
                    <a:pt x="420333" y="176698"/>
                    <a:pt x="419363" y="176946"/>
                    <a:pt x="418192" y="177127"/>
                  </a:cubicBezTo>
                  <a:cubicBezTo>
                    <a:pt x="416994" y="177336"/>
                    <a:pt x="415843" y="177432"/>
                    <a:pt x="414729" y="177432"/>
                  </a:cubicBezTo>
                  <a:moveTo>
                    <a:pt x="474655" y="121958"/>
                  </a:moveTo>
                  <a:cubicBezTo>
                    <a:pt x="480791" y="121958"/>
                    <a:pt x="486042" y="123082"/>
                    <a:pt x="490466" y="125320"/>
                  </a:cubicBezTo>
                  <a:cubicBezTo>
                    <a:pt x="494871" y="127559"/>
                    <a:pt x="498286" y="130864"/>
                    <a:pt x="500684" y="135245"/>
                  </a:cubicBezTo>
                  <a:cubicBezTo>
                    <a:pt x="503100" y="139627"/>
                    <a:pt x="504289" y="145047"/>
                    <a:pt x="504289" y="151505"/>
                  </a:cubicBezTo>
                  <a:cubicBezTo>
                    <a:pt x="504289" y="158296"/>
                    <a:pt x="503062" y="163963"/>
                    <a:pt x="500589" y="168507"/>
                  </a:cubicBezTo>
                  <a:cubicBezTo>
                    <a:pt x="498115" y="173060"/>
                    <a:pt x="494528" y="176470"/>
                    <a:pt x="489848" y="178784"/>
                  </a:cubicBezTo>
                  <a:cubicBezTo>
                    <a:pt x="485186" y="181061"/>
                    <a:pt x="479497" y="182213"/>
                    <a:pt x="472847" y="182213"/>
                  </a:cubicBezTo>
                  <a:lnTo>
                    <a:pt x="456494" y="182213"/>
                  </a:lnTo>
                  <a:lnTo>
                    <a:pt x="456494" y="121958"/>
                  </a:lnTo>
                  <a:lnTo>
                    <a:pt x="474655" y="121958"/>
                  </a:lnTo>
                  <a:close/>
                  <a:moveTo>
                    <a:pt x="494243" y="138360"/>
                  </a:moveTo>
                  <a:cubicBezTo>
                    <a:pt x="492445" y="134845"/>
                    <a:pt x="489800" y="132226"/>
                    <a:pt x="486328" y="130512"/>
                  </a:cubicBezTo>
                  <a:cubicBezTo>
                    <a:pt x="482855" y="128797"/>
                    <a:pt x="478612" y="127930"/>
                    <a:pt x="473580" y="127930"/>
                  </a:cubicBezTo>
                  <a:lnTo>
                    <a:pt x="463505" y="127930"/>
                  </a:lnTo>
                  <a:lnTo>
                    <a:pt x="463505" y="176193"/>
                  </a:lnTo>
                  <a:lnTo>
                    <a:pt x="472020" y="176193"/>
                  </a:lnTo>
                  <a:cubicBezTo>
                    <a:pt x="480306" y="176193"/>
                    <a:pt x="486528" y="174146"/>
                    <a:pt x="490694" y="170050"/>
                  </a:cubicBezTo>
                  <a:cubicBezTo>
                    <a:pt x="494861" y="165964"/>
                    <a:pt x="496935" y="159858"/>
                    <a:pt x="496935" y="151752"/>
                  </a:cubicBezTo>
                  <a:cubicBezTo>
                    <a:pt x="496935" y="146342"/>
                    <a:pt x="496022" y="141875"/>
                    <a:pt x="494243" y="138360"/>
                  </a:cubicBezTo>
                  <a:moveTo>
                    <a:pt x="541839" y="142646"/>
                  </a:moveTo>
                  <a:cubicBezTo>
                    <a:pt x="542752" y="142761"/>
                    <a:pt x="543570" y="142904"/>
                    <a:pt x="544312" y="143104"/>
                  </a:cubicBezTo>
                  <a:lnTo>
                    <a:pt x="545187" y="136750"/>
                  </a:lnTo>
                  <a:cubicBezTo>
                    <a:pt x="544407" y="136589"/>
                    <a:pt x="543532" y="136455"/>
                    <a:pt x="542552" y="136360"/>
                  </a:cubicBezTo>
                  <a:cubicBezTo>
                    <a:pt x="541553" y="136265"/>
                    <a:pt x="540621" y="136217"/>
                    <a:pt x="539708" y="136217"/>
                  </a:cubicBezTo>
                  <a:cubicBezTo>
                    <a:pt x="537567" y="136217"/>
                    <a:pt x="535617" y="136627"/>
                    <a:pt x="533895" y="137455"/>
                  </a:cubicBezTo>
                  <a:cubicBezTo>
                    <a:pt x="532126" y="138274"/>
                    <a:pt x="530622" y="139379"/>
                    <a:pt x="529291" y="140770"/>
                  </a:cubicBezTo>
                  <a:cubicBezTo>
                    <a:pt x="527987" y="142161"/>
                    <a:pt x="526855" y="143694"/>
                    <a:pt x="525923" y="145371"/>
                  </a:cubicBezTo>
                  <a:lnTo>
                    <a:pt x="525628" y="145371"/>
                  </a:lnTo>
                  <a:lnTo>
                    <a:pt x="524886" y="137046"/>
                  </a:lnTo>
                  <a:lnTo>
                    <a:pt x="519216" y="137046"/>
                  </a:lnTo>
                  <a:lnTo>
                    <a:pt x="519216" y="182213"/>
                  </a:lnTo>
                  <a:lnTo>
                    <a:pt x="526094" y="182213"/>
                  </a:lnTo>
                  <a:lnTo>
                    <a:pt x="526094" y="157982"/>
                  </a:lnTo>
                  <a:cubicBezTo>
                    <a:pt x="526094" y="155639"/>
                    <a:pt x="526427" y="153524"/>
                    <a:pt x="527112" y="151609"/>
                  </a:cubicBezTo>
                  <a:cubicBezTo>
                    <a:pt x="527797" y="149704"/>
                    <a:pt x="528748" y="148066"/>
                    <a:pt x="529956" y="146704"/>
                  </a:cubicBezTo>
                  <a:cubicBezTo>
                    <a:pt x="531165" y="145342"/>
                    <a:pt x="532573" y="144304"/>
                    <a:pt x="534171" y="143570"/>
                  </a:cubicBezTo>
                  <a:cubicBezTo>
                    <a:pt x="535788" y="142846"/>
                    <a:pt x="537482" y="142484"/>
                    <a:pt x="539299" y="142484"/>
                  </a:cubicBezTo>
                  <a:cubicBezTo>
                    <a:pt x="540079" y="142484"/>
                    <a:pt x="540954" y="142542"/>
                    <a:pt x="541839" y="142646"/>
                  </a:cubicBezTo>
                  <a:moveTo>
                    <a:pt x="583460" y="138779"/>
                  </a:moveTo>
                  <a:cubicBezTo>
                    <a:pt x="586210" y="140484"/>
                    <a:pt x="588312" y="142865"/>
                    <a:pt x="589758" y="145933"/>
                  </a:cubicBezTo>
                  <a:cubicBezTo>
                    <a:pt x="591223" y="148990"/>
                    <a:pt x="591946" y="152571"/>
                    <a:pt x="591946" y="156667"/>
                  </a:cubicBezTo>
                  <a:lnTo>
                    <a:pt x="591946" y="160906"/>
                  </a:lnTo>
                  <a:lnTo>
                    <a:pt x="560790" y="160906"/>
                  </a:lnTo>
                  <a:cubicBezTo>
                    <a:pt x="560866" y="166211"/>
                    <a:pt x="562179" y="170250"/>
                    <a:pt x="564728" y="173031"/>
                  </a:cubicBezTo>
                  <a:cubicBezTo>
                    <a:pt x="567297" y="175803"/>
                    <a:pt x="570874" y="177194"/>
                    <a:pt x="575526" y="177194"/>
                  </a:cubicBezTo>
                  <a:cubicBezTo>
                    <a:pt x="578370" y="177194"/>
                    <a:pt x="580911" y="176927"/>
                    <a:pt x="583089" y="176403"/>
                  </a:cubicBezTo>
                  <a:cubicBezTo>
                    <a:pt x="585296" y="175879"/>
                    <a:pt x="587570" y="175117"/>
                    <a:pt x="589948" y="174098"/>
                  </a:cubicBezTo>
                  <a:lnTo>
                    <a:pt x="589948" y="180118"/>
                  </a:lnTo>
                  <a:cubicBezTo>
                    <a:pt x="587665" y="181127"/>
                    <a:pt x="585391" y="181880"/>
                    <a:pt x="583165" y="182347"/>
                  </a:cubicBezTo>
                  <a:cubicBezTo>
                    <a:pt x="580939" y="182813"/>
                    <a:pt x="578275" y="183042"/>
                    <a:pt x="575231" y="183042"/>
                  </a:cubicBezTo>
                  <a:cubicBezTo>
                    <a:pt x="570902" y="183042"/>
                    <a:pt x="567126" y="182147"/>
                    <a:pt x="563901" y="180384"/>
                  </a:cubicBezTo>
                  <a:cubicBezTo>
                    <a:pt x="560685" y="178613"/>
                    <a:pt x="558173" y="176012"/>
                    <a:pt x="556394" y="172574"/>
                  </a:cubicBezTo>
                  <a:cubicBezTo>
                    <a:pt x="554606" y="169135"/>
                    <a:pt x="553721" y="164935"/>
                    <a:pt x="553721" y="159963"/>
                  </a:cubicBezTo>
                  <a:cubicBezTo>
                    <a:pt x="553721" y="155096"/>
                    <a:pt x="554539" y="150886"/>
                    <a:pt x="556157" y="147333"/>
                  </a:cubicBezTo>
                  <a:cubicBezTo>
                    <a:pt x="557793" y="143770"/>
                    <a:pt x="560095" y="141027"/>
                    <a:pt x="563092" y="139113"/>
                  </a:cubicBezTo>
                  <a:cubicBezTo>
                    <a:pt x="566060" y="137189"/>
                    <a:pt x="569580" y="136227"/>
                    <a:pt x="573604" y="136227"/>
                  </a:cubicBezTo>
                  <a:cubicBezTo>
                    <a:pt x="577448" y="136227"/>
                    <a:pt x="580730" y="137065"/>
                    <a:pt x="583460" y="138779"/>
                  </a:cubicBezTo>
                  <a:moveTo>
                    <a:pt x="584802" y="155429"/>
                  </a:moveTo>
                  <a:cubicBezTo>
                    <a:pt x="584763" y="152733"/>
                    <a:pt x="584335" y="150371"/>
                    <a:pt x="583536" y="148323"/>
                  </a:cubicBezTo>
                  <a:cubicBezTo>
                    <a:pt x="582718" y="146275"/>
                    <a:pt x="581491" y="144675"/>
                    <a:pt x="579836" y="143542"/>
                  </a:cubicBezTo>
                  <a:cubicBezTo>
                    <a:pt x="578199" y="142399"/>
                    <a:pt x="576078" y="141827"/>
                    <a:pt x="573500" y="141827"/>
                  </a:cubicBezTo>
                  <a:cubicBezTo>
                    <a:pt x="569856" y="141827"/>
                    <a:pt x="566945" y="143027"/>
                    <a:pt x="564785" y="145418"/>
                  </a:cubicBezTo>
                  <a:cubicBezTo>
                    <a:pt x="562607" y="147799"/>
                    <a:pt x="561313" y="151143"/>
                    <a:pt x="560904" y="155429"/>
                  </a:cubicBezTo>
                  <a:lnTo>
                    <a:pt x="584802" y="155429"/>
                  </a:lnTo>
                  <a:close/>
                  <a:moveTo>
                    <a:pt x="607881" y="139284"/>
                  </a:moveTo>
                  <a:cubicBezTo>
                    <a:pt x="604780" y="141332"/>
                    <a:pt x="603239" y="144275"/>
                    <a:pt x="603239" y="148085"/>
                  </a:cubicBezTo>
                  <a:cubicBezTo>
                    <a:pt x="603239" y="150581"/>
                    <a:pt x="603819" y="152619"/>
                    <a:pt x="604970" y="154181"/>
                  </a:cubicBezTo>
                  <a:cubicBezTo>
                    <a:pt x="606083" y="155753"/>
                    <a:pt x="607700" y="157077"/>
                    <a:pt x="609822" y="158163"/>
                  </a:cubicBezTo>
                  <a:cubicBezTo>
                    <a:pt x="611924" y="159248"/>
                    <a:pt x="614388" y="160344"/>
                    <a:pt x="617290" y="161439"/>
                  </a:cubicBezTo>
                  <a:cubicBezTo>
                    <a:pt x="620192" y="162506"/>
                    <a:pt x="622475" y="163487"/>
                    <a:pt x="624111" y="164382"/>
                  </a:cubicBezTo>
                  <a:cubicBezTo>
                    <a:pt x="625766" y="165278"/>
                    <a:pt x="626937" y="166192"/>
                    <a:pt x="627641" y="167145"/>
                  </a:cubicBezTo>
                  <a:cubicBezTo>
                    <a:pt x="628345" y="168097"/>
                    <a:pt x="628678" y="169183"/>
                    <a:pt x="628678" y="170421"/>
                  </a:cubicBezTo>
                  <a:cubicBezTo>
                    <a:pt x="628678" y="172593"/>
                    <a:pt x="627802" y="174317"/>
                    <a:pt x="626061" y="175584"/>
                  </a:cubicBezTo>
                  <a:cubicBezTo>
                    <a:pt x="624292" y="176851"/>
                    <a:pt x="621476" y="177479"/>
                    <a:pt x="617566" y="177479"/>
                  </a:cubicBezTo>
                  <a:cubicBezTo>
                    <a:pt x="614912" y="177479"/>
                    <a:pt x="612305" y="177108"/>
                    <a:pt x="609765" y="176365"/>
                  </a:cubicBezTo>
                  <a:cubicBezTo>
                    <a:pt x="607196" y="175622"/>
                    <a:pt x="605008" y="174803"/>
                    <a:pt x="603172" y="173888"/>
                  </a:cubicBezTo>
                  <a:lnTo>
                    <a:pt x="603172" y="180194"/>
                  </a:lnTo>
                  <a:cubicBezTo>
                    <a:pt x="604904" y="181108"/>
                    <a:pt x="606911" y="181794"/>
                    <a:pt x="609213" y="182299"/>
                  </a:cubicBezTo>
                  <a:cubicBezTo>
                    <a:pt x="611534" y="182794"/>
                    <a:pt x="614265" y="183042"/>
                    <a:pt x="617404" y="183042"/>
                  </a:cubicBezTo>
                  <a:cubicBezTo>
                    <a:pt x="621124" y="183042"/>
                    <a:pt x="624301" y="182537"/>
                    <a:pt x="626975" y="181556"/>
                  </a:cubicBezTo>
                  <a:cubicBezTo>
                    <a:pt x="629667" y="180565"/>
                    <a:pt x="631712" y="179099"/>
                    <a:pt x="633158" y="177127"/>
                  </a:cubicBezTo>
                  <a:cubicBezTo>
                    <a:pt x="634585" y="175155"/>
                    <a:pt x="635318" y="172736"/>
                    <a:pt x="635318" y="169840"/>
                  </a:cubicBezTo>
                  <a:cubicBezTo>
                    <a:pt x="635318" y="167373"/>
                    <a:pt x="634757" y="165344"/>
                    <a:pt x="633644" y="163763"/>
                  </a:cubicBezTo>
                  <a:cubicBezTo>
                    <a:pt x="632550" y="162182"/>
                    <a:pt x="630951" y="160839"/>
                    <a:pt x="628906" y="159725"/>
                  </a:cubicBezTo>
                  <a:cubicBezTo>
                    <a:pt x="626842" y="158610"/>
                    <a:pt x="624406" y="157534"/>
                    <a:pt x="621571" y="156496"/>
                  </a:cubicBezTo>
                  <a:cubicBezTo>
                    <a:pt x="618746" y="155419"/>
                    <a:pt x="616481" y="154486"/>
                    <a:pt x="614750" y="153686"/>
                  </a:cubicBezTo>
                  <a:cubicBezTo>
                    <a:pt x="613018" y="152895"/>
                    <a:pt x="611763" y="152038"/>
                    <a:pt x="610983" y="151133"/>
                  </a:cubicBezTo>
                  <a:cubicBezTo>
                    <a:pt x="610202" y="150228"/>
                    <a:pt x="609812" y="149076"/>
                    <a:pt x="609812" y="147676"/>
                  </a:cubicBezTo>
                  <a:cubicBezTo>
                    <a:pt x="609812" y="145856"/>
                    <a:pt x="610650" y="144428"/>
                    <a:pt x="612343" y="143380"/>
                  </a:cubicBezTo>
                  <a:cubicBezTo>
                    <a:pt x="614017" y="142342"/>
                    <a:pt x="616453" y="141818"/>
                    <a:pt x="619611" y="141818"/>
                  </a:cubicBezTo>
                  <a:cubicBezTo>
                    <a:pt x="621799" y="141818"/>
                    <a:pt x="623959" y="142094"/>
                    <a:pt x="626080" y="142646"/>
                  </a:cubicBezTo>
                  <a:cubicBezTo>
                    <a:pt x="628183" y="143189"/>
                    <a:pt x="630190" y="143866"/>
                    <a:pt x="632045" y="144666"/>
                  </a:cubicBezTo>
                  <a:lnTo>
                    <a:pt x="634348" y="139179"/>
                  </a:lnTo>
                  <a:cubicBezTo>
                    <a:pt x="632283" y="138274"/>
                    <a:pt x="630076" y="137551"/>
                    <a:pt x="627698" y="137017"/>
                  </a:cubicBezTo>
                  <a:cubicBezTo>
                    <a:pt x="625319" y="136484"/>
                    <a:pt x="622770" y="136217"/>
                    <a:pt x="620058" y="136217"/>
                  </a:cubicBezTo>
                  <a:cubicBezTo>
                    <a:pt x="615016" y="136227"/>
                    <a:pt x="610964" y="137236"/>
                    <a:pt x="607881" y="139284"/>
                  </a:cubicBezTo>
                  <a:moveTo>
                    <a:pt x="671279" y="182070"/>
                  </a:moveTo>
                  <a:cubicBezTo>
                    <a:pt x="669481" y="182709"/>
                    <a:pt x="667359" y="183042"/>
                    <a:pt x="664924" y="183042"/>
                  </a:cubicBezTo>
                  <a:cubicBezTo>
                    <a:pt x="659197" y="183042"/>
                    <a:pt x="654687" y="181089"/>
                    <a:pt x="651358" y="177184"/>
                  </a:cubicBezTo>
                  <a:cubicBezTo>
                    <a:pt x="648028" y="173288"/>
                    <a:pt x="646363" y="167478"/>
                    <a:pt x="646363" y="159801"/>
                  </a:cubicBezTo>
                  <a:cubicBezTo>
                    <a:pt x="646363" y="152019"/>
                    <a:pt x="648057" y="146152"/>
                    <a:pt x="651453" y="142180"/>
                  </a:cubicBezTo>
                  <a:cubicBezTo>
                    <a:pt x="654849" y="138208"/>
                    <a:pt x="659387" y="136227"/>
                    <a:pt x="665057" y="136227"/>
                  </a:cubicBezTo>
                  <a:cubicBezTo>
                    <a:pt x="667435" y="136227"/>
                    <a:pt x="669519" y="136541"/>
                    <a:pt x="671298" y="137170"/>
                  </a:cubicBezTo>
                  <a:cubicBezTo>
                    <a:pt x="673086" y="137808"/>
                    <a:pt x="674628" y="138646"/>
                    <a:pt x="675902" y="139703"/>
                  </a:cubicBezTo>
                  <a:cubicBezTo>
                    <a:pt x="677187" y="140760"/>
                    <a:pt x="678281" y="141970"/>
                    <a:pt x="679156" y="143313"/>
                  </a:cubicBezTo>
                  <a:lnTo>
                    <a:pt x="679660" y="143313"/>
                  </a:lnTo>
                  <a:cubicBezTo>
                    <a:pt x="679546" y="142465"/>
                    <a:pt x="679441" y="141294"/>
                    <a:pt x="679327" y="139808"/>
                  </a:cubicBezTo>
                  <a:cubicBezTo>
                    <a:pt x="679213" y="138322"/>
                    <a:pt x="679156" y="137122"/>
                    <a:pt x="679156" y="136179"/>
                  </a:cubicBezTo>
                  <a:lnTo>
                    <a:pt x="679156" y="118091"/>
                  </a:lnTo>
                  <a:lnTo>
                    <a:pt x="685996" y="118091"/>
                  </a:lnTo>
                  <a:lnTo>
                    <a:pt x="685996" y="182223"/>
                  </a:lnTo>
                  <a:lnTo>
                    <a:pt x="680478" y="182223"/>
                  </a:lnTo>
                  <a:lnTo>
                    <a:pt x="679461" y="175784"/>
                  </a:lnTo>
                  <a:lnTo>
                    <a:pt x="679166" y="175784"/>
                  </a:lnTo>
                  <a:cubicBezTo>
                    <a:pt x="678309" y="177127"/>
                    <a:pt x="677234" y="178356"/>
                    <a:pt x="675931" y="179451"/>
                  </a:cubicBezTo>
                  <a:cubicBezTo>
                    <a:pt x="674618" y="180546"/>
                    <a:pt x="673077" y="181423"/>
                    <a:pt x="671279" y="182070"/>
                  </a:cubicBezTo>
                  <a:moveTo>
                    <a:pt x="656542" y="172812"/>
                  </a:moveTo>
                  <a:cubicBezTo>
                    <a:pt x="658626" y="175841"/>
                    <a:pt x="661765" y="177346"/>
                    <a:pt x="665980" y="177346"/>
                  </a:cubicBezTo>
                  <a:cubicBezTo>
                    <a:pt x="670813" y="177346"/>
                    <a:pt x="674228" y="175974"/>
                    <a:pt x="676235" y="173212"/>
                  </a:cubicBezTo>
                  <a:cubicBezTo>
                    <a:pt x="678243" y="170478"/>
                    <a:pt x="679242" y="166402"/>
                    <a:pt x="679242" y="160982"/>
                  </a:cubicBezTo>
                  <a:lnTo>
                    <a:pt x="679242" y="159744"/>
                  </a:lnTo>
                  <a:cubicBezTo>
                    <a:pt x="679242" y="154000"/>
                    <a:pt x="678271" y="149600"/>
                    <a:pt x="676378" y="146514"/>
                  </a:cubicBezTo>
                  <a:cubicBezTo>
                    <a:pt x="674466" y="143437"/>
                    <a:pt x="671013" y="141903"/>
                    <a:pt x="665970" y="141903"/>
                  </a:cubicBezTo>
                  <a:cubicBezTo>
                    <a:pt x="661794" y="141903"/>
                    <a:pt x="658635" y="143513"/>
                    <a:pt x="656552" y="146742"/>
                  </a:cubicBezTo>
                  <a:cubicBezTo>
                    <a:pt x="654469" y="149971"/>
                    <a:pt x="653413" y="154381"/>
                    <a:pt x="653413" y="159953"/>
                  </a:cubicBezTo>
                  <a:cubicBezTo>
                    <a:pt x="653422" y="165506"/>
                    <a:pt x="654459" y="169793"/>
                    <a:pt x="656542" y="172812"/>
                  </a:cubicBezTo>
                  <a:moveTo>
                    <a:pt x="730253" y="138779"/>
                  </a:moveTo>
                  <a:cubicBezTo>
                    <a:pt x="733002" y="140484"/>
                    <a:pt x="735105" y="142865"/>
                    <a:pt x="736551" y="145933"/>
                  </a:cubicBezTo>
                  <a:cubicBezTo>
                    <a:pt x="737997" y="148990"/>
                    <a:pt x="738729" y="152571"/>
                    <a:pt x="738729" y="156667"/>
                  </a:cubicBezTo>
                  <a:lnTo>
                    <a:pt x="738729" y="160906"/>
                  </a:lnTo>
                  <a:lnTo>
                    <a:pt x="707592" y="160906"/>
                  </a:lnTo>
                  <a:cubicBezTo>
                    <a:pt x="707668" y="166211"/>
                    <a:pt x="708981" y="170250"/>
                    <a:pt x="711530" y="173031"/>
                  </a:cubicBezTo>
                  <a:cubicBezTo>
                    <a:pt x="714099" y="175803"/>
                    <a:pt x="717676" y="177194"/>
                    <a:pt x="722328" y="177194"/>
                  </a:cubicBezTo>
                  <a:cubicBezTo>
                    <a:pt x="725173" y="177194"/>
                    <a:pt x="727694" y="176927"/>
                    <a:pt x="729891" y="176403"/>
                  </a:cubicBezTo>
                  <a:cubicBezTo>
                    <a:pt x="732079" y="175879"/>
                    <a:pt x="734372" y="175117"/>
                    <a:pt x="736731" y="174098"/>
                  </a:cubicBezTo>
                  <a:lnTo>
                    <a:pt x="736731" y="180118"/>
                  </a:lnTo>
                  <a:cubicBezTo>
                    <a:pt x="734448" y="181127"/>
                    <a:pt x="732194" y="181880"/>
                    <a:pt x="729948" y="182347"/>
                  </a:cubicBezTo>
                  <a:cubicBezTo>
                    <a:pt x="727722" y="182813"/>
                    <a:pt x="725078" y="183042"/>
                    <a:pt x="722033" y="183042"/>
                  </a:cubicBezTo>
                  <a:cubicBezTo>
                    <a:pt x="717685" y="183042"/>
                    <a:pt x="713909" y="182147"/>
                    <a:pt x="710703" y="180384"/>
                  </a:cubicBezTo>
                  <a:cubicBezTo>
                    <a:pt x="707468" y="178613"/>
                    <a:pt x="704976" y="176012"/>
                    <a:pt x="703178" y="172574"/>
                  </a:cubicBezTo>
                  <a:cubicBezTo>
                    <a:pt x="701389" y="169135"/>
                    <a:pt x="700523" y="164935"/>
                    <a:pt x="700523" y="159963"/>
                  </a:cubicBezTo>
                  <a:cubicBezTo>
                    <a:pt x="700523" y="155096"/>
                    <a:pt x="701341" y="150886"/>
                    <a:pt x="702959" y="147333"/>
                  </a:cubicBezTo>
                  <a:cubicBezTo>
                    <a:pt x="704595" y="143770"/>
                    <a:pt x="706897" y="141027"/>
                    <a:pt x="709875" y="139113"/>
                  </a:cubicBezTo>
                  <a:cubicBezTo>
                    <a:pt x="712862" y="137189"/>
                    <a:pt x="716382" y="136227"/>
                    <a:pt x="720387" y="136227"/>
                  </a:cubicBezTo>
                  <a:cubicBezTo>
                    <a:pt x="724231" y="136227"/>
                    <a:pt x="727522" y="137065"/>
                    <a:pt x="730253" y="138779"/>
                  </a:cubicBezTo>
                  <a:moveTo>
                    <a:pt x="731575" y="155429"/>
                  </a:moveTo>
                  <a:cubicBezTo>
                    <a:pt x="731556" y="152733"/>
                    <a:pt x="731128" y="150371"/>
                    <a:pt x="730310" y="148323"/>
                  </a:cubicBezTo>
                  <a:cubicBezTo>
                    <a:pt x="729511" y="146275"/>
                    <a:pt x="728283" y="144675"/>
                    <a:pt x="726628" y="143542"/>
                  </a:cubicBezTo>
                  <a:cubicBezTo>
                    <a:pt x="724992" y="142399"/>
                    <a:pt x="722870" y="141827"/>
                    <a:pt x="720292" y="141827"/>
                  </a:cubicBezTo>
                  <a:cubicBezTo>
                    <a:pt x="716630" y="141827"/>
                    <a:pt x="713737" y="143027"/>
                    <a:pt x="711578" y="145418"/>
                  </a:cubicBezTo>
                  <a:cubicBezTo>
                    <a:pt x="709399" y="147799"/>
                    <a:pt x="708105" y="151143"/>
                    <a:pt x="707696" y="155429"/>
                  </a:cubicBezTo>
                  <a:lnTo>
                    <a:pt x="731575" y="155429"/>
                  </a:lnTo>
                  <a:close/>
                  <a:moveTo>
                    <a:pt x="774271" y="136217"/>
                  </a:moveTo>
                  <a:cubicBezTo>
                    <a:pt x="772245" y="136217"/>
                    <a:pt x="770314" y="136503"/>
                    <a:pt x="768478" y="137065"/>
                  </a:cubicBezTo>
                  <a:cubicBezTo>
                    <a:pt x="766623" y="137627"/>
                    <a:pt x="764967" y="138446"/>
                    <a:pt x="763483" y="139532"/>
                  </a:cubicBezTo>
                  <a:cubicBezTo>
                    <a:pt x="762018" y="140618"/>
                    <a:pt x="760791" y="141961"/>
                    <a:pt x="759821" y="143551"/>
                  </a:cubicBezTo>
                  <a:lnTo>
                    <a:pt x="759450" y="143551"/>
                  </a:lnTo>
                  <a:lnTo>
                    <a:pt x="758432" y="137046"/>
                  </a:lnTo>
                  <a:lnTo>
                    <a:pt x="752914" y="137046"/>
                  </a:lnTo>
                  <a:lnTo>
                    <a:pt x="752914" y="182213"/>
                  </a:lnTo>
                  <a:lnTo>
                    <a:pt x="759754" y="182213"/>
                  </a:lnTo>
                  <a:lnTo>
                    <a:pt x="759754" y="158553"/>
                  </a:lnTo>
                  <a:cubicBezTo>
                    <a:pt x="759754" y="153172"/>
                    <a:pt x="760772" y="149066"/>
                    <a:pt x="762798" y="146228"/>
                  </a:cubicBezTo>
                  <a:cubicBezTo>
                    <a:pt x="764825" y="143399"/>
                    <a:pt x="768335" y="141989"/>
                    <a:pt x="773330" y="141989"/>
                  </a:cubicBezTo>
                  <a:cubicBezTo>
                    <a:pt x="776859" y="141989"/>
                    <a:pt x="779494" y="142923"/>
                    <a:pt x="781207" y="144799"/>
                  </a:cubicBezTo>
                  <a:cubicBezTo>
                    <a:pt x="782938" y="146666"/>
                    <a:pt x="783785" y="149485"/>
                    <a:pt x="783785" y="153248"/>
                  </a:cubicBezTo>
                  <a:lnTo>
                    <a:pt x="783785" y="182223"/>
                  </a:lnTo>
                  <a:lnTo>
                    <a:pt x="790530" y="182223"/>
                  </a:lnTo>
                  <a:lnTo>
                    <a:pt x="790530" y="152791"/>
                  </a:lnTo>
                  <a:cubicBezTo>
                    <a:pt x="790530" y="146999"/>
                    <a:pt x="789151" y="142789"/>
                    <a:pt x="786401" y="140160"/>
                  </a:cubicBezTo>
                  <a:cubicBezTo>
                    <a:pt x="783671" y="137531"/>
                    <a:pt x="779628" y="136217"/>
                    <a:pt x="774271" y="136217"/>
                  </a:cubicBezTo>
                  <a:moveTo>
                    <a:pt x="45598" y="279483"/>
                  </a:moveTo>
                  <a:cubicBezTo>
                    <a:pt x="45598" y="282645"/>
                    <a:pt x="45018" y="285436"/>
                    <a:pt x="43885" y="287836"/>
                  </a:cubicBezTo>
                  <a:cubicBezTo>
                    <a:pt x="42753" y="290236"/>
                    <a:pt x="41003" y="292103"/>
                    <a:pt x="38644" y="293437"/>
                  </a:cubicBezTo>
                  <a:cubicBezTo>
                    <a:pt x="36303" y="294780"/>
                    <a:pt x="33297" y="295427"/>
                    <a:pt x="29615" y="295427"/>
                  </a:cubicBezTo>
                  <a:cubicBezTo>
                    <a:pt x="24250" y="295427"/>
                    <a:pt x="20197" y="294046"/>
                    <a:pt x="17505" y="291275"/>
                  </a:cubicBezTo>
                  <a:cubicBezTo>
                    <a:pt x="14793" y="288493"/>
                    <a:pt x="13452" y="284550"/>
                    <a:pt x="13452" y="279444"/>
                  </a:cubicBezTo>
                  <a:lnTo>
                    <a:pt x="13452" y="240411"/>
                  </a:lnTo>
                  <a:lnTo>
                    <a:pt x="6412" y="240411"/>
                  </a:lnTo>
                  <a:lnTo>
                    <a:pt x="6412" y="279235"/>
                  </a:lnTo>
                  <a:cubicBezTo>
                    <a:pt x="6412" y="285998"/>
                    <a:pt x="8343" y="291398"/>
                    <a:pt x="12225" y="295418"/>
                  </a:cubicBezTo>
                  <a:cubicBezTo>
                    <a:pt x="16106" y="299456"/>
                    <a:pt x="21776" y="301495"/>
                    <a:pt x="29206" y="301495"/>
                  </a:cubicBezTo>
                  <a:cubicBezTo>
                    <a:pt x="34429" y="301495"/>
                    <a:pt x="38758" y="300533"/>
                    <a:pt x="42211" y="298618"/>
                  </a:cubicBezTo>
                  <a:cubicBezTo>
                    <a:pt x="45665" y="296713"/>
                    <a:pt x="48271" y="294094"/>
                    <a:pt x="49974" y="290779"/>
                  </a:cubicBezTo>
                  <a:cubicBezTo>
                    <a:pt x="51687" y="287455"/>
                    <a:pt x="52543" y="283655"/>
                    <a:pt x="52543" y="279397"/>
                  </a:cubicBezTo>
                  <a:lnTo>
                    <a:pt x="52543" y="240411"/>
                  </a:lnTo>
                  <a:lnTo>
                    <a:pt x="45598" y="240411"/>
                  </a:lnTo>
                  <a:lnTo>
                    <a:pt x="45598" y="279483"/>
                  </a:lnTo>
                  <a:close/>
                  <a:moveTo>
                    <a:pt x="90511" y="254670"/>
                  </a:moveTo>
                  <a:cubicBezTo>
                    <a:pt x="88466" y="254670"/>
                    <a:pt x="86534" y="254965"/>
                    <a:pt x="84698" y="255527"/>
                  </a:cubicBezTo>
                  <a:cubicBezTo>
                    <a:pt x="82862" y="256089"/>
                    <a:pt x="81207" y="256908"/>
                    <a:pt x="79723" y="257994"/>
                  </a:cubicBezTo>
                  <a:cubicBezTo>
                    <a:pt x="78239" y="259090"/>
                    <a:pt x="77030" y="260423"/>
                    <a:pt x="76060" y="262014"/>
                  </a:cubicBezTo>
                  <a:lnTo>
                    <a:pt x="75689" y="262014"/>
                  </a:lnTo>
                  <a:lnTo>
                    <a:pt x="74671" y="255508"/>
                  </a:lnTo>
                  <a:lnTo>
                    <a:pt x="69153" y="255508"/>
                  </a:lnTo>
                  <a:lnTo>
                    <a:pt x="69153" y="300676"/>
                  </a:lnTo>
                  <a:lnTo>
                    <a:pt x="75993" y="300676"/>
                  </a:lnTo>
                  <a:lnTo>
                    <a:pt x="75993" y="277016"/>
                  </a:lnTo>
                  <a:cubicBezTo>
                    <a:pt x="75993" y="271643"/>
                    <a:pt x="76992" y="267529"/>
                    <a:pt x="79019" y="264700"/>
                  </a:cubicBezTo>
                  <a:cubicBezTo>
                    <a:pt x="81064" y="261871"/>
                    <a:pt x="84575" y="260461"/>
                    <a:pt x="89569" y="260461"/>
                  </a:cubicBezTo>
                  <a:cubicBezTo>
                    <a:pt x="93118" y="260461"/>
                    <a:pt x="95734" y="261395"/>
                    <a:pt x="97446" y="263252"/>
                  </a:cubicBezTo>
                  <a:cubicBezTo>
                    <a:pt x="99159" y="265128"/>
                    <a:pt x="100015" y="267938"/>
                    <a:pt x="100015" y="271701"/>
                  </a:cubicBezTo>
                  <a:lnTo>
                    <a:pt x="100015" y="300685"/>
                  </a:lnTo>
                  <a:lnTo>
                    <a:pt x="106779" y="300685"/>
                  </a:lnTo>
                  <a:lnTo>
                    <a:pt x="106779" y="271253"/>
                  </a:lnTo>
                  <a:cubicBezTo>
                    <a:pt x="106779" y="265462"/>
                    <a:pt x="105400" y="261242"/>
                    <a:pt x="102650" y="258623"/>
                  </a:cubicBezTo>
                  <a:cubicBezTo>
                    <a:pt x="99910" y="255984"/>
                    <a:pt x="95867" y="254670"/>
                    <a:pt x="90511" y="254670"/>
                  </a:cubicBezTo>
                  <a:moveTo>
                    <a:pt x="122524" y="300676"/>
                  </a:moveTo>
                  <a:lnTo>
                    <a:pt x="129364" y="300676"/>
                  </a:lnTo>
                  <a:lnTo>
                    <a:pt x="129364" y="255508"/>
                  </a:lnTo>
                  <a:lnTo>
                    <a:pt x="125949" y="255508"/>
                  </a:lnTo>
                  <a:lnTo>
                    <a:pt x="122533" y="255508"/>
                  </a:lnTo>
                  <a:lnTo>
                    <a:pt x="122533" y="300676"/>
                  </a:lnTo>
                  <a:close/>
                  <a:moveTo>
                    <a:pt x="126015" y="238601"/>
                  </a:moveTo>
                  <a:cubicBezTo>
                    <a:pt x="124845" y="238601"/>
                    <a:pt x="123856" y="238963"/>
                    <a:pt x="123076" y="239687"/>
                  </a:cubicBezTo>
                  <a:cubicBezTo>
                    <a:pt x="122295" y="240421"/>
                    <a:pt x="121905" y="241544"/>
                    <a:pt x="121905" y="243088"/>
                  </a:cubicBezTo>
                  <a:cubicBezTo>
                    <a:pt x="121905" y="244592"/>
                    <a:pt x="122295" y="245716"/>
                    <a:pt x="123076" y="246459"/>
                  </a:cubicBezTo>
                  <a:cubicBezTo>
                    <a:pt x="123856" y="247202"/>
                    <a:pt x="124845" y="247574"/>
                    <a:pt x="126015" y="247574"/>
                  </a:cubicBezTo>
                  <a:cubicBezTo>
                    <a:pt x="127147" y="247574"/>
                    <a:pt x="128118" y="247202"/>
                    <a:pt x="128936" y="246459"/>
                  </a:cubicBezTo>
                  <a:cubicBezTo>
                    <a:pt x="129735" y="245716"/>
                    <a:pt x="130144" y="244592"/>
                    <a:pt x="130144" y="243088"/>
                  </a:cubicBezTo>
                  <a:cubicBezTo>
                    <a:pt x="130144" y="241544"/>
                    <a:pt x="129735" y="240421"/>
                    <a:pt x="128936" y="239687"/>
                  </a:cubicBezTo>
                  <a:cubicBezTo>
                    <a:pt x="128118" y="238963"/>
                    <a:pt x="127157" y="238601"/>
                    <a:pt x="126015" y="238601"/>
                  </a:cubicBezTo>
                  <a:moveTo>
                    <a:pt x="163165" y="282826"/>
                  </a:moveTo>
                  <a:cubicBezTo>
                    <a:pt x="162537" y="284664"/>
                    <a:pt x="161824" y="286722"/>
                    <a:pt x="161063" y="288989"/>
                  </a:cubicBezTo>
                  <a:cubicBezTo>
                    <a:pt x="160302" y="291255"/>
                    <a:pt x="159740" y="293075"/>
                    <a:pt x="159407" y="294437"/>
                  </a:cubicBezTo>
                  <a:lnTo>
                    <a:pt x="159132" y="294437"/>
                  </a:lnTo>
                  <a:cubicBezTo>
                    <a:pt x="158856" y="293065"/>
                    <a:pt x="158351" y="291255"/>
                    <a:pt x="157647" y="289008"/>
                  </a:cubicBezTo>
                  <a:cubicBezTo>
                    <a:pt x="156924" y="286760"/>
                    <a:pt x="156240" y="284693"/>
                    <a:pt x="155545" y="282826"/>
                  </a:cubicBezTo>
                  <a:lnTo>
                    <a:pt x="145622" y="255508"/>
                  </a:lnTo>
                  <a:lnTo>
                    <a:pt x="138288" y="255508"/>
                  </a:lnTo>
                  <a:lnTo>
                    <a:pt x="155421" y="300676"/>
                  </a:lnTo>
                  <a:lnTo>
                    <a:pt x="163241" y="300676"/>
                  </a:lnTo>
                  <a:lnTo>
                    <a:pt x="180413" y="255508"/>
                  </a:lnTo>
                  <a:lnTo>
                    <a:pt x="173088" y="255508"/>
                  </a:lnTo>
                  <a:lnTo>
                    <a:pt x="163165" y="282826"/>
                  </a:lnTo>
                  <a:close/>
                  <a:moveTo>
                    <a:pt x="216545" y="257232"/>
                  </a:moveTo>
                  <a:cubicBezTo>
                    <a:pt x="219295" y="258937"/>
                    <a:pt x="221397" y="261318"/>
                    <a:pt x="222843" y="264376"/>
                  </a:cubicBezTo>
                  <a:cubicBezTo>
                    <a:pt x="224289" y="267443"/>
                    <a:pt x="225022" y="271015"/>
                    <a:pt x="225022" y="275111"/>
                  </a:cubicBezTo>
                  <a:lnTo>
                    <a:pt x="225022" y="279368"/>
                  </a:lnTo>
                  <a:lnTo>
                    <a:pt x="193865" y="279368"/>
                  </a:lnTo>
                  <a:cubicBezTo>
                    <a:pt x="193960" y="284664"/>
                    <a:pt x="195273" y="288693"/>
                    <a:pt x="197823" y="291475"/>
                  </a:cubicBezTo>
                  <a:cubicBezTo>
                    <a:pt x="200372" y="294246"/>
                    <a:pt x="203968" y="295646"/>
                    <a:pt x="208621" y="295646"/>
                  </a:cubicBezTo>
                  <a:cubicBezTo>
                    <a:pt x="211465" y="295646"/>
                    <a:pt x="213986" y="295389"/>
                    <a:pt x="216184" y="294846"/>
                  </a:cubicBezTo>
                  <a:cubicBezTo>
                    <a:pt x="218372" y="294332"/>
                    <a:pt x="220665" y="293561"/>
                    <a:pt x="223024" y="292541"/>
                  </a:cubicBezTo>
                  <a:lnTo>
                    <a:pt x="223024" y="298571"/>
                  </a:lnTo>
                  <a:cubicBezTo>
                    <a:pt x="220741" y="299590"/>
                    <a:pt x="218486" y="300333"/>
                    <a:pt x="216260" y="300800"/>
                  </a:cubicBezTo>
                  <a:cubicBezTo>
                    <a:pt x="214015" y="301266"/>
                    <a:pt x="211370" y="301485"/>
                    <a:pt x="208326" y="301485"/>
                  </a:cubicBezTo>
                  <a:cubicBezTo>
                    <a:pt x="203997" y="301485"/>
                    <a:pt x="200201" y="300599"/>
                    <a:pt x="196995" y="298828"/>
                  </a:cubicBezTo>
                  <a:cubicBezTo>
                    <a:pt x="193761" y="297056"/>
                    <a:pt x="191259" y="294456"/>
                    <a:pt x="189470" y="291027"/>
                  </a:cubicBezTo>
                  <a:cubicBezTo>
                    <a:pt x="187681" y="287598"/>
                    <a:pt x="186816" y="283388"/>
                    <a:pt x="186816" y="278416"/>
                  </a:cubicBezTo>
                  <a:cubicBezTo>
                    <a:pt x="186816" y="273558"/>
                    <a:pt x="187634" y="269338"/>
                    <a:pt x="189251" y="265786"/>
                  </a:cubicBezTo>
                  <a:cubicBezTo>
                    <a:pt x="190887" y="262223"/>
                    <a:pt x="193190" y="259490"/>
                    <a:pt x="196167" y="257575"/>
                  </a:cubicBezTo>
                  <a:cubicBezTo>
                    <a:pt x="199155" y="255641"/>
                    <a:pt x="202675" y="254679"/>
                    <a:pt x="206680" y="254679"/>
                  </a:cubicBezTo>
                  <a:cubicBezTo>
                    <a:pt x="210504" y="254670"/>
                    <a:pt x="213815" y="255518"/>
                    <a:pt x="216545" y="257232"/>
                  </a:cubicBezTo>
                  <a:moveTo>
                    <a:pt x="217868" y="273882"/>
                  </a:moveTo>
                  <a:cubicBezTo>
                    <a:pt x="217849" y="271186"/>
                    <a:pt x="217421" y="268824"/>
                    <a:pt x="216621" y="266776"/>
                  </a:cubicBezTo>
                  <a:cubicBezTo>
                    <a:pt x="215803" y="264728"/>
                    <a:pt x="214576" y="263128"/>
                    <a:pt x="212921" y="261995"/>
                  </a:cubicBezTo>
                  <a:cubicBezTo>
                    <a:pt x="211265" y="260852"/>
                    <a:pt x="209163" y="260280"/>
                    <a:pt x="206585" y="260280"/>
                  </a:cubicBezTo>
                  <a:cubicBezTo>
                    <a:pt x="202922" y="260280"/>
                    <a:pt x="200030" y="261471"/>
                    <a:pt x="197851" y="263871"/>
                  </a:cubicBezTo>
                  <a:cubicBezTo>
                    <a:pt x="195692" y="266252"/>
                    <a:pt x="194398" y="269596"/>
                    <a:pt x="193989" y="273882"/>
                  </a:cubicBezTo>
                  <a:lnTo>
                    <a:pt x="217868" y="273882"/>
                  </a:lnTo>
                  <a:close/>
                  <a:moveTo>
                    <a:pt x="258814" y="254670"/>
                  </a:moveTo>
                  <a:cubicBezTo>
                    <a:pt x="256673" y="254670"/>
                    <a:pt x="254742" y="255099"/>
                    <a:pt x="253001" y="255918"/>
                  </a:cubicBezTo>
                  <a:cubicBezTo>
                    <a:pt x="251250" y="256737"/>
                    <a:pt x="249709" y="257851"/>
                    <a:pt x="248415" y="259232"/>
                  </a:cubicBezTo>
                  <a:cubicBezTo>
                    <a:pt x="247093" y="260623"/>
                    <a:pt x="245961" y="262157"/>
                    <a:pt x="245038" y="263833"/>
                  </a:cubicBezTo>
                  <a:lnTo>
                    <a:pt x="244762" y="263833"/>
                  </a:lnTo>
                  <a:lnTo>
                    <a:pt x="244020" y="255508"/>
                  </a:lnTo>
                  <a:lnTo>
                    <a:pt x="238331" y="255508"/>
                  </a:lnTo>
                  <a:lnTo>
                    <a:pt x="238331" y="300676"/>
                  </a:lnTo>
                  <a:lnTo>
                    <a:pt x="245209" y="300676"/>
                  </a:lnTo>
                  <a:lnTo>
                    <a:pt x="245209" y="276435"/>
                  </a:lnTo>
                  <a:cubicBezTo>
                    <a:pt x="245209" y="274110"/>
                    <a:pt x="245561" y="271986"/>
                    <a:pt x="246227" y="270072"/>
                  </a:cubicBezTo>
                  <a:cubicBezTo>
                    <a:pt x="246912" y="268157"/>
                    <a:pt x="247864" y="266519"/>
                    <a:pt x="249072" y="265166"/>
                  </a:cubicBezTo>
                  <a:cubicBezTo>
                    <a:pt x="250280" y="263804"/>
                    <a:pt x="251688" y="262757"/>
                    <a:pt x="253286" y="262033"/>
                  </a:cubicBezTo>
                  <a:cubicBezTo>
                    <a:pt x="254884" y="261309"/>
                    <a:pt x="256597" y="260937"/>
                    <a:pt x="258414" y="260937"/>
                  </a:cubicBezTo>
                  <a:cubicBezTo>
                    <a:pt x="259213" y="260937"/>
                    <a:pt x="260069" y="260995"/>
                    <a:pt x="260964" y="261109"/>
                  </a:cubicBezTo>
                  <a:cubicBezTo>
                    <a:pt x="261877" y="261223"/>
                    <a:pt x="262714" y="261366"/>
                    <a:pt x="263456" y="261566"/>
                  </a:cubicBezTo>
                  <a:lnTo>
                    <a:pt x="264312" y="255222"/>
                  </a:lnTo>
                  <a:cubicBezTo>
                    <a:pt x="263551" y="255041"/>
                    <a:pt x="262657" y="254937"/>
                    <a:pt x="261677" y="254822"/>
                  </a:cubicBezTo>
                  <a:cubicBezTo>
                    <a:pt x="260678" y="254718"/>
                    <a:pt x="259727" y="254670"/>
                    <a:pt x="258814" y="254670"/>
                  </a:cubicBezTo>
                  <a:moveTo>
                    <a:pt x="297229" y="278178"/>
                  </a:moveTo>
                  <a:cubicBezTo>
                    <a:pt x="295183" y="277073"/>
                    <a:pt x="292729" y="275996"/>
                    <a:pt x="289903" y="274939"/>
                  </a:cubicBezTo>
                  <a:cubicBezTo>
                    <a:pt x="287078" y="273882"/>
                    <a:pt x="284795" y="272948"/>
                    <a:pt x="283063" y="272148"/>
                  </a:cubicBezTo>
                  <a:cubicBezTo>
                    <a:pt x="281332" y="271348"/>
                    <a:pt x="280095" y="270491"/>
                    <a:pt x="279296" y="269586"/>
                  </a:cubicBezTo>
                  <a:cubicBezTo>
                    <a:pt x="278516" y="268681"/>
                    <a:pt x="278126" y="267519"/>
                    <a:pt x="278126" y="266119"/>
                  </a:cubicBezTo>
                  <a:cubicBezTo>
                    <a:pt x="278126" y="264319"/>
                    <a:pt x="278982" y="262880"/>
                    <a:pt x="280675" y="261842"/>
                  </a:cubicBezTo>
                  <a:cubicBezTo>
                    <a:pt x="282350" y="260804"/>
                    <a:pt x="284766" y="260280"/>
                    <a:pt x="287925" y="260280"/>
                  </a:cubicBezTo>
                  <a:cubicBezTo>
                    <a:pt x="290132" y="260280"/>
                    <a:pt x="292272" y="260547"/>
                    <a:pt x="294394" y="261099"/>
                  </a:cubicBezTo>
                  <a:cubicBezTo>
                    <a:pt x="296515" y="261652"/>
                    <a:pt x="298504" y="262328"/>
                    <a:pt x="300378" y="263128"/>
                  </a:cubicBezTo>
                  <a:lnTo>
                    <a:pt x="302680" y="257642"/>
                  </a:lnTo>
                  <a:cubicBezTo>
                    <a:pt x="300616" y="256727"/>
                    <a:pt x="298409" y="256013"/>
                    <a:pt x="296030" y="255489"/>
                  </a:cubicBezTo>
                  <a:cubicBezTo>
                    <a:pt x="293652" y="254946"/>
                    <a:pt x="291102" y="254670"/>
                    <a:pt x="288372" y="254670"/>
                  </a:cubicBezTo>
                  <a:cubicBezTo>
                    <a:pt x="283377" y="254670"/>
                    <a:pt x="279305" y="255699"/>
                    <a:pt x="276223" y="257747"/>
                  </a:cubicBezTo>
                  <a:cubicBezTo>
                    <a:pt x="273141" y="259804"/>
                    <a:pt x="271600" y="262719"/>
                    <a:pt x="271600" y="266557"/>
                  </a:cubicBezTo>
                  <a:cubicBezTo>
                    <a:pt x="271600" y="269053"/>
                    <a:pt x="272180" y="271091"/>
                    <a:pt x="273312" y="272644"/>
                  </a:cubicBezTo>
                  <a:cubicBezTo>
                    <a:pt x="274444" y="274206"/>
                    <a:pt x="276061" y="275549"/>
                    <a:pt x="278164" y="276635"/>
                  </a:cubicBezTo>
                  <a:cubicBezTo>
                    <a:pt x="280266" y="277720"/>
                    <a:pt x="282749" y="278806"/>
                    <a:pt x="285651" y="279911"/>
                  </a:cubicBezTo>
                  <a:cubicBezTo>
                    <a:pt x="288553" y="280978"/>
                    <a:pt x="290836" y="281959"/>
                    <a:pt x="292472" y="282864"/>
                  </a:cubicBezTo>
                  <a:cubicBezTo>
                    <a:pt x="294127" y="283759"/>
                    <a:pt x="295298" y="284664"/>
                    <a:pt x="296002" y="285617"/>
                  </a:cubicBezTo>
                  <a:cubicBezTo>
                    <a:pt x="296687" y="286569"/>
                    <a:pt x="297039" y="287665"/>
                    <a:pt x="297039" y="288893"/>
                  </a:cubicBezTo>
                  <a:cubicBezTo>
                    <a:pt x="297039" y="291074"/>
                    <a:pt x="296163" y="292779"/>
                    <a:pt x="294403" y="294046"/>
                  </a:cubicBezTo>
                  <a:cubicBezTo>
                    <a:pt x="292653" y="295313"/>
                    <a:pt x="289837" y="295942"/>
                    <a:pt x="285927" y="295942"/>
                  </a:cubicBezTo>
                  <a:cubicBezTo>
                    <a:pt x="283273" y="295942"/>
                    <a:pt x="280647" y="295570"/>
                    <a:pt x="278107" y="294827"/>
                  </a:cubicBezTo>
                  <a:cubicBezTo>
                    <a:pt x="275557" y="294084"/>
                    <a:pt x="273369" y="293265"/>
                    <a:pt x="271514" y="292351"/>
                  </a:cubicBezTo>
                  <a:lnTo>
                    <a:pt x="271514" y="298656"/>
                  </a:lnTo>
                  <a:cubicBezTo>
                    <a:pt x="273245" y="299571"/>
                    <a:pt x="275272" y="300276"/>
                    <a:pt x="277574" y="300761"/>
                  </a:cubicBezTo>
                  <a:cubicBezTo>
                    <a:pt x="279876" y="301266"/>
                    <a:pt x="282607" y="301504"/>
                    <a:pt x="285765" y="301504"/>
                  </a:cubicBezTo>
                  <a:cubicBezTo>
                    <a:pt x="289466" y="301504"/>
                    <a:pt x="292662" y="301009"/>
                    <a:pt x="295336" y="300018"/>
                  </a:cubicBezTo>
                  <a:cubicBezTo>
                    <a:pt x="298009" y="299028"/>
                    <a:pt x="300073" y="297561"/>
                    <a:pt x="301519" y="295589"/>
                  </a:cubicBezTo>
                  <a:cubicBezTo>
                    <a:pt x="302946" y="293637"/>
                    <a:pt x="303679" y="291198"/>
                    <a:pt x="303679" y="288312"/>
                  </a:cubicBezTo>
                  <a:cubicBezTo>
                    <a:pt x="303679" y="285845"/>
                    <a:pt x="303118" y="283816"/>
                    <a:pt x="302005" y="282235"/>
                  </a:cubicBezTo>
                  <a:cubicBezTo>
                    <a:pt x="300891" y="280654"/>
                    <a:pt x="299284" y="279292"/>
                    <a:pt x="297229" y="278178"/>
                  </a:cubicBezTo>
                  <a:moveTo>
                    <a:pt x="316322" y="300676"/>
                  </a:moveTo>
                  <a:lnTo>
                    <a:pt x="323162" y="300676"/>
                  </a:lnTo>
                  <a:lnTo>
                    <a:pt x="323162" y="255508"/>
                  </a:lnTo>
                  <a:lnTo>
                    <a:pt x="319823" y="255508"/>
                  </a:lnTo>
                  <a:lnTo>
                    <a:pt x="316322" y="255508"/>
                  </a:lnTo>
                  <a:lnTo>
                    <a:pt x="316322" y="300676"/>
                  </a:lnTo>
                  <a:close/>
                  <a:moveTo>
                    <a:pt x="319823" y="238601"/>
                  </a:moveTo>
                  <a:cubicBezTo>
                    <a:pt x="318653" y="238601"/>
                    <a:pt x="317664" y="238963"/>
                    <a:pt x="316884" y="239687"/>
                  </a:cubicBezTo>
                  <a:cubicBezTo>
                    <a:pt x="316104" y="240421"/>
                    <a:pt x="315714" y="241544"/>
                    <a:pt x="315714" y="243088"/>
                  </a:cubicBezTo>
                  <a:cubicBezTo>
                    <a:pt x="315714" y="244592"/>
                    <a:pt x="316104" y="245716"/>
                    <a:pt x="316884" y="246459"/>
                  </a:cubicBezTo>
                  <a:cubicBezTo>
                    <a:pt x="317664" y="247202"/>
                    <a:pt x="318653" y="247574"/>
                    <a:pt x="319823" y="247574"/>
                  </a:cubicBezTo>
                  <a:cubicBezTo>
                    <a:pt x="320955" y="247574"/>
                    <a:pt x="321926" y="247202"/>
                    <a:pt x="322744" y="246459"/>
                  </a:cubicBezTo>
                  <a:cubicBezTo>
                    <a:pt x="323543" y="245716"/>
                    <a:pt x="323952" y="244592"/>
                    <a:pt x="323952" y="243088"/>
                  </a:cubicBezTo>
                  <a:cubicBezTo>
                    <a:pt x="323952" y="241544"/>
                    <a:pt x="323543" y="240421"/>
                    <a:pt x="322744" y="239687"/>
                  </a:cubicBezTo>
                  <a:cubicBezTo>
                    <a:pt x="321916" y="238963"/>
                    <a:pt x="320955" y="238601"/>
                    <a:pt x="319823" y="238601"/>
                  </a:cubicBezTo>
                  <a:moveTo>
                    <a:pt x="353881" y="295894"/>
                  </a:moveTo>
                  <a:cubicBezTo>
                    <a:pt x="351703" y="295894"/>
                    <a:pt x="349962" y="295199"/>
                    <a:pt x="348659" y="293789"/>
                  </a:cubicBezTo>
                  <a:cubicBezTo>
                    <a:pt x="347355" y="292389"/>
                    <a:pt x="346708" y="290274"/>
                    <a:pt x="346708" y="287445"/>
                  </a:cubicBezTo>
                  <a:lnTo>
                    <a:pt x="346708" y="260861"/>
                  </a:lnTo>
                  <a:lnTo>
                    <a:pt x="359922" y="260861"/>
                  </a:lnTo>
                  <a:lnTo>
                    <a:pt x="359922" y="255508"/>
                  </a:lnTo>
                  <a:lnTo>
                    <a:pt x="346708" y="255508"/>
                  </a:lnTo>
                  <a:lnTo>
                    <a:pt x="346708" y="245031"/>
                  </a:lnTo>
                  <a:lnTo>
                    <a:pt x="342579" y="245031"/>
                  </a:lnTo>
                  <a:lnTo>
                    <a:pt x="339868" y="254832"/>
                  </a:lnTo>
                  <a:lnTo>
                    <a:pt x="333399" y="257518"/>
                  </a:lnTo>
                  <a:lnTo>
                    <a:pt x="333399" y="260861"/>
                  </a:lnTo>
                  <a:lnTo>
                    <a:pt x="339830" y="260861"/>
                  </a:lnTo>
                  <a:lnTo>
                    <a:pt x="339830" y="287646"/>
                  </a:lnTo>
                  <a:cubicBezTo>
                    <a:pt x="339830" y="291189"/>
                    <a:pt x="340420" y="293961"/>
                    <a:pt x="341581" y="295970"/>
                  </a:cubicBezTo>
                  <a:cubicBezTo>
                    <a:pt x="342751" y="297971"/>
                    <a:pt x="344311" y="299399"/>
                    <a:pt x="346242" y="300238"/>
                  </a:cubicBezTo>
                  <a:cubicBezTo>
                    <a:pt x="348192" y="301066"/>
                    <a:pt x="350371" y="301495"/>
                    <a:pt x="352768" y="301495"/>
                  </a:cubicBezTo>
                  <a:cubicBezTo>
                    <a:pt x="354110" y="301495"/>
                    <a:pt x="355480" y="301371"/>
                    <a:pt x="356897" y="301114"/>
                  </a:cubicBezTo>
                  <a:cubicBezTo>
                    <a:pt x="358305" y="300876"/>
                    <a:pt x="359428" y="300571"/>
                    <a:pt x="360227" y="300199"/>
                  </a:cubicBezTo>
                  <a:lnTo>
                    <a:pt x="360227" y="294894"/>
                  </a:lnTo>
                  <a:cubicBezTo>
                    <a:pt x="359485" y="295161"/>
                    <a:pt x="358515" y="295399"/>
                    <a:pt x="357325" y="295580"/>
                  </a:cubicBezTo>
                  <a:cubicBezTo>
                    <a:pt x="356146" y="295799"/>
                    <a:pt x="354995" y="295894"/>
                    <a:pt x="353881" y="295894"/>
                  </a:cubicBezTo>
                  <a:moveTo>
                    <a:pt x="389272" y="281673"/>
                  </a:moveTo>
                  <a:cubicBezTo>
                    <a:pt x="388453" y="283997"/>
                    <a:pt x="387673" y="286283"/>
                    <a:pt x="386969" y="288522"/>
                  </a:cubicBezTo>
                  <a:cubicBezTo>
                    <a:pt x="386246" y="290770"/>
                    <a:pt x="385704" y="292579"/>
                    <a:pt x="385314" y="293951"/>
                  </a:cubicBezTo>
                  <a:lnTo>
                    <a:pt x="385038" y="293951"/>
                  </a:lnTo>
                  <a:cubicBezTo>
                    <a:pt x="384800" y="292732"/>
                    <a:pt x="384515" y="291484"/>
                    <a:pt x="384125" y="290198"/>
                  </a:cubicBezTo>
                  <a:cubicBezTo>
                    <a:pt x="383735" y="288903"/>
                    <a:pt x="383307" y="287550"/>
                    <a:pt x="382802" y="286131"/>
                  </a:cubicBezTo>
                  <a:cubicBezTo>
                    <a:pt x="382298" y="284721"/>
                    <a:pt x="381765" y="283245"/>
                    <a:pt x="381185" y="281702"/>
                  </a:cubicBezTo>
                  <a:lnTo>
                    <a:pt x="371224" y="255489"/>
                  </a:lnTo>
                  <a:lnTo>
                    <a:pt x="363899" y="255489"/>
                  </a:lnTo>
                  <a:lnTo>
                    <a:pt x="381956" y="300733"/>
                  </a:lnTo>
                  <a:lnTo>
                    <a:pt x="379482" y="307096"/>
                  </a:lnTo>
                  <a:cubicBezTo>
                    <a:pt x="378835" y="308801"/>
                    <a:pt x="378055" y="310258"/>
                    <a:pt x="377142" y="311506"/>
                  </a:cubicBezTo>
                  <a:cubicBezTo>
                    <a:pt x="376229" y="312734"/>
                    <a:pt x="375173" y="313677"/>
                    <a:pt x="373907" y="314316"/>
                  </a:cubicBezTo>
                  <a:cubicBezTo>
                    <a:pt x="372661" y="314963"/>
                    <a:pt x="371196" y="315297"/>
                    <a:pt x="369484" y="315297"/>
                  </a:cubicBezTo>
                  <a:cubicBezTo>
                    <a:pt x="368551" y="315297"/>
                    <a:pt x="367667" y="315239"/>
                    <a:pt x="366791" y="315135"/>
                  </a:cubicBezTo>
                  <a:cubicBezTo>
                    <a:pt x="365935" y="315020"/>
                    <a:pt x="365193" y="314896"/>
                    <a:pt x="364584" y="314754"/>
                  </a:cubicBezTo>
                  <a:lnTo>
                    <a:pt x="364584" y="320231"/>
                  </a:lnTo>
                  <a:cubicBezTo>
                    <a:pt x="365307" y="320431"/>
                    <a:pt x="366163" y="320602"/>
                    <a:pt x="367153" y="320754"/>
                  </a:cubicBezTo>
                  <a:cubicBezTo>
                    <a:pt x="368142" y="320907"/>
                    <a:pt x="369274" y="320973"/>
                    <a:pt x="370568" y="320973"/>
                  </a:cubicBezTo>
                  <a:cubicBezTo>
                    <a:pt x="373375" y="320973"/>
                    <a:pt x="375753" y="320421"/>
                    <a:pt x="377741" y="319307"/>
                  </a:cubicBezTo>
                  <a:cubicBezTo>
                    <a:pt x="379710" y="318202"/>
                    <a:pt x="381385" y="316601"/>
                    <a:pt x="382774" y="314544"/>
                  </a:cubicBezTo>
                  <a:cubicBezTo>
                    <a:pt x="384153" y="312477"/>
                    <a:pt x="385371" y="310067"/>
                    <a:pt x="386398" y="307286"/>
                  </a:cubicBezTo>
                  <a:lnTo>
                    <a:pt x="406034" y="255480"/>
                  </a:lnTo>
                  <a:lnTo>
                    <a:pt x="398680" y="255480"/>
                  </a:lnTo>
                  <a:lnTo>
                    <a:pt x="389272" y="281673"/>
                  </a:lnTo>
                  <a:close/>
                  <a:moveTo>
                    <a:pt x="467672" y="257442"/>
                  </a:moveTo>
                  <a:cubicBezTo>
                    <a:pt x="470754" y="259280"/>
                    <a:pt x="473152" y="261947"/>
                    <a:pt x="474883" y="265414"/>
                  </a:cubicBezTo>
                  <a:cubicBezTo>
                    <a:pt x="476577" y="268891"/>
                    <a:pt x="477452" y="273091"/>
                    <a:pt x="477452" y="278006"/>
                  </a:cubicBezTo>
                  <a:cubicBezTo>
                    <a:pt x="477452" y="281711"/>
                    <a:pt x="476967" y="285026"/>
                    <a:pt x="476006" y="287941"/>
                  </a:cubicBezTo>
                  <a:cubicBezTo>
                    <a:pt x="475035" y="290855"/>
                    <a:pt x="473665" y="293303"/>
                    <a:pt x="471839" y="295313"/>
                  </a:cubicBezTo>
                  <a:cubicBezTo>
                    <a:pt x="470041" y="297323"/>
                    <a:pt x="467843" y="298847"/>
                    <a:pt x="465284" y="299904"/>
                  </a:cubicBezTo>
                  <a:cubicBezTo>
                    <a:pt x="462715" y="300961"/>
                    <a:pt x="459823" y="301495"/>
                    <a:pt x="456589" y="301495"/>
                  </a:cubicBezTo>
                  <a:cubicBezTo>
                    <a:pt x="453563" y="301495"/>
                    <a:pt x="450795" y="300961"/>
                    <a:pt x="448284" y="299904"/>
                  </a:cubicBezTo>
                  <a:cubicBezTo>
                    <a:pt x="445772" y="298847"/>
                    <a:pt x="443603" y="297323"/>
                    <a:pt x="441776" y="295313"/>
                  </a:cubicBezTo>
                  <a:cubicBezTo>
                    <a:pt x="439959" y="293303"/>
                    <a:pt x="438542" y="290846"/>
                    <a:pt x="437543" y="287941"/>
                  </a:cubicBezTo>
                  <a:cubicBezTo>
                    <a:pt x="436544" y="285026"/>
                    <a:pt x="436040" y="281711"/>
                    <a:pt x="436040" y="278006"/>
                  </a:cubicBezTo>
                  <a:cubicBezTo>
                    <a:pt x="436040" y="273072"/>
                    <a:pt x="436877" y="268843"/>
                    <a:pt x="438551" y="265376"/>
                  </a:cubicBezTo>
                  <a:cubicBezTo>
                    <a:pt x="440226" y="261899"/>
                    <a:pt x="442623" y="259242"/>
                    <a:pt x="445743" y="257423"/>
                  </a:cubicBezTo>
                  <a:cubicBezTo>
                    <a:pt x="448845" y="255603"/>
                    <a:pt x="452565" y="254679"/>
                    <a:pt x="456874" y="254679"/>
                  </a:cubicBezTo>
                  <a:cubicBezTo>
                    <a:pt x="460974" y="254670"/>
                    <a:pt x="464580" y="255594"/>
                    <a:pt x="467672" y="257442"/>
                  </a:cubicBezTo>
                  <a:moveTo>
                    <a:pt x="468909" y="287445"/>
                  </a:moveTo>
                  <a:cubicBezTo>
                    <a:pt x="469879" y="284778"/>
                    <a:pt x="470355" y="281635"/>
                    <a:pt x="470355" y="278006"/>
                  </a:cubicBezTo>
                  <a:cubicBezTo>
                    <a:pt x="470355" y="274406"/>
                    <a:pt x="469870" y="271291"/>
                    <a:pt x="468909" y="268681"/>
                  </a:cubicBezTo>
                  <a:cubicBezTo>
                    <a:pt x="467938" y="266062"/>
                    <a:pt x="466473" y="264033"/>
                    <a:pt x="464466" y="262595"/>
                  </a:cubicBezTo>
                  <a:cubicBezTo>
                    <a:pt x="462458" y="261166"/>
                    <a:pt x="459880" y="260452"/>
                    <a:pt x="456684" y="260452"/>
                  </a:cubicBezTo>
                  <a:cubicBezTo>
                    <a:pt x="452003" y="260452"/>
                    <a:pt x="448550" y="261995"/>
                    <a:pt x="446371" y="265100"/>
                  </a:cubicBezTo>
                  <a:cubicBezTo>
                    <a:pt x="444193" y="268205"/>
                    <a:pt x="443099" y="272501"/>
                    <a:pt x="443099" y="277997"/>
                  </a:cubicBezTo>
                  <a:cubicBezTo>
                    <a:pt x="443099" y="281626"/>
                    <a:pt x="443584" y="284769"/>
                    <a:pt x="444545" y="287436"/>
                  </a:cubicBezTo>
                  <a:cubicBezTo>
                    <a:pt x="445496" y="290093"/>
                    <a:pt x="446980" y="292160"/>
                    <a:pt x="448987" y="293618"/>
                  </a:cubicBezTo>
                  <a:cubicBezTo>
                    <a:pt x="450995" y="295075"/>
                    <a:pt x="453573" y="295799"/>
                    <a:pt x="456712" y="295799"/>
                  </a:cubicBezTo>
                  <a:cubicBezTo>
                    <a:pt x="459852" y="295799"/>
                    <a:pt x="462420" y="295085"/>
                    <a:pt x="464437" y="293618"/>
                  </a:cubicBezTo>
                  <a:cubicBezTo>
                    <a:pt x="466483" y="292170"/>
                    <a:pt x="467948" y="290103"/>
                    <a:pt x="468909" y="287445"/>
                  </a:cubicBezTo>
                  <a:moveTo>
                    <a:pt x="507353" y="236077"/>
                  </a:moveTo>
                  <a:cubicBezTo>
                    <a:pt x="504289" y="236077"/>
                    <a:pt x="501682" y="236649"/>
                    <a:pt x="499551" y="237773"/>
                  </a:cubicBezTo>
                  <a:cubicBezTo>
                    <a:pt x="497392" y="238906"/>
                    <a:pt x="495765" y="240659"/>
                    <a:pt x="494643" y="243030"/>
                  </a:cubicBezTo>
                  <a:cubicBezTo>
                    <a:pt x="493510" y="245412"/>
                    <a:pt x="492949" y="248488"/>
                    <a:pt x="492949" y="252289"/>
                  </a:cubicBezTo>
                  <a:lnTo>
                    <a:pt x="492949" y="255299"/>
                  </a:lnTo>
                  <a:lnTo>
                    <a:pt x="484958" y="257575"/>
                  </a:lnTo>
                  <a:lnTo>
                    <a:pt x="484958" y="260871"/>
                  </a:lnTo>
                  <a:lnTo>
                    <a:pt x="492949" y="260871"/>
                  </a:lnTo>
                  <a:lnTo>
                    <a:pt x="492949" y="300685"/>
                  </a:lnTo>
                  <a:lnTo>
                    <a:pt x="499789" y="300685"/>
                  </a:lnTo>
                  <a:lnTo>
                    <a:pt x="499789" y="260871"/>
                  </a:lnTo>
                  <a:lnTo>
                    <a:pt x="511015" y="260871"/>
                  </a:lnTo>
                  <a:lnTo>
                    <a:pt x="511015" y="255518"/>
                  </a:lnTo>
                  <a:lnTo>
                    <a:pt x="499789" y="255518"/>
                  </a:lnTo>
                  <a:lnTo>
                    <a:pt x="499789" y="252222"/>
                  </a:lnTo>
                  <a:cubicBezTo>
                    <a:pt x="499789" y="248612"/>
                    <a:pt x="500398" y="245974"/>
                    <a:pt x="501663" y="244278"/>
                  </a:cubicBezTo>
                  <a:cubicBezTo>
                    <a:pt x="502910" y="242583"/>
                    <a:pt x="504822" y="241745"/>
                    <a:pt x="507438" y="241745"/>
                  </a:cubicBezTo>
                  <a:cubicBezTo>
                    <a:pt x="508627" y="241745"/>
                    <a:pt x="509836" y="241878"/>
                    <a:pt x="510987" y="242135"/>
                  </a:cubicBezTo>
                  <a:cubicBezTo>
                    <a:pt x="512157" y="242392"/>
                    <a:pt x="513213" y="242678"/>
                    <a:pt x="514145" y="242983"/>
                  </a:cubicBezTo>
                  <a:lnTo>
                    <a:pt x="515915" y="237582"/>
                  </a:lnTo>
                  <a:cubicBezTo>
                    <a:pt x="514821" y="237192"/>
                    <a:pt x="513555" y="236858"/>
                    <a:pt x="512109" y="236563"/>
                  </a:cubicBezTo>
                  <a:cubicBezTo>
                    <a:pt x="510682" y="236239"/>
                    <a:pt x="509103" y="236077"/>
                    <a:pt x="507353" y="236077"/>
                  </a:cubicBezTo>
                  <a:moveTo>
                    <a:pt x="567221" y="240173"/>
                  </a:moveTo>
                  <a:lnTo>
                    <a:pt x="590595" y="300676"/>
                  </a:lnTo>
                  <a:lnTo>
                    <a:pt x="583346" y="300676"/>
                  </a:lnTo>
                  <a:lnTo>
                    <a:pt x="575935" y="281549"/>
                  </a:lnTo>
                  <a:lnTo>
                    <a:pt x="551818" y="281549"/>
                  </a:lnTo>
                  <a:lnTo>
                    <a:pt x="544446" y="300676"/>
                  </a:lnTo>
                  <a:lnTo>
                    <a:pt x="537368" y="300676"/>
                  </a:lnTo>
                  <a:lnTo>
                    <a:pt x="560932" y="240173"/>
                  </a:lnTo>
                  <a:lnTo>
                    <a:pt x="567221" y="240173"/>
                  </a:lnTo>
                  <a:close/>
                  <a:moveTo>
                    <a:pt x="573842" y="275320"/>
                  </a:moveTo>
                  <a:lnTo>
                    <a:pt x="566802" y="256318"/>
                  </a:lnTo>
                  <a:cubicBezTo>
                    <a:pt x="566631" y="255813"/>
                    <a:pt x="566374" y="255013"/>
                    <a:pt x="566003" y="253889"/>
                  </a:cubicBezTo>
                  <a:cubicBezTo>
                    <a:pt x="565632" y="252765"/>
                    <a:pt x="565261" y="251593"/>
                    <a:pt x="564871" y="250384"/>
                  </a:cubicBezTo>
                  <a:cubicBezTo>
                    <a:pt x="564481" y="249174"/>
                    <a:pt x="564186" y="248202"/>
                    <a:pt x="563920" y="247460"/>
                  </a:cubicBezTo>
                  <a:cubicBezTo>
                    <a:pt x="563663" y="248574"/>
                    <a:pt x="563358" y="249707"/>
                    <a:pt x="563025" y="250803"/>
                  </a:cubicBezTo>
                  <a:cubicBezTo>
                    <a:pt x="562711" y="251917"/>
                    <a:pt x="562416" y="252946"/>
                    <a:pt x="562112" y="253898"/>
                  </a:cubicBezTo>
                  <a:cubicBezTo>
                    <a:pt x="561798" y="254860"/>
                    <a:pt x="561532" y="255661"/>
                    <a:pt x="561332" y="256308"/>
                  </a:cubicBezTo>
                  <a:lnTo>
                    <a:pt x="554159" y="275311"/>
                  </a:lnTo>
                  <a:lnTo>
                    <a:pt x="573842" y="275311"/>
                  </a:lnTo>
                  <a:close/>
                  <a:moveTo>
                    <a:pt x="620772" y="254670"/>
                  </a:moveTo>
                  <a:cubicBezTo>
                    <a:pt x="626404" y="254670"/>
                    <a:pt x="630875" y="256603"/>
                    <a:pt x="634224" y="260480"/>
                  </a:cubicBezTo>
                  <a:cubicBezTo>
                    <a:pt x="637592" y="264347"/>
                    <a:pt x="639257" y="270177"/>
                    <a:pt x="639257" y="277949"/>
                  </a:cubicBezTo>
                  <a:cubicBezTo>
                    <a:pt x="639257" y="283093"/>
                    <a:pt x="638476" y="287398"/>
                    <a:pt x="636935" y="290894"/>
                  </a:cubicBezTo>
                  <a:cubicBezTo>
                    <a:pt x="635394" y="294380"/>
                    <a:pt x="633235" y="297018"/>
                    <a:pt x="630447" y="298799"/>
                  </a:cubicBezTo>
                  <a:cubicBezTo>
                    <a:pt x="627660" y="300590"/>
                    <a:pt x="624387" y="301476"/>
                    <a:pt x="620601" y="301476"/>
                  </a:cubicBezTo>
                  <a:cubicBezTo>
                    <a:pt x="618222" y="301476"/>
                    <a:pt x="616120" y="301181"/>
                    <a:pt x="614303" y="300523"/>
                  </a:cubicBezTo>
                  <a:cubicBezTo>
                    <a:pt x="612486" y="299895"/>
                    <a:pt x="610935" y="299047"/>
                    <a:pt x="609641" y="297971"/>
                  </a:cubicBezTo>
                  <a:cubicBezTo>
                    <a:pt x="608357" y="296904"/>
                    <a:pt x="607282" y="295732"/>
                    <a:pt x="606445" y="294484"/>
                  </a:cubicBezTo>
                  <a:lnTo>
                    <a:pt x="605940" y="294484"/>
                  </a:lnTo>
                  <a:cubicBezTo>
                    <a:pt x="606036" y="295542"/>
                    <a:pt x="606131" y="296847"/>
                    <a:pt x="606254" y="298342"/>
                  </a:cubicBezTo>
                  <a:cubicBezTo>
                    <a:pt x="606369" y="299857"/>
                    <a:pt x="606445" y="301181"/>
                    <a:pt x="606445" y="302304"/>
                  </a:cubicBezTo>
                  <a:lnTo>
                    <a:pt x="606445" y="320850"/>
                  </a:lnTo>
                  <a:lnTo>
                    <a:pt x="599566" y="320850"/>
                  </a:lnTo>
                  <a:lnTo>
                    <a:pt x="599566" y="255480"/>
                  </a:lnTo>
                  <a:lnTo>
                    <a:pt x="605198" y="255480"/>
                  </a:lnTo>
                  <a:lnTo>
                    <a:pt x="606112" y="262166"/>
                  </a:lnTo>
                  <a:lnTo>
                    <a:pt x="606445" y="262166"/>
                  </a:lnTo>
                  <a:cubicBezTo>
                    <a:pt x="607320" y="260795"/>
                    <a:pt x="608395" y="259528"/>
                    <a:pt x="609641" y="258394"/>
                  </a:cubicBezTo>
                  <a:cubicBezTo>
                    <a:pt x="610906" y="257261"/>
                    <a:pt x="612448" y="256346"/>
                    <a:pt x="614284" y="255680"/>
                  </a:cubicBezTo>
                  <a:cubicBezTo>
                    <a:pt x="616110" y="255013"/>
                    <a:pt x="618270" y="254670"/>
                    <a:pt x="620772" y="254670"/>
                  </a:cubicBezTo>
                  <a:moveTo>
                    <a:pt x="630828" y="287217"/>
                  </a:moveTo>
                  <a:cubicBezTo>
                    <a:pt x="631760" y="284512"/>
                    <a:pt x="632207" y="281407"/>
                    <a:pt x="632207" y="277892"/>
                  </a:cubicBezTo>
                  <a:cubicBezTo>
                    <a:pt x="632207" y="272567"/>
                    <a:pt x="631189" y="268329"/>
                    <a:pt x="629106" y="265166"/>
                  </a:cubicBezTo>
                  <a:cubicBezTo>
                    <a:pt x="627041" y="262023"/>
                    <a:pt x="623864" y="260461"/>
                    <a:pt x="619573" y="260461"/>
                  </a:cubicBezTo>
                  <a:cubicBezTo>
                    <a:pt x="616453" y="260461"/>
                    <a:pt x="613922" y="261052"/>
                    <a:pt x="612029" y="262261"/>
                  </a:cubicBezTo>
                  <a:cubicBezTo>
                    <a:pt x="610117" y="263471"/>
                    <a:pt x="608718" y="265271"/>
                    <a:pt x="607853" y="267681"/>
                  </a:cubicBezTo>
                  <a:cubicBezTo>
                    <a:pt x="606977" y="270081"/>
                    <a:pt x="606511" y="273101"/>
                    <a:pt x="606464" y="276730"/>
                  </a:cubicBezTo>
                  <a:lnTo>
                    <a:pt x="606464" y="278044"/>
                  </a:lnTo>
                  <a:cubicBezTo>
                    <a:pt x="606464" y="281864"/>
                    <a:pt x="606873" y="285093"/>
                    <a:pt x="607710" y="287731"/>
                  </a:cubicBezTo>
                  <a:cubicBezTo>
                    <a:pt x="608547" y="290370"/>
                    <a:pt x="609936" y="292379"/>
                    <a:pt x="611877" y="293761"/>
                  </a:cubicBezTo>
                  <a:cubicBezTo>
                    <a:pt x="613808" y="295132"/>
                    <a:pt x="616415" y="295818"/>
                    <a:pt x="619678" y="295818"/>
                  </a:cubicBezTo>
                  <a:cubicBezTo>
                    <a:pt x="622484" y="295818"/>
                    <a:pt x="624806" y="295065"/>
                    <a:pt x="626661" y="293551"/>
                  </a:cubicBezTo>
                  <a:cubicBezTo>
                    <a:pt x="628525" y="292017"/>
                    <a:pt x="629914" y="289922"/>
                    <a:pt x="630828" y="287217"/>
                  </a:cubicBezTo>
                  <a:moveTo>
                    <a:pt x="674047" y="254670"/>
                  </a:moveTo>
                  <a:cubicBezTo>
                    <a:pt x="679660" y="254670"/>
                    <a:pt x="684151" y="256603"/>
                    <a:pt x="687499" y="260480"/>
                  </a:cubicBezTo>
                  <a:cubicBezTo>
                    <a:pt x="690848" y="264347"/>
                    <a:pt x="692513" y="270177"/>
                    <a:pt x="692513" y="277949"/>
                  </a:cubicBezTo>
                  <a:cubicBezTo>
                    <a:pt x="692513" y="283093"/>
                    <a:pt x="691752" y="287398"/>
                    <a:pt x="690211" y="290894"/>
                  </a:cubicBezTo>
                  <a:cubicBezTo>
                    <a:pt x="688669" y="294380"/>
                    <a:pt x="686510" y="297018"/>
                    <a:pt x="683723" y="298799"/>
                  </a:cubicBezTo>
                  <a:cubicBezTo>
                    <a:pt x="680935" y="300590"/>
                    <a:pt x="677662" y="301476"/>
                    <a:pt x="673876" y="301476"/>
                  </a:cubicBezTo>
                  <a:cubicBezTo>
                    <a:pt x="671479" y="301476"/>
                    <a:pt x="669376" y="301181"/>
                    <a:pt x="667578" y="300523"/>
                  </a:cubicBezTo>
                  <a:cubicBezTo>
                    <a:pt x="665780" y="299895"/>
                    <a:pt x="664210" y="299047"/>
                    <a:pt x="662916" y="297971"/>
                  </a:cubicBezTo>
                  <a:cubicBezTo>
                    <a:pt x="661632" y="296904"/>
                    <a:pt x="660576" y="295732"/>
                    <a:pt x="659701" y="294484"/>
                  </a:cubicBezTo>
                  <a:lnTo>
                    <a:pt x="659216" y="294484"/>
                  </a:lnTo>
                  <a:cubicBezTo>
                    <a:pt x="659292" y="295542"/>
                    <a:pt x="659406" y="296847"/>
                    <a:pt x="659530" y="298342"/>
                  </a:cubicBezTo>
                  <a:cubicBezTo>
                    <a:pt x="659644" y="299857"/>
                    <a:pt x="659701" y="301181"/>
                    <a:pt x="659701" y="302304"/>
                  </a:cubicBezTo>
                  <a:lnTo>
                    <a:pt x="659701" y="320850"/>
                  </a:lnTo>
                  <a:lnTo>
                    <a:pt x="652842" y="320850"/>
                  </a:lnTo>
                  <a:lnTo>
                    <a:pt x="652842" y="255480"/>
                  </a:lnTo>
                  <a:lnTo>
                    <a:pt x="658474" y="255480"/>
                  </a:lnTo>
                  <a:lnTo>
                    <a:pt x="659387" y="262166"/>
                  </a:lnTo>
                  <a:lnTo>
                    <a:pt x="659701" y="262166"/>
                  </a:lnTo>
                  <a:cubicBezTo>
                    <a:pt x="660595" y="260795"/>
                    <a:pt x="661651" y="259528"/>
                    <a:pt x="662916" y="258394"/>
                  </a:cubicBezTo>
                  <a:cubicBezTo>
                    <a:pt x="664182" y="257261"/>
                    <a:pt x="665742" y="256346"/>
                    <a:pt x="667559" y="255680"/>
                  </a:cubicBezTo>
                  <a:cubicBezTo>
                    <a:pt x="669386" y="255013"/>
                    <a:pt x="671536" y="254670"/>
                    <a:pt x="674047" y="254670"/>
                  </a:cubicBezTo>
                  <a:moveTo>
                    <a:pt x="684103" y="287217"/>
                  </a:moveTo>
                  <a:cubicBezTo>
                    <a:pt x="685035" y="284512"/>
                    <a:pt x="685482" y="281407"/>
                    <a:pt x="685482" y="277892"/>
                  </a:cubicBezTo>
                  <a:cubicBezTo>
                    <a:pt x="685482" y="272567"/>
                    <a:pt x="684464" y="268329"/>
                    <a:pt x="682381" y="265166"/>
                  </a:cubicBezTo>
                  <a:cubicBezTo>
                    <a:pt x="680298" y="262023"/>
                    <a:pt x="677139" y="260461"/>
                    <a:pt x="672868" y="260461"/>
                  </a:cubicBezTo>
                  <a:cubicBezTo>
                    <a:pt x="669728" y="260461"/>
                    <a:pt x="667198" y="261052"/>
                    <a:pt x="665304" y="262261"/>
                  </a:cubicBezTo>
                  <a:cubicBezTo>
                    <a:pt x="663392" y="263471"/>
                    <a:pt x="661994" y="265271"/>
                    <a:pt x="661128" y="267681"/>
                  </a:cubicBezTo>
                  <a:cubicBezTo>
                    <a:pt x="660253" y="270081"/>
                    <a:pt x="659787" y="273101"/>
                    <a:pt x="659720" y="276730"/>
                  </a:cubicBezTo>
                  <a:lnTo>
                    <a:pt x="659720" y="278044"/>
                  </a:lnTo>
                  <a:cubicBezTo>
                    <a:pt x="659720" y="281864"/>
                    <a:pt x="660148" y="285093"/>
                    <a:pt x="660985" y="287731"/>
                  </a:cubicBezTo>
                  <a:cubicBezTo>
                    <a:pt x="661823" y="290370"/>
                    <a:pt x="663211" y="292379"/>
                    <a:pt x="665152" y="293761"/>
                  </a:cubicBezTo>
                  <a:cubicBezTo>
                    <a:pt x="667083" y="295132"/>
                    <a:pt x="669690" y="295818"/>
                    <a:pt x="672953" y="295818"/>
                  </a:cubicBezTo>
                  <a:cubicBezTo>
                    <a:pt x="675741" y="295818"/>
                    <a:pt x="678081" y="295065"/>
                    <a:pt x="679936" y="293551"/>
                  </a:cubicBezTo>
                  <a:cubicBezTo>
                    <a:pt x="681791" y="292017"/>
                    <a:pt x="683190" y="289922"/>
                    <a:pt x="684103" y="287217"/>
                  </a:cubicBezTo>
                  <a:moveTo>
                    <a:pt x="706098" y="300676"/>
                  </a:moveTo>
                  <a:lnTo>
                    <a:pt x="712976" y="300676"/>
                  </a:lnTo>
                  <a:lnTo>
                    <a:pt x="712976" y="236553"/>
                  </a:lnTo>
                  <a:lnTo>
                    <a:pt x="706098" y="236553"/>
                  </a:lnTo>
                  <a:lnTo>
                    <a:pt x="706098" y="300676"/>
                  </a:lnTo>
                  <a:close/>
                  <a:moveTo>
                    <a:pt x="729064" y="300676"/>
                  </a:moveTo>
                  <a:lnTo>
                    <a:pt x="735904" y="300676"/>
                  </a:lnTo>
                  <a:lnTo>
                    <a:pt x="735904" y="255508"/>
                  </a:lnTo>
                  <a:lnTo>
                    <a:pt x="732564" y="255508"/>
                  </a:lnTo>
                  <a:lnTo>
                    <a:pt x="729064" y="255508"/>
                  </a:lnTo>
                  <a:lnTo>
                    <a:pt x="729064" y="300676"/>
                  </a:lnTo>
                  <a:close/>
                  <a:moveTo>
                    <a:pt x="732574" y="238601"/>
                  </a:moveTo>
                  <a:cubicBezTo>
                    <a:pt x="731385" y="238601"/>
                    <a:pt x="730395" y="238963"/>
                    <a:pt x="729615" y="239687"/>
                  </a:cubicBezTo>
                  <a:cubicBezTo>
                    <a:pt x="728835" y="240421"/>
                    <a:pt x="728445" y="241544"/>
                    <a:pt x="728445" y="243088"/>
                  </a:cubicBezTo>
                  <a:cubicBezTo>
                    <a:pt x="728445" y="244592"/>
                    <a:pt x="728835" y="245716"/>
                    <a:pt x="729615" y="246459"/>
                  </a:cubicBezTo>
                  <a:cubicBezTo>
                    <a:pt x="730395" y="247202"/>
                    <a:pt x="731385" y="247574"/>
                    <a:pt x="732574" y="247574"/>
                  </a:cubicBezTo>
                  <a:cubicBezTo>
                    <a:pt x="733687" y="247574"/>
                    <a:pt x="734657" y="247202"/>
                    <a:pt x="735476" y="246459"/>
                  </a:cubicBezTo>
                  <a:cubicBezTo>
                    <a:pt x="736294" y="245716"/>
                    <a:pt x="736684" y="244592"/>
                    <a:pt x="736684" y="243088"/>
                  </a:cubicBezTo>
                  <a:cubicBezTo>
                    <a:pt x="736684" y="241544"/>
                    <a:pt x="736294" y="240421"/>
                    <a:pt x="735476" y="239687"/>
                  </a:cubicBezTo>
                  <a:cubicBezTo>
                    <a:pt x="734657" y="238963"/>
                    <a:pt x="733687" y="238601"/>
                    <a:pt x="732574" y="238601"/>
                  </a:cubicBezTo>
                  <a:moveTo>
                    <a:pt x="779285" y="257232"/>
                  </a:moveTo>
                  <a:cubicBezTo>
                    <a:pt x="782016" y="258937"/>
                    <a:pt x="784118" y="261318"/>
                    <a:pt x="785583" y="264376"/>
                  </a:cubicBezTo>
                  <a:cubicBezTo>
                    <a:pt x="787029" y="267443"/>
                    <a:pt x="787771" y="271015"/>
                    <a:pt x="787771" y="275111"/>
                  </a:cubicBezTo>
                  <a:lnTo>
                    <a:pt x="787771" y="279368"/>
                  </a:lnTo>
                  <a:lnTo>
                    <a:pt x="756595" y="279368"/>
                  </a:lnTo>
                  <a:cubicBezTo>
                    <a:pt x="756672" y="284664"/>
                    <a:pt x="758004" y="288693"/>
                    <a:pt x="760553" y="291475"/>
                  </a:cubicBezTo>
                  <a:cubicBezTo>
                    <a:pt x="763103" y="294246"/>
                    <a:pt x="766699" y="295646"/>
                    <a:pt x="771332" y="295646"/>
                  </a:cubicBezTo>
                  <a:cubicBezTo>
                    <a:pt x="774195" y="295646"/>
                    <a:pt x="776716" y="295389"/>
                    <a:pt x="778914" y="294846"/>
                  </a:cubicBezTo>
                  <a:cubicBezTo>
                    <a:pt x="781102" y="294332"/>
                    <a:pt x="783395" y="293561"/>
                    <a:pt x="785754" y="292541"/>
                  </a:cubicBezTo>
                  <a:lnTo>
                    <a:pt x="785754" y="298571"/>
                  </a:lnTo>
                  <a:cubicBezTo>
                    <a:pt x="783471" y="299590"/>
                    <a:pt x="781216" y="300333"/>
                    <a:pt x="778971" y="300800"/>
                  </a:cubicBezTo>
                  <a:cubicBezTo>
                    <a:pt x="776745" y="301266"/>
                    <a:pt x="774100" y="301485"/>
                    <a:pt x="771056" y="301485"/>
                  </a:cubicBezTo>
                  <a:cubicBezTo>
                    <a:pt x="766727" y="301485"/>
                    <a:pt x="762931" y="300599"/>
                    <a:pt x="759726" y="298828"/>
                  </a:cubicBezTo>
                  <a:cubicBezTo>
                    <a:pt x="756491" y="297056"/>
                    <a:pt x="753979" y="294456"/>
                    <a:pt x="752200" y="291027"/>
                  </a:cubicBezTo>
                  <a:cubicBezTo>
                    <a:pt x="750412" y="287598"/>
                    <a:pt x="749527" y="283388"/>
                    <a:pt x="749527" y="278416"/>
                  </a:cubicBezTo>
                  <a:cubicBezTo>
                    <a:pt x="749527" y="273558"/>
                    <a:pt x="750345" y="269338"/>
                    <a:pt x="751981" y="265786"/>
                  </a:cubicBezTo>
                  <a:cubicBezTo>
                    <a:pt x="753618" y="262223"/>
                    <a:pt x="755920" y="259490"/>
                    <a:pt x="758898" y="257575"/>
                  </a:cubicBezTo>
                  <a:cubicBezTo>
                    <a:pt x="761866" y="255641"/>
                    <a:pt x="765386" y="254679"/>
                    <a:pt x="769410" y="254679"/>
                  </a:cubicBezTo>
                  <a:cubicBezTo>
                    <a:pt x="773254" y="254670"/>
                    <a:pt x="776536" y="255518"/>
                    <a:pt x="779285" y="257232"/>
                  </a:cubicBezTo>
                  <a:moveTo>
                    <a:pt x="780607" y="273882"/>
                  </a:moveTo>
                  <a:cubicBezTo>
                    <a:pt x="780569" y="271186"/>
                    <a:pt x="780141" y="268824"/>
                    <a:pt x="779342" y="266776"/>
                  </a:cubicBezTo>
                  <a:cubicBezTo>
                    <a:pt x="778524" y="264728"/>
                    <a:pt x="777316" y="263128"/>
                    <a:pt x="775661" y="261995"/>
                  </a:cubicBezTo>
                  <a:cubicBezTo>
                    <a:pt x="774024" y="260852"/>
                    <a:pt x="771903" y="260280"/>
                    <a:pt x="769325" y="260280"/>
                  </a:cubicBezTo>
                  <a:cubicBezTo>
                    <a:pt x="765662" y="260280"/>
                    <a:pt x="762770" y="261471"/>
                    <a:pt x="760591" y="263871"/>
                  </a:cubicBezTo>
                  <a:cubicBezTo>
                    <a:pt x="758432" y="266252"/>
                    <a:pt x="757138" y="269596"/>
                    <a:pt x="756729" y="273882"/>
                  </a:cubicBezTo>
                  <a:lnTo>
                    <a:pt x="780607" y="273882"/>
                  </a:lnTo>
                  <a:close/>
                  <a:moveTo>
                    <a:pt x="831371" y="236544"/>
                  </a:moveTo>
                  <a:lnTo>
                    <a:pt x="838212" y="236544"/>
                  </a:lnTo>
                  <a:lnTo>
                    <a:pt x="838212" y="300666"/>
                  </a:lnTo>
                  <a:lnTo>
                    <a:pt x="832694" y="300666"/>
                  </a:lnTo>
                  <a:lnTo>
                    <a:pt x="831657" y="294227"/>
                  </a:lnTo>
                  <a:lnTo>
                    <a:pt x="831381" y="294227"/>
                  </a:lnTo>
                  <a:cubicBezTo>
                    <a:pt x="830525" y="295589"/>
                    <a:pt x="829450" y="296799"/>
                    <a:pt x="828146" y="297913"/>
                  </a:cubicBezTo>
                  <a:cubicBezTo>
                    <a:pt x="826824" y="298999"/>
                    <a:pt x="825283" y="299876"/>
                    <a:pt x="823504" y="300523"/>
                  </a:cubicBezTo>
                  <a:cubicBezTo>
                    <a:pt x="821706" y="301161"/>
                    <a:pt x="819565" y="301485"/>
                    <a:pt x="817130" y="301485"/>
                  </a:cubicBezTo>
                  <a:cubicBezTo>
                    <a:pt x="811422" y="301485"/>
                    <a:pt x="806893" y="299533"/>
                    <a:pt x="803564" y="295646"/>
                  </a:cubicBezTo>
                  <a:cubicBezTo>
                    <a:pt x="800215" y="291741"/>
                    <a:pt x="798569" y="285941"/>
                    <a:pt x="798569" y="278235"/>
                  </a:cubicBezTo>
                  <a:cubicBezTo>
                    <a:pt x="798569" y="270472"/>
                    <a:pt x="800262" y="264595"/>
                    <a:pt x="803678" y="260633"/>
                  </a:cubicBezTo>
                  <a:cubicBezTo>
                    <a:pt x="807055" y="256651"/>
                    <a:pt x="811593" y="254660"/>
                    <a:pt x="817244" y="254660"/>
                  </a:cubicBezTo>
                  <a:cubicBezTo>
                    <a:pt x="819641" y="254660"/>
                    <a:pt x="821725" y="254984"/>
                    <a:pt x="823523" y="255613"/>
                  </a:cubicBezTo>
                  <a:cubicBezTo>
                    <a:pt x="825292" y="256242"/>
                    <a:pt x="826833" y="257099"/>
                    <a:pt x="828108" y="258156"/>
                  </a:cubicBezTo>
                  <a:cubicBezTo>
                    <a:pt x="829412" y="259213"/>
                    <a:pt x="830487" y="260414"/>
                    <a:pt x="831381" y="261766"/>
                  </a:cubicBezTo>
                  <a:lnTo>
                    <a:pt x="831866" y="261766"/>
                  </a:lnTo>
                  <a:cubicBezTo>
                    <a:pt x="831752" y="260918"/>
                    <a:pt x="831647" y="259747"/>
                    <a:pt x="831552" y="258261"/>
                  </a:cubicBezTo>
                  <a:cubicBezTo>
                    <a:pt x="831438" y="256775"/>
                    <a:pt x="831381" y="255565"/>
                    <a:pt x="831381" y="254632"/>
                  </a:cubicBezTo>
                  <a:lnTo>
                    <a:pt x="831381" y="236544"/>
                  </a:lnTo>
                  <a:close/>
                  <a:moveTo>
                    <a:pt x="831447" y="278197"/>
                  </a:moveTo>
                  <a:cubicBezTo>
                    <a:pt x="831447" y="272463"/>
                    <a:pt x="830496" y="268062"/>
                    <a:pt x="828584" y="264966"/>
                  </a:cubicBezTo>
                  <a:cubicBezTo>
                    <a:pt x="826691" y="261899"/>
                    <a:pt x="823218" y="260356"/>
                    <a:pt x="818176" y="260356"/>
                  </a:cubicBezTo>
                  <a:cubicBezTo>
                    <a:pt x="814000" y="260356"/>
                    <a:pt x="810851" y="261976"/>
                    <a:pt x="808758" y="265205"/>
                  </a:cubicBezTo>
                  <a:cubicBezTo>
                    <a:pt x="806674" y="268434"/>
                    <a:pt x="805637" y="272844"/>
                    <a:pt x="805637" y="278416"/>
                  </a:cubicBezTo>
                  <a:cubicBezTo>
                    <a:pt x="805637" y="283969"/>
                    <a:pt x="806655" y="288255"/>
                    <a:pt x="808739" y="291284"/>
                  </a:cubicBezTo>
                  <a:cubicBezTo>
                    <a:pt x="810822" y="294294"/>
                    <a:pt x="813962" y="295818"/>
                    <a:pt x="818176" y="295818"/>
                  </a:cubicBezTo>
                  <a:cubicBezTo>
                    <a:pt x="823009" y="295818"/>
                    <a:pt x="826424" y="294446"/>
                    <a:pt x="828432" y="291694"/>
                  </a:cubicBezTo>
                  <a:cubicBezTo>
                    <a:pt x="830439" y="288941"/>
                    <a:pt x="831438" y="284864"/>
                    <a:pt x="831438" y="279454"/>
                  </a:cubicBezTo>
                  <a:lnTo>
                    <a:pt x="831438" y="278197"/>
                  </a:lnTo>
                  <a:close/>
                  <a:moveTo>
                    <a:pt x="905319" y="271463"/>
                  </a:moveTo>
                  <a:cubicBezTo>
                    <a:pt x="902865" y="270024"/>
                    <a:pt x="899859" y="268653"/>
                    <a:pt x="896310" y="267367"/>
                  </a:cubicBezTo>
                  <a:cubicBezTo>
                    <a:pt x="893076" y="266195"/>
                    <a:pt x="890478" y="265043"/>
                    <a:pt x="888528" y="263966"/>
                  </a:cubicBezTo>
                  <a:cubicBezTo>
                    <a:pt x="886559" y="262890"/>
                    <a:pt x="885132" y="261642"/>
                    <a:pt x="884238" y="260242"/>
                  </a:cubicBezTo>
                  <a:cubicBezTo>
                    <a:pt x="883343" y="258832"/>
                    <a:pt x="882896" y="257080"/>
                    <a:pt x="882896" y="254956"/>
                  </a:cubicBezTo>
                  <a:cubicBezTo>
                    <a:pt x="882896" y="253060"/>
                    <a:pt x="883362" y="251422"/>
                    <a:pt x="884285" y="250041"/>
                  </a:cubicBezTo>
                  <a:cubicBezTo>
                    <a:pt x="885217" y="248669"/>
                    <a:pt x="886568" y="247602"/>
                    <a:pt x="888338" y="246859"/>
                  </a:cubicBezTo>
                  <a:cubicBezTo>
                    <a:pt x="890126" y="246097"/>
                    <a:pt x="892295" y="245726"/>
                    <a:pt x="894883" y="245726"/>
                  </a:cubicBezTo>
                  <a:cubicBezTo>
                    <a:pt x="897452" y="245726"/>
                    <a:pt x="899973" y="246021"/>
                    <a:pt x="902389" y="246631"/>
                  </a:cubicBezTo>
                  <a:cubicBezTo>
                    <a:pt x="904825" y="247231"/>
                    <a:pt x="907127" y="248002"/>
                    <a:pt x="909286" y="248898"/>
                  </a:cubicBezTo>
                  <a:lnTo>
                    <a:pt x="911475" y="242878"/>
                  </a:lnTo>
                  <a:cubicBezTo>
                    <a:pt x="909191" y="241859"/>
                    <a:pt x="906680" y="241049"/>
                    <a:pt x="903969" y="240440"/>
                  </a:cubicBezTo>
                  <a:cubicBezTo>
                    <a:pt x="901219" y="239840"/>
                    <a:pt x="898241" y="239535"/>
                    <a:pt x="895045" y="239535"/>
                  </a:cubicBezTo>
                  <a:cubicBezTo>
                    <a:pt x="891287" y="239535"/>
                    <a:pt x="887948" y="240154"/>
                    <a:pt x="885046" y="241364"/>
                  </a:cubicBezTo>
                  <a:cubicBezTo>
                    <a:pt x="882164" y="242592"/>
                    <a:pt x="879899" y="244335"/>
                    <a:pt x="878263" y="246640"/>
                  </a:cubicBezTo>
                  <a:cubicBezTo>
                    <a:pt x="876627" y="248936"/>
                    <a:pt x="875809" y="251689"/>
                    <a:pt x="875809" y="254908"/>
                  </a:cubicBezTo>
                  <a:cubicBezTo>
                    <a:pt x="875809" y="257242"/>
                    <a:pt x="876142" y="259318"/>
                    <a:pt x="876808" y="261118"/>
                  </a:cubicBezTo>
                  <a:cubicBezTo>
                    <a:pt x="877493" y="262928"/>
                    <a:pt x="878482" y="264528"/>
                    <a:pt x="879795" y="265900"/>
                  </a:cubicBezTo>
                  <a:cubicBezTo>
                    <a:pt x="881117" y="267281"/>
                    <a:pt x="882753" y="268500"/>
                    <a:pt x="884704" y="269596"/>
                  </a:cubicBezTo>
                  <a:cubicBezTo>
                    <a:pt x="886635" y="270681"/>
                    <a:pt x="888899" y="271682"/>
                    <a:pt x="891449" y="272577"/>
                  </a:cubicBezTo>
                  <a:cubicBezTo>
                    <a:pt x="895073" y="273882"/>
                    <a:pt x="897937" y="275092"/>
                    <a:pt x="900030" y="276225"/>
                  </a:cubicBezTo>
                  <a:cubicBezTo>
                    <a:pt x="902132" y="277358"/>
                    <a:pt x="903636" y="278635"/>
                    <a:pt x="904530" y="280016"/>
                  </a:cubicBezTo>
                  <a:cubicBezTo>
                    <a:pt x="905443" y="281407"/>
                    <a:pt x="905909" y="283131"/>
                    <a:pt x="905909" y="285188"/>
                  </a:cubicBezTo>
                  <a:cubicBezTo>
                    <a:pt x="905909" y="287331"/>
                    <a:pt x="905348" y="289170"/>
                    <a:pt x="904273" y="290684"/>
                  </a:cubicBezTo>
                  <a:cubicBezTo>
                    <a:pt x="903198" y="292218"/>
                    <a:pt x="901600" y="293380"/>
                    <a:pt x="899516" y="294189"/>
                  </a:cubicBezTo>
                  <a:cubicBezTo>
                    <a:pt x="897433" y="295008"/>
                    <a:pt x="894874" y="295408"/>
                    <a:pt x="891858" y="295408"/>
                  </a:cubicBezTo>
                  <a:cubicBezTo>
                    <a:pt x="888623" y="295408"/>
                    <a:pt x="885522" y="295046"/>
                    <a:pt x="882563" y="294313"/>
                  </a:cubicBezTo>
                  <a:cubicBezTo>
                    <a:pt x="879595" y="293599"/>
                    <a:pt x="877083" y="292798"/>
                    <a:pt x="875019" y="291960"/>
                  </a:cubicBezTo>
                  <a:lnTo>
                    <a:pt x="875019" y="298666"/>
                  </a:lnTo>
                  <a:cubicBezTo>
                    <a:pt x="876303" y="299266"/>
                    <a:pt x="877807" y="299780"/>
                    <a:pt x="879500" y="300190"/>
                  </a:cubicBezTo>
                  <a:cubicBezTo>
                    <a:pt x="881212" y="300599"/>
                    <a:pt x="883067" y="300923"/>
                    <a:pt x="885113" y="301152"/>
                  </a:cubicBezTo>
                  <a:cubicBezTo>
                    <a:pt x="887139" y="301361"/>
                    <a:pt x="889289" y="301466"/>
                    <a:pt x="891563" y="301466"/>
                  </a:cubicBezTo>
                  <a:cubicBezTo>
                    <a:pt x="895872" y="301466"/>
                    <a:pt x="899630" y="300819"/>
                    <a:pt x="902808" y="299495"/>
                  </a:cubicBezTo>
                  <a:cubicBezTo>
                    <a:pt x="906004" y="298171"/>
                    <a:pt x="908478" y="296256"/>
                    <a:pt x="910238" y="293742"/>
                  </a:cubicBezTo>
                  <a:cubicBezTo>
                    <a:pt x="912007" y="291227"/>
                    <a:pt x="912892" y="288179"/>
                    <a:pt x="912892" y="284607"/>
                  </a:cubicBezTo>
                  <a:cubicBezTo>
                    <a:pt x="912892" y="281426"/>
                    <a:pt x="912264" y="278797"/>
                    <a:pt x="910961" y="276720"/>
                  </a:cubicBezTo>
                  <a:cubicBezTo>
                    <a:pt x="909686" y="274663"/>
                    <a:pt x="907793" y="272920"/>
                    <a:pt x="905319" y="271463"/>
                  </a:cubicBezTo>
                  <a:moveTo>
                    <a:pt x="936600" y="262661"/>
                  </a:moveTo>
                  <a:cubicBezTo>
                    <a:pt x="938664" y="261318"/>
                    <a:pt x="941261" y="260652"/>
                    <a:pt x="944401" y="260652"/>
                  </a:cubicBezTo>
                  <a:cubicBezTo>
                    <a:pt x="945961" y="260652"/>
                    <a:pt x="947635" y="260861"/>
                    <a:pt x="949433" y="261299"/>
                  </a:cubicBezTo>
                  <a:cubicBezTo>
                    <a:pt x="951231" y="261737"/>
                    <a:pt x="952810" y="262233"/>
                    <a:pt x="954190" y="262785"/>
                  </a:cubicBezTo>
                  <a:lnTo>
                    <a:pt x="956254" y="257051"/>
                  </a:lnTo>
                  <a:cubicBezTo>
                    <a:pt x="954913" y="256365"/>
                    <a:pt x="953191" y="255803"/>
                    <a:pt x="951089" y="255337"/>
                  </a:cubicBezTo>
                  <a:cubicBezTo>
                    <a:pt x="948986" y="254879"/>
                    <a:pt x="946817" y="254651"/>
                    <a:pt x="944543" y="254651"/>
                  </a:cubicBezTo>
                  <a:cubicBezTo>
                    <a:pt x="940472" y="254651"/>
                    <a:pt x="936818" y="255489"/>
                    <a:pt x="933603" y="257175"/>
                  </a:cubicBezTo>
                  <a:cubicBezTo>
                    <a:pt x="930406" y="258851"/>
                    <a:pt x="927876" y="261423"/>
                    <a:pt x="926059" y="264909"/>
                  </a:cubicBezTo>
                  <a:cubicBezTo>
                    <a:pt x="924223" y="268386"/>
                    <a:pt x="923328" y="272853"/>
                    <a:pt x="923328" y="278321"/>
                  </a:cubicBezTo>
                  <a:cubicBezTo>
                    <a:pt x="923328" y="283540"/>
                    <a:pt x="924185" y="287865"/>
                    <a:pt x="925907" y="291303"/>
                  </a:cubicBezTo>
                  <a:cubicBezTo>
                    <a:pt x="927638" y="294742"/>
                    <a:pt x="930054" y="297294"/>
                    <a:pt x="933156" y="298971"/>
                  </a:cubicBezTo>
                  <a:cubicBezTo>
                    <a:pt x="936257" y="300647"/>
                    <a:pt x="939844" y="301485"/>
                    <a:pt x="943896" y="301485"/>
                  </a:cubicBezTo>
                  <a:cubicBezTo>
                    <a:pt x="946446" y="301485"/>
                    <a:pt x="948653" y="301285"/>
                    <a:pt x="950489" y="300876"/>
                  </a:cubicBezTo>
                  <a:cubicBezTo>
                    <a:pt x="952344" y="300466"/>
                    <a:pt x="954038" y="299876"/>
                    <a:pt x="955541" y="299104"/>
                  </a:cubicBezTo>
                  <a:lnTo>
                    <a:pt x="955541" y="292999"/>
                  </a:lnTo>
                  <a:cubicBezTo>
                    <a:pt x="953981" y="293684"/>
                    <a:pt x="952230" y="294284"/>
                    <a:pt x="950318" y="294789"/>
                  </a:cubicBezTo>
                  <a:cubicBezTo>
                    <a:pt x="948387" y="295304"/>
                    <a:pt x="946246" y="295551"/>
                    <a:pt x="943849" y="295551"/>
                  </a:cubicBezTo>
                  <a:cubicBezTo>
                    <a:pt x="940852" y="295551"/>
                    <a:pt x="938369" y="294865"/>
                    <a:pt x="936381" y="293522"/>
                  </a:cubicBezTo>
                  <a:cubicBezTo>
                    <a:pt x="934393" y="292151"/>
                    <a:pt x="932889" y="290179"/>
                    <a:pt x="931881" y="287607"/>
                  </a:cubicBezTo>
                  <a:cubicBezTo>
                    <a:pt x="930882" y="285026"/>
                    <a:pt x="930397" y="281892"/>
                    <a:pt x="930397" y="278244"/>
                  </a:cubicBezTo>
                  <a:cubicBezTo>
                    <a:pt x="930397" y="274434"/>
                    <a:pt x="930901" y="271215"/>
                    <a:pt x="931938" y="268595"/>
                  </a:cubicBezTo>
                  <a:cubicBezTo>
                    <a:pt x="932975" y="265995"/>
                    <a:pt x="934516" y="264014"/>
                    <a:pt x="936600" y="262661"/>
                  </a:cubicBezTo>
                  <a:moveTo>
                    <a:pt x="967908" y="300676"/>
                  </a:moveTo>
                  <a:lnTo>
                    <a:pt x="974729" y="300676"/>
                  </a:lnTo>
                  <a:lnTo>
                    <a:pt x="974729" y="255508"/>
                  </a:lnTo>
                  <a:lnTo>
                    <a:pt x="971390" y="255508"/>
                  </a:lnTo>
                  <a:lnTo>
                    <a:pt x="967908" y="255508"/>
                  </a:lnTo>
                  <a:lnTo>
                    <a:pt x="967908" y="300676"/>
                  </a:lnTo>
                  <a:close/>
                  <a:moveTo>
                    <a:pt x="971400" y="238601"/>
                  </a:moveTo>
                  <a:cubicBezTo>
                    <a:pt x="970211" y="238601"/>
                    <a:pt x="969250" y="238963"/>
                    <a:pt x="968460" y="239687"/>
                  </a:cubicBezTo>
                  <a:cubicBezTo>
                    <a:pt x="967661" y="240421"/>
                    <a:pt x="967271" y="241544"/>
                    <a:pt x="967271" y="243088"/>
                  </a:cubicBezTo>
                  <a:cubicBezTo>
                    <a:pt x="967271" y="244592"/>
                    <a:pt x="967661" y="245716"/>
                    <a:pt x="968460" y="246459"/>
                  </a:cubicBezTo>
                  <a:cubicBezTo>
                    <a:pt x="969240" y="247202"/>
                    <a:pt x="970211" y="247574"/>
                    <a:pt x="971400" y="247574"/>
                  </a:cubicBezTo>
                  <a:cubicBezTo>
                    <a:pt x="972513" y="247574"/>
                    <a:pt x="973502" y="247202"/>
                    <a:pt x="974301" y="246459"/>
                  </a:cubicBezTo>
                  <a:cubicBezTo>
                    <a:pt x="975120" y="245716"/>
                    <a:pt x="975510" y="244592"/>
                    <a:pt x="975510" y="243088"/>
                  </a:cubicBezTo>
                  <a:cubicBezTo>
                    <a:pt x="975510" y="241544"/>
                    <a:pt x="975120" y="240421"/>
                    <a:pt x="974301" y="239687"/>
                  </a:cubicBezTo>
                  <a:cubicBezTo>
                    <a:pt x="973493" y="238963"/>
                    <a:pt x="972513" y="238601"/>
                    <a:pt x="971400" y="238601"/>
                  </a:cubicBezTo>
                  <a:moveTo>
                    <a:pt x="1018111" y="257232"/>
                  </a:moveTo>
                  <a:cubicBezTo>
                    <a:pt x="1020860" y="258937"/>
                    <a:pt x="1022963" y="261318"/>
                    <a:pt x="1024409" y="264376"/>
                  </a:cubicBezTo>
                  <a:cubicBezTo>
                    <a:pt x="1025855" y="267443"/>
                    <a:pt x="1026597" y="271015"/>
                    <a:pt x="1026597" y="275111"/>
                  </a:cubicBezTo>
                  <a:lnTo>
                    <a:pt x="1026597" y="279368"/>
                  </a:lnTo>
                  <a:lnTo>
                    <a:pt x="995440" y="279368"/>
                  </a:lnTo>
                  <a:cubicBezTo>
                    <a:pt x="995517" y="284664"/>
                    <a:pt x="996829" y="288693"/>
                    <a:pt x="999379" y="291475"/>
                  </a:cubicBezTo>
                  <a:cubicBezTo>
                    <a:pt x="1001948" y="294246"/>
                    <a:pt x="1005525" y="295646"/>
                    <a:pt x="1010177" y="295646"/>
                  </a:cubicBezTo>
                  <a:cubicBezTo>
                    <a:pt x="1013021" y="295646"/>
                    <a:pt x="1015542" y="295389"/>
                    <a:pt x="1017740" y="294846"/>
                  </a:cubicBezTo>
                  <a:cubicBezTo>
                    <a:pt x="1019947" y="294332"/>
                    <a:pt x="1022221" y="293561"/>
                    <a:pt x="1024580" y="292541"/>
                  </a:cubicBezTo>
                  <a:lnTo>
                    <a:pt x="1024580" y="298571"/>
                  </a:lnTo>
                  <a:cubicBezTo>
                    <a:pt x="1022297" y="299590"/>
                    <a:pt x="1020042" y="300333"/>
                    <a:pt x="1017816" y="300800"/>
                  </a:cubicBezTo>
                  <a:cubicBezTo>
                    <a:pt x="1015590" y="301266"/>
                    <a:pt x="1012926" y="301485"/>
                    <a:pt x="1009882" y="301485"/>
                  </a:cubicBezTo>
                  <a:cubicBezTo>
                    <a:pt x="1005553" y="301485"/>
                    <a:pt x="1001776" y="300599"/>
                    <a:pt x="998551" y="298828"/>
                  </a:cubicBezTo>
                  <a:cubicBezTo>
                    <a:pt x="995317" y="297056"/>
                    <a:pt x="992834" y="294456"/>
                    <a:pt x="991045" y="291027"/>
                  </a:cubicBezTo>
                  <a:cubicBezTo>
                    <a:pt x="989238" y="287598"/>
                    <a:pt x="988372" y="283388"/>
                    <a:pt x="988372" y="278416"/>
                  </a:cubicBezTo>
                  <a:cubicBezTo>
                    <a:pt x="988372" y="273558"/>
                    <a:pt x="989190" y="269338"/>
                    <a:pt x="990807" y="265786"/>
                  </a:cubicBezTo>
                  <a:cubicBezTo>
                    <a:pt x="992444" y="262223"/>
                    <a:pt x="994746" y="259490"/>
                    <a:pt x="997724" y="257575"/>
                  </a:cubicBezTo>
                  <a:cubicBezTo>
                    <a:pt x="1000711" y="255641"/>
                    <a:pt x="1004231" y="254679"/>
                    <a:pt x="1008236" y="254679"/>
                  </a:cubicBezTo>
                  <a:cubicBezTo>
                    <a:pt x="1012089" y="254670"/>
                    <a:pt x="1015381" y="255518"/>
                    <a:pt x="1018111" y="257232"/>
                  </a:cubicBezTo>
                  <a:moveTo>
                    <a:pt x="1019433" y="273882"/>
                  </a:moveTo>
                  <a:cubicBezTo>
                    <a:pt x="1019414" y="271186"/>
                    <a:pt x="1018986" y="268824"/>
                    <a:pt x="1018187" y="266776"/>
                  </a:cubicBezTo>
                  <a:cubicBezTo>
                    <a:pt x="1017369" y="264728"/>
                    <a:pt x="1016142" y="263128"/>
                    <a:pt x="1014486" y="261995"/>
                  </a:cubicBezTo>
                  <a:cubicBezTo>
                    <a:pt x="1012850" y="260852"/>
                    <a:pt x="1010729" y="260280"/>
                    <a:pt x="1008150" y="260280"/>
                  </a:cubicBezTo>
                  <a:cubicBezTo>
                    <a:pt x="1004507" y="260280"/>
                    <a:pt x="1001596" y="261471"/>
                    <a:pt x="999436" y="263871"/>
                  </a:cubicBezTo>
                  <a:cubicBezTo>
                    <a:pt x="997257" y="266252"/>
                    <a:pt x="995964" y="269596"/>
                    <a:pt x="995555" y="273882"/>
                  </a:cubicBezTo>
                  <a:lnTo>
                    <a:pt x="1019433" y="273882"/>
                  </a:lnTo>
                  <a:close/>
                  <a:moveTo>
                    <a:pt x="1061254" y="254670"/>
                  </a:moveTo>
                  <a:cubicBezTo>
                    <a:pt x="1059209" y="254670"/>
                    <a:pt x="1057278" y="254965"/>
                    <a:pt x="1055461" y="255527"/>
                  </a:cubicBezTo>
                  <a:cubicBezTo>
                    <a:pt x="1053606" y="256089"/>
                    <a:pt x="1051950" y="256908"/>
                    <a:pt x="1050466" y="257994"/>
                  </a:cubicBezTo>
                  <a:cubicBezTo>
                    <a:pt x="1049001" y="259090"/>
                    <a:pt x="1047774" y="260423"/>
                    <a:pt x="1046803" y="262014"/>
                  </a:cubicBezTo>
                  <a:lnTo>
                    <a:pt x="1046432" y="262014"/>
                  </a:lnTo>
                  <a:lnTo>
                    <a:pt x="1045415" y="255508"/>
                  </a:lnTo>
                  <a:lnTo>
                    <a:pt x="1039897" y="255508"/>
                  </a:lnTo>
                  <a:lnTo>
                    <a:pt x="1039897" y="300676"/>
                  </a:lnTo>
                  <a:lnTo>
                    <a:pt x="1046737" y="300676"/>
                  </a:lnTo>
                  <a:lnTo>
                    <a:pt x="1046737" y="277016"/>
                  </a:lnTo>
                  <a:cubicBezTo>
                    <a:pt x="1046737" y="271643"/>
                    <a:pt x="1047736" y="267529"/>
                    <a:pt x="1049781" y="264700"/>
                  </a:cubicBezTo>
                  <a:cubicBezTo>
                    <a:pt x="1051808" y="261871"/>
                    <a:pt x="1055318" y="260461"/>
                    <a:pt x="1060313" y="260461"/>
                  </a:cubicBezTo>
                  <a:cubicBezTo>
                    <a:pt x="1063842" y="260461"/>
                    <a:pt x="1066477" y="261395"/>
                    <a:pt x="1068190" y="263252"/>
                  </a:cubicBezTo>
                  <a:cubicBezTo>
                    <a:pt x="1069902" y="265128"/>
                    <a:pt x="1070758" y="267938"/>
                    <a:pt x="1070758" y="271701"/>
                  </a:cubicBezTo>
                  <a:lnTo>
                    <a:pt x="1070758" y="300685"/>
                  </a:lnTo>
                  <a:lnTo>
                    <a:pt x="1077522" y="300685"/>
                  </a:lnTo>
                  <a:lnTo>
                    <a:pt x="1077522" y="271253"/>
                  </a:lnTo>
                  <a:cubicBezTo>
                    <a:pt x="1077522" y="265462"/>
                    <a:pt x="1076143" y="261242"/>
                    <a:pt x="1073394" y="258623"/>
                  </a:cubicBezTo>
                  <a:cubicBezTo>
                    <a:pt x="1070654" y="255984"/>
                    <a:pt x="1066611" y="254670"/>
                    <a:pt x="1061254" y="254670"/>
                  </a:cubicBezTo>
                  <a:moveTo>
                    <a:pt x="1104046" y="262661"/>
                  </a:moveTo>
                  <a:cubicBezTo>
                    <a:pt x="1106110" y="261318"/>
                    <a:pt x="1108707" y="260652"/>
                    <a:pt x="1111828" y="260652"/>
                  </a:cubicBezTo>
                  <a:cubicBezTo>
                    <a:pt x="1113407" y="260652"/>
                    <a:pt x="1115082" y="260861"/>
                    <a:pt x="1116880" y="261299"/>
                  </a:cubicBezTo>
                  <a:cubicBezTo>
                    <a:pt x="1118678" y="261737"/>
                    <a:pt x="1120257" y="262233"/>
                    <a:pt x="1121636" y="262785"/>
                  </a:cubicBezTo>
                  <a:lnTo>
                    <a:pt x="1123682" y="257051"/>
                  </a:lnTo>
                  <a:cubicBezTo>
                    <a:pt x="1122340" y="256365"/>
                    <a:pt x="1120638" y="255803"/>
                    <a:pt x="1118516" y="255337"/>
                  </a:cubicBezTo>
                  <a:cubicBezTo>
                    <a:pt x="1116414" y="254879"/>
                    <a:pt x="1114244" y="254651"/>
                    <a:pt x="1111990" y="254651"/>
                  </a:cubicBezTo>
                  <a:cubicBezTo>
                    <a:pt x="1107899" y="254651"/>
                    <a:pt x="1104265" y="255489"/>
                    <a:pt x="1101049" y="257175"/>
                  </a:cubicBezTo>
                  <a:cubicBezTo>
                    <a:pt x="1097834" y="258851"/>
                    <a:pt x="1095322" y="261423"/>
                    <a:pt x="1093505" y="264909"/>
                  </a:cubicBezTo>
                  <a:cubicBezTo>
                    <a:pt x="1091688" y="268395"/>
                    <a:pt x="1090756" y="272853"/>
                    <a:pt x="1090756" y="278321"/>
                  </a:cubicBezTo>
                  <a:cubicBezTo>
                    <a:pt x="1090756" y="283540"/>
                    <a:pt x="1091612" y="287865"/>
                    <a:pt x="1093353" y="291303"/>
                  </a:cubicBezTo>
                  <a:cubicBezTo>
                    <a:pt x="1095084" y="294742"/>
                    <a:pt x="1097501" y="297294"/>
                    <a:pt x="1100602" y="298971"/>
                  </a:cubicBezTo>
                  <a:cubicBezTo>
                    <a:pt x="1103703" y="300647"/>
                    <a:pt x="1107271" y="301485"/>
                    <a:pt x="1111343" y="301485"/>
                  </a:cubicBezTo>
                  <a:cubicBezTo>
                    <a:pt x="1113892" y="301485"/>
                    <a:pt x="1116099" y="301285"/>
                    <a:pt x="1117935" y="300876"/>
                  </a:cubicBezTo>
                  <a:cubicBezTo>
                    <a:pt x="1119791" y="300466"/>
                    <a:pt x="1121484" y="299876"/>
                    <a:pt x="1122987" y="299104"/>
                  </a:cubicBezTo>
                  <a:lnTo>
                    <a:pt x="1122987" y="292999"/>
                  </a:lnTo>
                  <a:cubicBezTo>
                    <a:pt x="1121427" y="293684"/>
                    <a:pt x="1119677" y="294284"/>
                    <a:pt x="1117745" y="294789"/>
                  </a:cubicBezTo>
                  <a:cubicBezTo>
                    <a:pt x="1115833" y="295304"/>
                    <a:pt x="1113673" y="295551"/>
                    <a:pt x="1111295" y="295551"/>
                  </a:cubicBezTo>
                  <a:cubicBezTo>
                    <a:pt x="1108298" y="295551"/>
                    <a:pt x="1105815" y="294865"/>
                    <a:pt x="1103808" y="293522"/>
                  </a:cubicBezTo>
                  <a:cubicBezTo>
                    <a:pt x="1101820" y="292151"/>
                    <a:pt x="1100336" y="290179"/>
                    <a:pt x="1099327" y="287607"/>
                  </a:cubicBezTo>
                  <a:cubicBezTo>
                    <a:pt x="1098329" y="285026"/>
                    <a:pt x="1097824" y="281892"/>
                    <a:pt x="1097824" y="278244"/>
                  </a:cubicBezTo>
                  <a:cubicBezTo>
                    <a:pt x="1097824" y="274434"/>
                    <a:pt x="1098347" y="271215"/>
                    <a:pt x="1099365" y="268595"/>
                  </a:cubicBezTo>
                  <a:cubicBezTo>
                    <a:pt x="1100421" y="265995"/>
                    <a:pt x="1101963" y="264014"/>
                    <a:pt x="1104046" y="262661"/>
                  </a:cubicBezTo>
                  <a:moveTo>
                    <a:pt x="1162601" y="257232"/>
                  </a:moveTo>
                  <a:cubicBezTo>
                    <a:pt x="1165332" y="258937"/>
                    <a:pt x="1167453" y="261318"/>
                    <a:pt x="1168899" y="264376"/>
                  </a:cubicBezTo>
                  <a:cubicBezTo>
                    <a:pt x="1170345" y="267443"/>
                    <a:pt x="1171078" y="271015"/>
                    <a:pt x="1171078" y="275111"/>
                  </a:cubicBezTo>
                  <a:lnTo>
                    <a:pt x="1171078" y="279368"/>
                  </a:lnTo>
                  <a:lnTo>
                    <a:pt x="1139921" y="279368"/>
                  </a:lnTo>
                  <a:cubicBezTo>
                    <a:pt x="1139997" y="284664"/>
                    <a:pt x="1141329" y="288693"/>
                    <a:pt x="1143879" y="291475"/>
                  </a:cubicBezTo>
                  <a:cubicBezTo>
                    <a:pt x="1146447" y="294246"/>
                    <a:pt x="1150034" y="295646"/>
                    <a:pt x="1154658" y="295646"/>
                  </a:cubicBezTo>
                  <a:cubicBezTo>
                    <a:pt x="1157521" y="295646"/>
                    <a:pt x="1160042" y="295389"/>
                    <a:pt x="1162240" y="294846"/>
                  </a:cubicBezTo>
                  <a:cubicBezTo>
                    <a:pt x="1164437" y="294332"/>
                    <a:pt x="1166721" y="293561"/>
                    <a:pt x="1169080" y="292541"/>
                  </a:cubicBezTo>
                  <a:lnTo>
                    <a:pt x="1169080" y="298571"/>
                  </a:lnTo>
                  <a:cubicBezTo>
                    <a:pt x="1166797" y="299590"/>
                    <a:pt x="1164542" y="300333"/>
                    <a:pt x="1162297" y="300800"/>
                  </a:cubicBezTo>
                  <a:cubicBezTo>
                    <a:pt x="1160071" y="301266"/>
                    <a:pt x="1157426" y="301485"/>
                    <a:pt x="1154382" y="301485"/>
                  </a:cubicBezTo>
                  <a:cubicBezTo>
                    <a:pt x="1150034" y="301485"/>
                    <a:pt x="1146257" y="300599"/>
                    <a:pt x="1143032" y="298828"/>
                  </a:cubicBezTo>
                  <a:cubicBezTo>
                    <a:pt x="1139817" y="297056"/>
                    <a:pt x="1137324" y="294456"/>
                    <a:pt x="1135526" y="291027"/>
                  </a:cubicBezTo>
                  <a:cubicBezTo>
                    <a:pt x="1133737" y="287598"/>
                    <a:pt x="1132853" y="283388"/>
                    <a:pt x="1132853" y="278416"/>
                  </a:cubicBezTo>
                  <a:cubicBezTo>
                    <a:pt x="1132853" y="273558"/>
                    <a:pt x="1133671" y="269338"/>
                    <a:pt x="1135307" y="265786"/>
                  </a:cubicBezTo>
                  <a:cubicBezTo>
                    <a:pt x="1136944" y="262223"/>
                    <a:pt x="1139246" y="259490"/>
                    <a:pt x="1142223" y="257575"/>
                  </a:cubicBezTo>
                  <a:cubicBezTo>
                    <a:pt x="1145192" y="255641"/>
                    <a:pt x="1148712" y="254679"/>
                    <a:pt x="1152736" y="254679"/>
                  </a:cubicBezTo>
                  <a:cubicBezTo>
                    <a:pt x="1156560" y="254670"/>
                    <a:pt x="1159842" y="255518"/>
                    <a:pt x="1162601" y="257232"/>
                  </a:cubicBezTo>
                  <a:moveTo>
                    <a:pt x="1163914" y="273882"/>
                  </a:moveTo>
                  <a:cubicBezTo>
                    <a:pt x="1163876" y="271186"/>
                    <a:pt x="1163467" y="268824"/>
                    <a:pt x="1162649" y="266776"/>
                  </a:cubicBezTo>
                  <a:cubicBezTo>
                    <a:pt x="1161850" y="264728"/>
                    <a:pt x="1160603" y="263128"/>
                    <a:pt x="1158967" y="261995"/>
                  </a:cubicBezTo>
                  <a:cubicBezTo>
                    <a:pt x="1157312" y="260852"/>
                    <a:pt x="1155209" y="260280"/>
                    <a:pt x="1152631" y="260280"/>
                  </a:cubicBezTo>
                  <a:cubicBezTo>
                    <a:pt x="1148969" y="260280"/>
                    <a:pt x="1146076" y="261471"/>
                    <a:pt x="1143898" y="263871"/>
                  </a:cubicBezTo>
                  <a:cubicBezTo>
                    <a:pt x="1141719" y="266252"/>
                    <a:pt x="1140444" y="269596"/>
                    <a:pt x="1140035" y="273882"/>
                  </a:cubicBezTo>
                  <a:lnTo>
                    <a:pt x="1163914" y="273882"/>
                  </a:lnTo>
                  <a:close/>
                  <a:moveTo>
                    <a:pt x="1211890" y="282216"/>
                  </a:moveTo>
                  <a:cubicBezTo>
                    <a:pt x="1210777" y="280645"/>
                    <a:pt x="1209179" y="279292"/>
                    <a:pt x="1207134" y="278178"/>
                  </a:cubicBezTo>
                  <a:cubicBezTo>
                    <a:pt x="1205069" y="277073"/>
                    <a:pt x="1202634" y="275996"/>
                    <a:pt x="1199808" y="274939"/>
                  </a:cubicBezTo>
                  <a:cubicBezTo>
                    <a:pt x="1196983" y="273882"/>
                    <a:pt x="1194700" y="272948"/>
                    <a:pt x="1192968" y="272148"/>
                  </a:cubicBezTo>
                  <a:cubicBezTo>
                    <a:pt x="1191237" y="271348"/>
                    <a:pt x="1189981" y="270491"/>
                    <a:pt x="1189201" y="269586"/>
                  </a:cubicBezTo>
                  <a:cubicBezTo>
                    <a:pt x="1188421" y="268681"/>
                    <a:pt x="1188031" y="267510"/>
                    <a:pt x="1188031" y="266119"/>
                  </a:cubicBezTo>
                  <a:cubicBezTo>
                    <a:pt x="1188031" y="264319"/>
                    <a:pt x="1188868" y="262880"/>
                    <a:pt x="1190561" y="261842"/>
                  </a:cubicBezTo>
                  <a:cubicBezTo>
                    <a:pt x="1192255" y="260804"/>
                    <a:pt x="1194671" y="260280"/>
                    <a:pt x="1197830" y="260280"/>
                  </a:cubicBezTo>
                  <a:cubicBezTo>
                    <a:pt x="1200018" y="260280"/>
                    <a:pt x="1202177" y="260547"/>
                    <a:pt x="1204299" y="261099"/>
                  </a:cubicBezTo>
                  <a:cubicBezTo>
                    <a:pt x="1206420" y="261652"/>
                    <a:pt x="1208409" y="262328"/>
                    <a:pt x="1210264" y="263128"/>
                  </a:cubicBezTo>
                  <a:lnTo>
                    <a:pt x="1212566" y="257642"/>
                  </a:lnTo>
                  <a:cubicBezTo>
                    <a:pt x="1210521" y="256727"/>
                    <a:pt x="1208294" y="256003"/>
                    <a:pt x="1205916" y="255489"/>
                  </a:cubicBezTo>
                  <a:cubicBezTo>
                    <a:pt x="1203557" y="254946"/>
                    <a:pt x="1201007" y="254670"/>
                    <a:pt x="1198296" y="254670"/>
                  </a:cubicBezTo>
                  <a:cubicBezTo>
                    <a:pt x="1193263" y="254670"/>
                    <a:pt x="1189210" y="255699"/>
                    <a:pt x="1186128" y="257747"/>
                  </a:cubicBezTo>
                  <a:cubicBezTo>
                    <a:pt x="1183046" y="259794"/>
                    <a:pt x="1181486" y="262719"/>
                    <a:pt x="1181486" y="266548"/>
                  </a:cubicBezTo>
                  <a:cubicBezTo>
                    <a:pt x="1181486" y="269053"/>
                    <a:pt x="1182056" y="271082"/>
                    <a:pt x="1183217" y="272644"/>
                  </a:cubicBezTo>
                  <a:cubicBezTo>
                    <a:pt x="1184349" y="274225"/>
                    <a:pt x="1185966" y="275549"/>
                    <a:pt x="1188069" y="276625"/>
                  </a:cubicBezTo>
                  <a:cubicBezTo>
                    <a:pt x="1190171" y="277720"/>
                    <a:pt x="1192654" y="278806"/>
                    <a:pt x="1195537" y="279911"/>
                  </a:cubicBezTo>
                  <a:cubicBezTo>
                    <a:pt x="1198458" y="280978"/>
                    <a:pt x="1200722" y="281959"/>
                    <a:pt x="1202377" y="282864"/>
                  </a:cubicBezTo>
                  <a:cubicBezTo>
                    <a:pt x="1204032" y="283759"/>
                    <a:pt x="1205184" y="284674"/>
                    <a:pt x="1205888" y="285617"/>
                  </a:cubicBezTo>
                  <a:cubicBezTo>
                    <a:pt x="1206591" y="286569"/>
                    <a:pt x="1206944" y="287665"/>
                    <a:pt x="1206944" y="288893"/>
                  </a:cubicBezTo>
                  <a:cubicBezTo>
                    <a:pt x="1206944" y="291074"/>
                    <a:pt x="1206049" y="292779"/>
                    <a:pt x="1204308" y="294046"/>
                  </a:cubicBezTo>
                  <a:cubicBezTo>
                    <a:pt x="1202558" y="295313"/>
                    <a:pt x="1199723" y="295942"/>
                    <a:pt x="1195832" y="295942"/>
                  </a:cubicBezTo>
                  <a:cubicBezTo>
                    <a:pt x="1193158" y="295942"/>
                    <a:pt x="1190552" y="295570"/>
                    <a:pt x="1188012" y="294827"/>
                  </a:cubicBezTo>
                  <a:cubicBezTo>
                    <a:pt x="1185443" y="294084"/>
                    <a:pt x="1183255" y="293265"/>
                    <a:pt x="1181419" y="292351"/>
                  </a:cubicBezTo>
                  <a:lnTo>
                    <a:pt x="1181419" y="298656"/>
                  </a:lnTo>
                  <a:cubicBezTo>
                    <a:pt x="1183150" y="299571"/>
                    <a:pt x="1185177" y="300276"/>
                    <a:pt x="1187479" y="300761"/>
                  </a:cubicBezTo>
                  <a:cubicBezTo>
                    <a:pt x="1189781" y="301266"/>
                    <a:pt x="1192512" y="301504"/>
                    <a:pt x="1195670" y="301504"/>
                  </a:cubicBezTo>
                  <a:cubicBezTo>
                    <a:pt x="1199371" y="301504"/>
                    <a:pt x="1202567" y="301009"/>
                    <a:pt x="1205240" y="300018"/>
                  </a:cubicBezTo>
                  <a:cubicBezTo>
                    <a:pt x="1207914" y="299037"/>
                    <a:pt x="1209978" y="297561"/>
                    <a:pt x="1211405" y="295589"/>
                  </a:cubicBezTo>
                  <a:cubicBezTo>
                    <a:pt x="1212851" y="293637"/>
                    <a:pt x="1213565" y="291198"/>
                    <a:pt x="1213565" y="288322"/>
                  </a:cubicBezTo>
                  <a:cubicBezTo>
                    <a:pt x="1213546" y="285836"/>
                    <a:pt x="1213004" y="283797"/>
                    <a:pt x="1211890" y="282216"/>
                  </a:cubicBezTo>
                </a:path>
              </a:pathLst>
            </a:custGeom>
            <a:solidFill>
              <a:schemeClr val="tx1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954134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,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8562A6-E9EE-47EF-963C-CD50AC171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356F46B-8105-44C6-80D3-C355A898D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72F1-2838-4AB9-BCF5-E507C70C3C23}" type="datetime1">
              <a:rPr lang="de-DE" smtClean="0"/>
              <a:t>26.02.2025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D2BE26-9647-4AAE-BF48-5A1835B81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indent="0">
              <a:buFont typeface="Symbol" panose="05050102010706020507" pitchFamily="18" charset="2"/>
              <a:buNone/>
            </a:pPr>
            <a:r>
              <a:rPr lang="de-DE"/>
              <a:t>deRSE2025 | Zaqi Fathis, Helga Tauscher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A414B5D-BA80-4B89-B54E-2A97CBE05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1E18-F387-4305-A0C6-40E8504050B5}" type="slidenum">
              <a:rPr lang="de-DE" smtClean="0"/>
              <a:t>‹#›</a:t>
            </a:fld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ED18F5EE-0FA7-4215-BED3-D00BA6615E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8163" y="1796400"/>
            <a:ext cx="5378450" cy="44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12F70549-DA9C-4D8B-9547-416D739FD5F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112800" y="1796400"/>
            <a:ext cx="5542625" cy="442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3927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1">
          <p15:clr>
            <a:srgbClr val="FBAE40"/>
          </p15:clr>
        </p15:guide>
        <p15:guide id="2" orient="horz" pos="3918">
          <p15:clr>
            <a:srgbClr val="FBAE40"/>
          </p15:clr>
        </p15:guide>
        <p15:guide id="3" pos="3727">
          <p15:clr>
            <a:srgbClr val="FBAE40"/>
          </p15:clr>
        </p15:guide>
        <p15:guide id="4" pos="384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itat">
    <p:bg>
      <p:bgPr>
        <a:solidFill>
          <a:srgbClr val="BDC1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09FC114-DB8D-4689-AC27-24D4B0EC755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00EEA2D-A14E-4B74-AD01-FCEF4E44A537}" type="datetime1">
              <a:rPr lang="de-DE" smtClean="0"/>
              <a:t>26.02.2025</a:t>
            </a:fld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ED18F5EE-0FA7-4215-BED3-D00BA6615E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8163" y="465138"/>
            <a:ext cx="8330400" cy="5755662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200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1000"/>
              </a:spcBef>
              <a:spcAft>
                <a:spcPts val="0"/>
              </a:spcAft>
              <a:buFontTx/>
              <a:buNone/>
              <a:defRPr b="1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0" indent="0"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1800">
                <a:solidFill>
                  <a:schemeClr val="tx1"/>
                </a:solidFill>
              </a:defRPr>
            </a:lvl4pPr>
            <a:lvl5pPr marL="0" indent="0"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5pPr>
            <a:lvl6pPr marL="0" indent="0"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6pPr>
            <a:lvl7pPr marL="0" indent="0"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7pPr>
            <a:lvl8pPr marL="0" indent="0"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8pPr>
            <a:lvl9pPr marL="0" indent="0"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/>
              <a:t>Mastertextformat </a:t>
            </a:r>
            <a:br>
              <a:rPr lang="de-DE" dirty="0"/>
            </a:b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A2D0B3B-CC65-4EBD-9A74-3D1033EDC5D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indent="0">
              <a:buFont typeface="Symbol" panose="05050102010706020507" pitchFamily="18" charset="2"/>
              <a:buNone/>
            </a:pPr>
            <a:r>
              <a:rPr lang="de-DE"/>
              <a:t>deRSE2025 | Zaqi Fathis, Helga Tauscher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C09D58CE-CFB3-4A3D-B034-5378211A5B0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4F21E18-F387-4305-A0C6-40E8504050B5}" type="slidenum">
              <a:rPr lang="de-DE" smtClean="0"/>
              <a:pPr/>
              <a:t>‹#›</a:t>
            </a:fld>
            <a:endParaRPr lang="de-DE" dirty="0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264A2272-3EA7-474D-BF46-8F69891E3C3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38162" y="6536381"/>
            <a:ext cx="637200" cy="155601"/>
            <a:chOff x="4821634" y="1946484"/>
            <a:chExt cx="1213526" cy="296341"/>
          </a:xfrm>
        </p:grpSpPr>
        <p:sp>
          <p:nvSpPr>
            <p:cNvPr id="13" name="Freihandform 11">
              <a:extLst>
                <a:ext uri="{FF2B5EF4-FFF2-40B4-BE49-F238E27FC236}">
                  <a16:creationId xmlns:a16="http://schemas.microsoft.com/office/drawing/2014/main" id="{04A36F4F-3B7A-47E1-8947-58AEC84D627D}"/>
                </a:ext>
              </a:extLst>
            </p:cNvPr>
            <p:cNvSpPr/>
            <p:nvPr/>
          </p:nvSpPr>
          <p:spPr>
            <a:xfrm>
              <a:off x="5739302" y="1946484"/>
              <a:ext cx="295858" cy="296341"/>
            </a:xfrm>
            <a:custGeom>
              <a:avLst/>
              <a:gdLst>
                <a:gd name="connsiteX0" fmla="*/ 295859 w 295858"/>
                <a:gd name="connsiteY0" fmla="*/ 147933 h 296341"/>
                <a:gd name="connsiteX1" fmla="*/ 286279 w 295858"/>
                <a:gd name="connsiteY1" fmla="*/ 89259 h 296341"/>
                <a:gd name="connsiteX2" fmla="*/ 258110 w 295858"/>
                <a:gd name="connsiteY2" fmla="*/ 42072 h 296341"/>
                <a:gd name="connsiteX3" fmla="*/ 212255 w 295858"/>
                <a:gd name="connsiteY3" fmla="*/ 10706 h 296341"/>
                <a:gd name="connsiteX4" fmla="*/ 161282 w 295858"/>
                <a:gd name="connsiteY4" fmla="*/ 0 h 296341"/>
                <a:gd name="connsiteX5" fmla="*/ 135671 w 295858"/>
                <a:gd name="connsiteY5" fmla="*/ 25641 h 296341"/>
                <a:gd name="connsiteX6" fmla="*/ 149209 w 295858"/>
                <a:gd name="connsiteY6" fmla="*/ 25641 h 296341"/>
                <a:gd name="connsiteX7" fmla="*/ 202180 w 295858"/>
                <a:gd name="connsiteY7" fmla="*/ 41472 h 296341"/>
                <a:gd name="connsiteX8" fmla="*/ 232518 w 295858"/>
                <a:gd name="connsiteY8" fmla="*/ 84906 h 296341"/>
                <a:gd name="connsiteX9" fmla="*/ 242298 w 295858"/>
                <a:gd name="connsiteY9" fmla="*/ 147933 h 296341"/>
                <a:gd name="connsiteX10" fmla="*/ 233308 w 295858"/>
                <a:gd name="connsiteY10" fmla="*/ 210960 h 296341"/>
                <a:gd name="connsiteX11" fmla="*/ 203959 w 295858"/>
                <a:gd name="connsiteY11" fmla="*/ 254403 h 296341"/>
                <a:gd name="connsiteX12" fmla="*/ 149209 w 295858"/>
                <a:gd name="connsiteY12" fmla="*/ 270234 h 296341"/>
                <a:gd name="connsiteX13" fmla="*/ 97437 w 295858"/>
                <a:gd name="connsiteY13" fmla="*/ 270234 h 296341"/>
                <a:gd name="connsiteX14" fmla="*/ 90616 w 295858"/>
                <a:gd name="connsiteY14" fmla="*/ 269138 h 296341"/>
                <a:gd name="connsiteX15" fmla="*/ 88932 w 295858"/>
                <a:gd name="connsiteY15" fmla="*/ 263109 h 296341"/>
                <a:gd name="connsiteX16" fmla="*/ 88932 w 295858"/>
                <a:gd name="connsiteY16" fmla="*/ 72438 h 296341"/>
                <a:gd name="connsiteX17" fmla="*/ 43476 w 295858"/>
                <a:gd name="connsiteY17" fmla="*/ 117948 h 296341"/>
                <a:gd name="connsiteX18" fmla="*/ 43476 w 295858"/>
                <a:gd name="connsiteY18" fmla="*/ 262109 h 296341"/>
                <a:gd name="connsiteX19" fmla="*/ 42687 w 295858"/>
                <a:gd name="connsiteY19" fmla="*/ 268443 h 296341"/>
                <a:gd name="connsiteX20" fmla="*/ 37350 w 295858"/>
                <a:gd name="connsiteY20" fmla="*/ 270234 h 296341"/>
                <a:gd name="connsiteX21" fmla="*/ 7107 w 295858"/>
                <a:gd name="connsiteY21" fmla="*/ 270234 h 296341"/>
                <a:gd name="connsiteX22" fmla="*/ 1284 w 295858"/>
                <a:gd name="connsiteY22" fmla="*/ 271615 h 296341"/>
                <a:gd name="connsiteX23" fmla="*/ 0 w 295858"/>
                <a:gd name="connsiteY23" fmla="*/ 277739 h 296341"/>
                <a:gd name="connsiteX24" fmla="*/ 0 w 295858"/>
                <a:gd name="connsiteY24" fmla="*/ 289617 h 296341"/>
                <a:gd name="connsiteX25" fmla="*/ 1475 w 295858"/>
                <a:gd name="connsiteY25" fmla="*/ 295151 h 296341"/>
                <a:gd name="connsiteX26" fmla="*/ 7316 w 295858"/>
                <a:gd name="connsiteY26" fmla="*/ 296342 h 296341"/>
                <a:gd name="connsiteX27" fmla="*/ 149599 w 295858"/>
                <a:gd name="connsiteY27" fmla="*/ 296342 h 296341"/>
                <a:gd name="connsiteX28" fmla="*/ 210571 w 295858"/>
                <a:gd name="connsiteY28" fmla="*/ 285159 h 296341"/>
                <a:gd name="connsiteX29" fmla="*/ 256616 w 295858"/>
                <a:gd name="connsiteY29" fmla="*/ 253794 h 296341"/>
                <a:gd name="connsiteX30" fmla="*/ 285765 w 295858"/>
                <a:gd name="connsiteY30" fmla="*/ 206607 h 296341"/>
                <a:gd name="connsiteX31" fmla="*/ 295859 w 295858"/>
                <a:gd name="connsiteY31" fmla="*/ 147933 h 296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95858" h="296341">
                  <a:moveTo>
                    <a:pt x="295859" y="147933"/>
                  </a:moveTo>
                  <a:cubicBezTo>
                    <a:pt x="295859" y="126825"/>
                    <a:pt x="292662" y="107271"/>
                    <a:pt x="286279" y="89259"/>
                  </a:cubicBezTo>
                  <a:cubicBezTo>
                    <a:pt x="279876" y="71257"/>
                    <a:pt x="270496" y="55521"/>
                    <a:pt x="258110" y="42072"/>
                  </a:cubicBezTo>
                  <a:cubicBezTo>
                    <a:pt x="245723" y="28613"/>
                    <a:pt x="230444" y="18155"/>
                    <a:pt x="212255" y="10706"/>
                  </a:cubicBezTo>
                  <a:cubicBezTo>
                    <a:pt x="197166" y="4515"/>
                    <a:pt x="180099" y="1048"/>
                    <a:pt x="161282" y="0"/>
                  </a:cubicBezTo>
                  <a:lnTo>
                    <a:pt x="135671" y="25641"/>
                  </a:lnTo>
                  <a:lnTo>
                    <a:pt x="149209" y="25641"/>
                  </a:lnTo>
                  <a:cubicBezTo>
                    <a:pt x="170824" y="25641"/>
                    <a:pt x="188471" y="30918"/>
                    <a:pt x="202180" y="41472"/>
                  </a:cubicBezTo>
                  <a:cubicBezTo>
                    <a:pt x="215879" y="52035"/>
                    <a:pt x="225992" y="66504"/>
                    <a:pt x="232518" y="84906"/>
                  </a:cubicBezTo>
                  <a:cubicBezTo>
                    <a:pt x="239035" y="103308"/>
                    <a:pt x="242298" y="124320"/>
                    <a:pt x="242298" y="147933"/>
                  </a:cubicBezTo>
                  <a:cubicBezTo>
                    <a:pt x="242298" y="171536"/>
                    <a:pt x="239302" y="192557"/>
                    <a:pt x="233308" y="210960"/>
                  </a:cubicBezTo>
                  <a:cubicBezTo>
                    <a:pt x="227315" y="229362"/>
                    <a:pt x="217525" y="243840"/>
                    <a:pt x="203959" y="254403"/>
                  </a:cubicBezTo>
                  <a:cubicBezTo>
                    <a:pt x="190383" y="264947"/>
                    <a:pt x="172136" y="270234"/>
                    <a:pt x="149209" y="270234"/>
                  </a:cubicBezTo>
                  <a:lnTo>
                    <a:pt x="97437" y="270234"/>
                  </a:lnTo>
                  <a:cubicBezTo>
                    <a:pt x="94002" y="270234"/>
                    <a:pt x="91729" y="269862"/>
                    <a:pt x="90616" y="269138"/>
                  </a:cubicBezTo>
                  <a:cubicBezTo>
                    <a:pt x="89493" y="268415"/>
                    <a:pt x="88932" y="266405"/>
                    <a:pt x="88932" y="263109"/>
                  </a:cubicBezTo>
                  <a:lnTo>
                    <a:pt x="88932" y="72438"/>
                  </a:lnTo>
                  <a:lnTo>
                    <a:pt x="43476" y="117948"/>
                  </a:lnTo>
                  <a:lnTo>
                    <a:pt x="43476" y="262109"/>
                  </a:lnTo>
                  <a:cubicBezTo>
                    <a:pt x="43476" y="265147"/>
                    <a:pt x="43210" y="267252"/>
                    <a:pt x="42687" y="268443"/>
                  </a:cubicBezTo>
                  <a:cubicBezTo>
                    <a:pt x="42154" y="269624"/>
                    <a:pt x="40375" y="270234"/>
                    <a:pt x="37350" y="270234"/>
                  </a:cubicBezTo>
                  <a:lnTo>
                    <a:pt x="7107" y="270234"/>
                  </a:lnTo>
                  <a:cubicBezTo>
                    <a:pt x="4081" y="270234"/>
                    <a:pt x="2131" y="270681"/>
                    <a:pt x="1284" y="271615"/>
                  </a:cubicBezTo>
                  <a:cubicBezTo>
                    <a:pt x="419" y="272539"/>
                    <a:pt x="0" y="274587"/>
                    <a:pt x="0" y="277739"/>
                  </a:cubicBezTo>
                  <a:lnTo>
                    <a:pt x="0" y="289617"/>
                  </a:lnTo>
                  <a:cubicBezTo>
                    <a:pt x="0" y="292522"/>
                    <a:pt x="485" y="294361"/>
                    <a:pt x="1475" y="295151"/>
                  </a:cubicBezTo>
                  <a:cubicBezTo>
                    <a:pt x="2464" y="295942"/>
                    <a:pt x="4405" y="296342"/>
                    <a:pt x="7316" y="296342"/>
                  </a:cubicBezTo>
                  <a:lnTo>
                    <a:pt x="149599" y="296342"/>
                  </a:lnTo>
                  <a:cubicBezTo>
                    <a:pt x="172260" y="296342"/>
                    <a:pt x="192581" y="292608"/>
                    <a:pt x="210571" y="285159"/>
                  </a:cubicBezTo>
                  <a:cubicBezTo>
                    <a:pt x="228551" y="277711"/>
                    <a:pt x="243906" y="267252"/>
                    <a:pt x="256616" y="253794"/>
                  </a:cubicBezTo>
                  <a:cubicBezTo>
                    <a:pt x="269335" y="240344"/>
                    <a:pt x="279049" y="224619"/>
                    <a:pt x="285765" y="206607"/>
                  </a:cubicBezTo>
                  <a:cubicBezTo>
                    <a:pt x="292491" y="188595"/>
                    <a:pt x="295859" y="169040"/>
                    <a:pt x="295859" y="147933"/>
                  </a:cubicBezTo>
                </a:path>
              </a:pathLst>
            </a:custGeom>
            <a:solidFill>
              <a:schemeClr val="tx1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4" name="Freihandform 12">
              <a:extLst>
                <a:ext uri="{FF2B5EF4-FFF2-40B4-BE49-F238E27FC236}">
                  <a16:creationId xmlns:a16="http://schemas.microsoft.com/office/drawing/2014/main" id="{10C60811-3137-49A1-80B0-8447024827E3}"/>
                </a:ext>
              </a:extLst>
            </p:cNvPr>
            <p:cNvSpPr/>
            <p:nvPr/>
          </p:nvSpPr>
          <p:spPr>
            <a:xfrm>
              <a:off x="4821634" y="1946588"/>
              <a:ext cx="918942" cy="296237"/>
            </a:xfrm>
            <a:custGeom>
              <a:avLst/>
              <a:gdLst>
                <a:gd name="connsiteX0" fmla="*/ 237618 w 918942"/>
                <a:gd name="connsiteY0" fmla="*/ 0 h 296237"/>
                <a:gd name="connsiteX1" fmla="*/ 237618 w 918942"/>
                <a:gd name="connsiteY1" fmla="*/ 296237 h 296237"/>
                <a:gd name="connsiteX2" fmla="*/ 176332 w 918942"/>
                <a:gd name="connsiteY2" fmla="*/ 296237 h 296237"/>
                <a:gd name="connsiteX3" fmla="*/ 176332 w 918942"/>
                <a:gd name="connsiteY3" fmla="*/ 168383 h 296237"/>
                <a:gd name="connsiteX4" fmla="*/ 61495 w 918942"/>
                <a:gd name="connsiteY4" fmla="*/ 168383 h 296237"/>
                <a:gd name="connsiteX5" fmla="*/ 61495 w 918942"/>
                <a:gd name="connsiteY5" fmla="*/ 296237 h 296237"/>
                <a:gd name="connsiteX6" fmla="*/ 0 w 918942"/>
                <a:gd name="connsiteY6" fmla="*/ 296237 h 296237"/>
                <a:gd name="connsiteX7" fmla="*/ 0 w 918942"/>
                <a:gd name="connsiteY7" fmla="*/ 0 h 296237"/>
                <a:gd name="connsiteX8" fmla="*/ 61495 w 918942"/>
                <a:gd name="connsiteY8" fmla="*/ 0 h 296237"/>
                <a:gd name="connsiteX9" fmla="*/ 61495 w 918942"/>
                <a:gd name="connsiteY9" fmla="*/ 116110 h 296237"/>
                <a:gd name="connsiteX10" fmla="*/ 176341 w 918942"/>
                <a:gd name="connsiteY10" fmla="*/ 116110 h 296237"/>
                <a:gd name="connsiteX11" fmla="*/ 176341 w 918942"/>
                <a:gd name="connsiteY11" fmla="*/ 0 h 296237"/>
                <a:gd name="connsiteX12" fmla="*/ 237618 w 918942"/>
                <a:gd name="connsiteY12" fmla="*/ 0 h 296237"/>
                <a:gd name="connsiteX13" fmla="*/ 274530 w 918942"/>
                <a:gd name="connsiteY13" fmla="*/ 0 h 296237"/>
                <a:gd name="connsiteX14" fmla="*/ 274530 w 918942"/>
                <a:gd name="connsiteY14" fmla="*/ 52273 h 296237"/>
                <a:gd name="connsiteX15" fmla="*/ 353273 w 918942"/>
                <a:gd name="connsiteY15" fmla="*/ 52273 h 296237"/>
                <a:gd name="connsiteX16" fmla="*/ 353273 w 918942"/>
                <a:gd name="connsiteY16" fmla="*/ 296237 h 296237"/>
                <a:gd name="connsiteX17" fmla="*/ 414768 w 918942"/>
                <a:gd name="connsiteY17" fmla="*/ 296237 h 296237"/>
                <a:gd name="connsiteX18" fmla="*/ 414768 w 918942"/>
                <a:gd name="connsiteY18" fmla="*/ 52264 h 296237"/>
                <a:gd name="connsiteX19" fmla="*/ 493510 w 918942"/>
                <a:gd name="connsiteY19" fmla="*/ 52264 h 296237"/>
                <a:gd name="connsiteX20" fmla="*/ 493510 w 918942"/>
                <a:gd name="connsiteY20" fmla="*/ 0 h 296237"/>
                <a:gd name="connsiteX21" fmla="*/ 274530 w 918942"/>
                <a:gd name="connsiteY21" fmla="*/ 0 h 296237"/>
                <a:gd name="connsiteX22" fmla="*/ 858456 w 918942"/>
                <a:gd name="connsiteY22" fmla="*/ 0 h 296237"/>
                <a:gd name="connsiteX23" fmla="*/ 807283 w 918942"/>
                <a:gd name="connsiteY23" fmla="*/ 218056 h 296237"/>
                <a:gd name="connsiteX24" fmla="*/ 751734 w 918942"/>
                <a:gd name="connsiteY24" fmla="*/ 0 h 296237"/>
                <a:gd name="connsiteX25" fmla="*/ 693617 w 918942"/>
                <a:gd name="connsiteY25" fmla="*/ 0 h 296237"/>
                <a:gd name="connsiteX26" fmla="*/ 637877 w 918942"/>
                <a:gd name="connsiteY26" fmla="*/ 218056 h 296237"/>
                <a:gd name="connsiteX27" fmla="*/ 586714 w 918942"/>
                <a:gd name="connsiteY27" fmla="*/ 0 h 296237"/>
                <a:gd name="connsiteX28" fmla="*/ 526208 w 918942"/>
                <a:gd name="connsiteY28" fmla="*/ 0 h 296237"/>
                <a:gd name="connsiteX29" fmla="*/ 600194 w 918942"/>
                <a:gd name="connsiteY29" fmla="*/ 296237 h 296237"/>
                <a:gd name="connsiteX30" fmla="*/ 670014 w 918942"/>
                <a:gd name="connsiteY30" fmla="*/ 296237 h 296237"/>
                <a:gd name="connsiteX31" fmla="*/ 722376 w 918942"/>
                <a:gd name="connsiteY31" fmla="*/ 88325 h 296237"/>
                <a:gd name="connsiteX32" fmla="*/ 775042 w 918942"/>
                <a:gd name="connsiteY32" fmla="*/ 295846 h 296237"/>
                <a:gd name="connsiteX33" fmla="*/ 868588 w 918942"/>
                <a:gd name="connsiteY33" fmla="*/ 202187 h 296237"/>
                <a:gd name="connsiteX34" fmla="*/ 918943 w 918942"/>
                <a:gd name="connsiteY34" fmla="*/ 0 h 296237"/>
                <a:gd name="connsiteX35" fmla="*/ 858456 w 918942"/>
                <a:gd name="connsiteY35" fmla="*/ 0 h 29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18942" h="296237">
                  <a:moveTo>
                    <a:pt x="237618" y="0"/>
                  </a:moveTo>
                  <a:lnTo>
                    <a:pt x="237618" y="296237"/>
                  </a:lnTo>
                  <a:lnTo>
                    <a:pt x="176332" y="296237"/>
                  </a:lnTo>
                  <a:lnTo>
                    <a:pt x="176332" y="168383"/>
                  </a:lnTo>
                  <a:lnTo>
                    <a:pt x="61495" y="168383"/>
                  </a:lnTo>
                  <a:lnTo>
                    <a:pt x="61495" y="296237"/>
                  </a:lnTo>
                  <a:lnTo>
                    <a:pt x="0" y="296237"/>
                  </a:lnTo>
                  <a:lnTo>
                    <a:pt x="0" y="0"/>
                  </a:lnTo>
                  <a:lnTo>
                    <a:pt x="61495" y="0"/>
                  </a:lnTo>
                  <a:lnTo>
                    <a:pt x="61495" y="116110"/>
                  </a:lnTo>
                  <a:lnTo>
                    <a:pt x="176341" y="116110"/>
                  </a:lnTo>
                  <a:lnTo>
                    <a:pt x="176341" y="0"/>
                  </a:lnTo>
                  <a:lnTo>
                    <a:pt x="237618" y="0"/>
                  </a:lnTo>
                  <a:close/>
                  <a:moveTo>
                    <a:pt x="274530" y="0"/>
                  </a:moveTo>
                  <a:lnTo>
                    <a:pt x="274530" y="52273"/>
                  </a:lnTo>
                  <a:lnTo>
                    <a:pt x="353273" y="52273"/>
                  </a:lnTo>
                  <a:lnTo>
                    <a:pt x="353273" y="296237"/>
                  </a:lnTo>
                  <a:lnTo>
                    <a:pt x="414768" y="296237"/>
                  </a:lnTo>
                  <a:lnTo>
                    <a:pt x="414768" y="52264"/>
                  </a:lnTo>
                  <a:lnTo>
                    <a:pt x="493510" y="52264"/>
                  </a:lnTo>
                  <a:lnTo>
                    <a:pt x="493510" y="0"/>
                  </a:lnTo>
                  <a:lnTo>
                    <a:pt x="274530" y="0"/>
                  </a:lnTo>
                  <a:close/>
                  <a:moveTo>
                    <a:pt x="858456" y="0"/>
                  </a:moveTo>
                  <a:lnTo>
                    <a:pt x="807283" y="218056"/>
                  </a:lnTo>
                  <a:lnTo>
                    <a:pt x="751734" y="0"/>
                  </a:lnTo>
                  <a:lnTo>
                    <a:pt x="693617" y="0"/>
                  </a:lnTo>
                  <a:lnTo>
                    <a:pt x="637877" y="218056"/>
                  </a:lnTo>
                  <a:lnTo>
                    <a:pt x="586714" y="0"/>
                  </a:lnTo>
                  <a:lnTo>
                    <a:pt x="526208" y="0"/>
                  </a:lnTo>
                  <a:lnTo>
                    <a:pt x="600194" y="296237"/>
                  </a:lnTo>
                  <a:lnTo>
                    <a:pt x="670014" y="296237"/>
                  </a:lnTo>
                  <a:lnTo>
                    <a:pt x="722376" y="88325"/>
                  </a:lnTo>
                  <a:lnTo>
                    <a:pt x="775042" y="295846"/>
                  </a:lnTo>
                  <a:lnTo>
                    <a:pt x="868588" y="202187"/>
                  </a:lnTo>
                  <a:lnTo>
                    <a:pt x="918943" y="0"/>
                  </a:lnTo>
                  <a:lnTo>
                    <a:pt x="858456" y="0"/>
                  </a:lnTo>
                  <a:close/>
                </a:path>
              </a:pathLst>
            </a:custGeom>
            <a:solidFill>
              <a:schemeClr val="tx1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3659841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918">
          <p15:clr>
            <a:srgbClr val="FBAE40"/>
          </p15:clr>
        </p15:guide>
        <p15:guide id="3" pos="558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8562A6-E9EE-47EF-963C-CD50AC171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356F46B-8105-44C6-80D3-C355A898D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362E1-2060-4D22-AE2C-97A4A16A71BA}" type="datetime1">
              <a:rPr lang="de-DE" smtClean="0"/>
              <a:t>26.02.2025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D2BE26-9647-4AAE-BF48-5A1835B81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indent="0">
              <a:buFont typeface="Symbol" panose="05050102010706020507" pitchFamily="18" charset="2"/>
              <a:buNone/>
            </a:pPr>
            <a:r>
              <a:rPr lang="de-DE"/>
              <a:t>deRSE2025 | Zaqi Fathis, Helga Tauscher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A414B5D-BA80-4B89-B54E-2A97CBE05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1E18-F387-4305-A0C6-40E8504050B5}" type="slidenum">
              <a:rPr lang="de-DE" smtClean="0"/>
              <a:t>‹#›</a:t>
            </a:fld>
            <a:endParaRPr lang="de-DE"/>
          </a:p>
        </p:txBody>
      </p:sp>
      <p:sp>
        <p:nvSpPr>
          <p:cNvPr id="8" name="Diagrammplatzhalter 7">
            <a:extLst>
              <a:ext uri="{FF2B5EF4-FFF2-40B4-BE49-F238E27FC236}">
                <a16:creationId xmlns:a16="http://schemas.microsoft.com/office/drawing/2014/main" id="{9C308B6A-D596-467B-B245-7EB76F5F2793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538163" y="1796400"/>
            <a:ext cx="11117262" cy="442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32118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1">
          <p15:clr>
            <a:srgbClr val="FBAE40"/>
          </p15:clr>
        </p15:guide>
        <p15:guide id="2" orient="horz" pos="3918">
          <p15:clr>
            <a:srgbClr val="FBAE40"/>
          </p15:clr>
        </p15:guide>
        <p15:guide id="3" pos="558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8562A6-E9EE-47EF-963C-CD50AC171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356F46B-8105-44C6-80D3-C355A898D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CDC1-E213-4907-A0B4-3E6A10DD3F6D}" type="datetime1">
              <a:rPr lang="de-DE" smtClean="0"/>
              <a:t>26.02.2025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D2BE26-9647-4AAE-BF48-5A1835B81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indent="0">
              <a:buFont typeface="Symbol" panose="05050102010706020507" pitchFamily="18" charset="2"/>
              <a:buNone/>
            </a:pPr>
            <a:r>
              <a:rPr lang="de-DE"/>
              <a:t>deRSE2025 | Zaqi Fathis, Helga Tauscher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A414B5D-BA80-4B89-B54E-2A97CBE05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1E18-F387-4305-A0C6-40E8504050B5}" type="slidenum">
              <a:rPr lang="de-DE" smtClean="0"/>
              <a:t>‹#›</a:t>
            </a:fld>
            <a:endParaRPr lang="de-DE"/>
          </a:p>
        </p:txBody>
      </p:sp>
      <p:sp>
        <p:nvSpPr>
          <p:cNvPr id="7" name="Tabellenplatzhalter 6">
            <a:extLst>
              <a:ext uri="{FF2B5EF4-FFF2-40B4-BE49-F238E27FC236}">
                <a16:creationId xmlns:a16="http://schemas.microsoft.com/office/drawing/2014/main" id="{FB5F19CF-4AD1-4BE2-A8C2-6E7DADEE6AE0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538163" y="1796400"/>
            <a:ext cx="8330400" cy="442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table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17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1">
          <p15:clr>
            <a:srgbClr val="FBAE40"/>
          </p15:clr>
        </p15:guide>
        <p15:guide id="2" orient="horz" pos="3918">
          <p15:clr>
            <a:srgbClr val="FBAE40"/>
          </p15:clr>
        </p15:guide>
        <p15:guide id="3" pos="558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8562A6-E9EE-47EF-963C-CD50AC171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356F46B-8105-44C6-80D3-C355A898D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B5421-7228-417F-B9B4-A59FC0672AD6}" type="datetime1">
              <a:rPr lang="de-DE" smtClean="0"/>
              <a:t>26.02.2025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D2BE26-9647-4AAE-BF48-5A1835B81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indent="0">
              <a:buFont typeface="Symbol" panose="05050102010706020507" pitchFamily="18" charset="2"/>
              <a:buNone/>
            </a:pPr>
            <a:r>
              <a:rPr lang="de-DE"/>
              <a:t>deRSE2025 | Zaqi Fathis, Helga Tauscher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A414B5D-BA80-4B89-B54E-2A97CBE05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1E18-F387-4305-A0C6-40E8504050B5}" type="slidenum">
              <a:rPr lang="de-DE" smtClean="0"/>
              <a:t>‹#›</a:t>
            </a:fld>
            <a:endParaRPr lang="de-DE"/>
          </a:p>
        </p:txBody>
      </p:sp>
      <p:sp>
        <p:nvSpPr>
          <p:cNvPr id="7" name="Medienplatzhalter 6">
            <a:extLst>
              <a:ext uri="{FF2B5EF4-FFF2-40B4-BE49-F238E27FC236}">
                <a16:creationId xmlns:a16="http://schemas.microsoft.com/office/drawing/2014/main" id="{2286EBC5-D041-4B9D-80FD-51C5915F9E1E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538163" y="1796400"/>
            <a:ext cx="11117262" cy="442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media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5431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1">
          <p15:clr>
            <a:srgbClr val="FBAE40"/>
          </p15:clr>
        </p15:guide>
        <p15:guide id="2" orient="horz" pos="3918">
          <p15:clr>
            <a:srgbClr val="FBAE40"/>
          </p15:clr>
        </p15:guide>
        <p15:guide id="3" pos="558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5575CB06-A941-4047-86D9-0B469319DB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8163" y="1795463"/>
            <a:ext cx="5543550" cy="4168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21" name="Bildplatzhalter 7">
            <a:extLst>
              <a:ext uri="{FF2B5EF4-FFF2-40B4-BE49-F238E27FC236}">
                <a16:creationId xmlns:a16="http://schemas.microsoft.com/office/drawing/2014/main" id="{94156248-DD37-4D9A-98FB-C5DFAE60F1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10288" y="1795463"/>
            <a:ext cx="5544000" cy="4168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18562A6-E9EE-47EF-963C-CD50AC171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356F46B-8105-44C6-80D3-C355A898D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504F-49AE-497A-BA31-24E2BBCE0863}" type="datetime1">
              <a:rPr lang="de-DE" smtClean="0"/>
              <a:t>26.02.2025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D2BE26-9647-4AAE-BF48-5A1835B81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indent="0">
              <a:buFont typeface="Symbol" panose="05050102010706020507" pitchFamily="18" charset="2"/>
              <a:buNone/>
            </a:pPr>
            <a:r>
              <a:rPr lang="de-DE"/>
              <a:t>deRSE2025 | Zaqi Fathis, Helga Tauscher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A414B5D-BA80-4B89-B54E-2A97CBE05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1E18-F387-4305-A0C6-40E8504050B5}" type="slidenum">
              <a:rPr lang="de-DE" smtClean="0"/>
              <a:t>‹#›</a:t>
            </a:fld>
            <a:endParaRPr lang="de-DE"/>
          </a:p>
        </p:txBody>
      </p:sp>
      <p:sp>
        <p:nvSpPr>
          <p:cNvPr id="16" name="Textplatzhalter 8">
            <a:extLst>
              <a:ext uri="{FF2B5EF4-FFF2-40B4-BE49-F238E27FC236}">
                <a16:creationId xmlns:a16="http://schemas.microsoft.com/office/drawing/2014/main" id="{FA381800-E5E6-4B50-B6A7-EC15504F1B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0000" y="6033600"/>
            <a:ext cx="5544000" cy="234000"/>
          </a:xfrm>
        </p:spPr>
        <p:txBody>
          <a:bodyPr anchor="b" anchorCtr="0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buNone/>
              <a:defRPr sz="1200">
                <a:solidFill>
                  <a:srgbClr val="BDC1D0"/>
                </a:solidFill>
              </a:defRPr>
            </a:lvl2pPr>
            <a:lvl3pPr>
              <a:defRPr sz="1200">
                <a:solidFill>
                  <a:srgbClr val="BDC1D0"/>
                </a:solidFill>
              </a:defRPr>
            </a:lvl3pPr>
            <a:lvl4pPr marL="0" indent="0">
              <a:buNone/>
              <a:defRPr sz="1200">
                <a:solidFill>
                  <a:srgbClr val="BDC1D0"/>
                </a:solidFill>
              </a:defRPr>
            </a:lvl4pPr>
            <a:lvl5pPr>
              <a:defRPr sz="1200">
                <a:solidFill>
                  <a:srgbClr val="BDC1D0"/>
                </a:solidFill>
              </a:defRPr>
            </a:lvl5pPr>
            <a:lvl6pPr marL="0" indent="0">
              <a:buNone/>
              <a:defRPr sz="1200">
                <a:solidFill>
                  <a:srgbClr val="BDC1D0"/>
                </a:solidFill>
              </a:defRPr>
            </a:lvl6pPr>
            <a:lvl7pPr>
              <a:defRPr>
                <a:solidFill>
                  <a:srgbClr val="BDC1D0"/>
                </a:solidFill>
              </a:defRPr>
            </a:lvl7pPr>
            <a:lvl8pPr marL="0" indent="0">
              <a:buNone/>
              <a:defRPr>
                <a:solidFill>
                  <a:srgbClr val="BDC1D0"/>
                </a:solidFill>
              </a:defRPr>
            </a:lvl8pPr>
            <a:lvl9pPr marL="0" indent="0">
              <a:buNone/>
              <a:defRPr>
                <a:solidFill>
                  <a:srgbClr val="BDC1D0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platzhalter 8">
            <a:extLst>
              <a:ext uri="{FF2B5EF4-FFF2-40B4-BE49-F238E27FC236}">
                <a16:creationId xmlns:a16="http://schemas.microsoft.com/office/drawing/2014/main" id="{44CE9DB0-87AA-4F52-95AF-E358C229175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12799" y="6033600"/>
            <a:ext cx="5544000" cy="234000"/>
          </a:xfrm>
        </p:spPr>
        <p:txBody>
          <a:bodyPr anchor="b" anchorCtr="0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buNone/>
              <a:defRPr sz="1200">
                <a:solidFill>
                  <a:srgbClr val="BDC1D0"/>
                </a:solidFill>
              </a:defRPr>
            </a:lvl2pPr>
            <a:lvl3pPr>
              <a:defRPr sz="1200">
                <a:solidFill>
                  <a:srgbClr val="BDC1D0"/>
                </a:solidFill>
              </a:defRPr>
            </a:lvl3pPr>
            <a:lvl4pPr marL="0" indent="0">
              <a:buNone/>
              <a:defRPr sz="1200">
                <a:solidFill>
                  <a:srgbClr val="BDC1D0"/>
                </a:solidFill>
              </a:defRPr>
            </a:lvl4pPr>
            <a:lvl5pPr>
              <a:defRPr sz="1200">
                <a:solidFill>
                  <a:srgbClr val="BDC1D0"/>
                </a:solidFill>
              </a:defRPr>
            </a:lvl5pPr>
            <a:lvl6pPr marL="0" indent="0">
              <a:buNone/>
              <a:defRPr sz="1200">
                <a:solidFill>
                  <a:srgbClr val="BDC1D0"/>
                </a:solidFill>
              </a:defRPr>
            </a:lvl6pPr>
            <a:lvl7pPr>
              <a:defRPr>
                <a:solidFill>
                  <a:srgbClr val="BDC1D0"/>
                </a:solidFill>
              </a:defRPr>
            </a:lvl7pPr>
            <a:lvl8pPr marL="0" indent="0">
              <a:buNone/>
              <a:defRPr>
                <a:solidFill>
                  <a:srgbClr val="BDC1D0"/>
                </a:solidFill>
              </a:defRPr>
            </a:lvl8pPr>
            <a:lvl9pPr marL="0" indent="0">
              <a:buNone/>
              <a:defRPr>
                <a:solidFill>
                  <a:srgbClr val="BDC1D0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95995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1">
          <p15:clr>
            <a:srgbClr val="FBAE40"/>
          </p15:clr>
        </p15:guide>
        <p15:guide id="2" orient="horz" pos="3918">
          <p15:clr>
            <a:srgbClr val="FBAE40"/>
          </p15:clr>
        </p15:guide>
        <p15:guide id="3" pos="3831">
          <p15:clr>
            <a:srgbClr val="FBAE40"/>
          </p15:clr>
        </p15:guide>
        <p15:guide id="4" pos="384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er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5575CB06-A941-4047-86D9-0B469319DB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795463"/>
            <a:ext cx="6081713" cy="2516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21" name="Bildplatzhalter 7">
            <a:extLst>
              <a:ext uri="{FF2B5EF4-FFF2-40B4-BE49-F238E27FC236}">
                <a16:creationId xmlns:a16="http://schemas.microsoft.com/office/drawing/2014/main" id="{94156248-DD37-4D9A-98FB-C5DFAE60F1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10288" y="1795463"/>
            <a:ext cx="6081713" cy="2516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22" name="Bildplatzhalter 7">
            <a:extLst>
              <a:ext uri="{FF2B5EF4-FFF2-40B4-BE49-F238E27FC236}">
                <a16:creationId xmlns:a16="http://schemas.microsoft.com/office/drawing/2014/main" id="{177D6DBC-326C-40C3-B630-70378F0EB72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4341600"/>
            <a:ext cx="6081713" cy="2516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23" name="Bildplatzhalter 7">
            <a:extLst>
              <a:ext uri="{FF2B5EF4-FFF2-40B4-BE49-F238E27FC236}">
                <a16:creationId xmlns:a16="http://schemas.microsoft.com/office/drawing/2014/main" id="{C08F5A48-BA7F-4ABB-8093-19F4E13968C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10287" y="4341600"/>
            <a:ext cx="6081713" cy="2516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18562A6-E9EE-47EF-963C-CD50AC171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22708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1">
          <p15:clr>
            <a:srgbClr val="FBAE40"/>
          </p15:clr>
        </p15:guide>
        <p15:guide id="3" pos="3831" userDrawn="1">
          <p15:clr>
            <a:srgbClr val="FBAE40"/>
          </p15:clr>
        </p15:guide>
        <p15:guide id="4" pos="3849">
          <p15:clr>
            <a:srgbClr val="FBAE40"/>
          </p15:clr>
        </p15:guide>
        <p15:guide id="5" orient="horz" pos="2717" userDrawn="1">
          <p15:clr>
            <a:srgbClr val="FBAE40"/>
          </p15:clr>
        </p15:guide>
        <p15:guide id="6" orient="horz" pos="2733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FDEEEF02-F29A-4287-9024-E64E73E613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  <a:effectLst>
            <a:fillOverlay blend="mult">
              <a:gradFill>
                <a:gsLst>
                  <a:gs pos="5000">
                    <a:srgbClr val="000000">
                      <a:alpha val="40000"/>
                    </a:srgbClr>
                  </a:gs>
                  <a:gs pos="35000">
                    <a:srgbClr val="000000">
                      <a:alpha val="0"/>
                    </a:srgbClr>
                  </a:gs>
                </a:gsLst>
                <a:lin ang="5400000" scaled="1"/>
              </a:gradFill>
            </a:fillOverlay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6FA243-8C6C-4100-8AC5-62B5CB7B5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2022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FA243-8C6C-4100-8AC5-62B5CB7B5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D578A89-C0F0-443D-9531-0D7FC3EAA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C6EA7-65D4-4E4D-80F7-E1ADC9EAE8E6}" type="datetime1">
              <a:rPr lang="de-DE" smtClean="0"/>
              <a:t>26.02.2025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B652FF4-D877-431D-B8B1-69EC97D3E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indent="0">
              <a:buFont typeface="Symbol" panose="05050102010706020507" pitchFamily="18" charset="2"/>
              <a:buNone/>
            </a:pPr>
            <a:r>
              <a:rPr lang="de-DE"/>
              <a:t>deRSE2025 | Zaqi Fathis, Helga Tauscher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2358F2B-767B-4B06-A617-900387B5C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1E18-F387-4305-A0C6-40E8504050B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807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0" userDrawn="1">
          <p15:clr>
            <a:srgbClr val="FBAE40"/>
          </p15:clr>
        </p15:guide>
        <p15:guide id="2" orient="horz" pos="392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43496F3-33CA-4F26-9EB2-190F056DC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2044-3D30-44E0-9055-2D5E61075F94}" type="datetime1">
              <a:rPr lang="de-DE" smtClean="0"/>
              <a:t>26.02.2025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1548F96-ACF3-4119-983C-C97658FBF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indent="0">
              <a:buFont typeface="Symbol" panose="05050102010706020507" pitchFamily="18" charset="2"/>
              <a:buNone/>
            </a:pPr>
            <a:r>
              <a:rPr lang="de-DE"/>
              <a:t>deRSE2025 | Zaqi Fathis, Helga Tauscher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41FC7B1-5A16-4634-B11A-8B7C462DD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1E18-F387-4305-A0C6-40E8504050B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98549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2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17E6F06C-34FD-4829-90AA-61F7F98767A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40012" y="0"/>
            <a:ext cx="8951989" cy="6858000"/>
          </a:xfrm>
          <a:custGeom>
            <a:avLst/>
            <a:gdLst>
              <a:gd name="connsiteX0" fmla="*/ 6857987 w 8951989"/>
              <a:gd name="connsiteY0" fmla="*/ 0 h 6858000"/>
              <a:gd name="connsiteX1" fmla="*/ 8951989 w 8951989"/>
              <a:gd name="connsiteY1" fmla="*/ 0 h 6858000"/>
              <a:gd name="connsiteX2" fmla="*/ 8951989 w 8951989"/>
              <a:gd name="connsiteY2" fmla="*/ 6858000 h 6858000"/>
              <a:gd name="connsiteX3" fmla="*/ 0 w 895198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51989" h="6858000">
                <a:moveTo>
                  <a:pt x="6857987" y="0"/>
                </a:moveTo>
                <a:lnTo>
                  <a:pt x="8951989" y="0"/>
                </a:lnTo>
                <a:lnTo>
                  <a:pt x="895198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702000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5BA3FAC-C61E-48D4-9BC5-D0C238F829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163" y="2463578"/>
            <a:ext cx="5508000" cy="1620000"/>
          </a:xfrm>
        </p:spPr>
        <p:txBody>
          <a:bodyPr anchor="t" anchorCtr="0"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1724E0-DB93-4C21-B206-D4E7823903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8163" y="4664342"/>
            <a:ext cx="3600000" cy="1079408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 b="1">
                <a:solidFill>
                  <a:schemeClr val="tx1"/>
                </a:solidFill>
              </a:defRPr>
            </a:lvl2pPr>
            <a:lvl3pPr marL="0" indent="0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3pPr>
            <a:lvl4pPr marL="0" indent="0">
              <a:buNone/>
              <a:defRPr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BFB0E7C0-171C-44D1-892B-B71C7A997560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38163" y="5894863"/>
            <a:ext cx="1800000" cy="288000"/>
          </a:xfrm>
        </p:spPr>
        <p:txBody>
          <a:bodyPr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E4000403-02DE-4A34-87E5-D27B04FA641D}" type="datetime1">
              <a:rPr lang="de-DE" smtClean="0"/>
              <a:t>26.02.2025</a:t>
            </a:fld>
            <a:endParaRPr lang="de-DE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6A631190-F829-4CD9-B847-DCDD45F6955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43809" y="461870"/>
            <a:ext cx="3401921" cy="428467"/>
            <a:chOff x="4821634" y="1942159"/>
            <a:chExt cx="2548416" cy="320973"/>
          </a:xfrm>
        </p:grpSpPr>
        <p:sp>
          <p:nvSpPr>
            <p:cNvPr id="12" name="Freihandform 11">
              <a:extLst>
                <a:ext uri="{FF2B5EF4-FFF2-40B4-BE49-F238E27FC236}">
                  <a16:creationId xmlns:a16="http://schemas.microsoft.com/office/drawing/2014/main" id="{DB422BE6-5C29-4DD0-A798-7B44F9921D35}"/>
                </a:ext>
              </a:extLst>
            </p:cNvPr>
            <p:cNvSpPr/>
            <p:nvPr/>
          </p:nvSpPr>
          <p:spPr>
            <a:xfrm>
              <a:off x="5739302" y="1946484"/>
              <a:ext cx="295858" cy="296341"/>
            </a:xfrm>
            <a:custGeom>
              <a:avLst/>
              <a:gdLst>
                <a:gd name="connsiteX0" fmla="*/ 295859 w 295858"/>
                <a:gd name="connsiteY0" fmla="*/ 147933 h 296341"/>
                <a:gd name="connsiteX1" fmla="*/ 286279 w 295858"/>
                <a:gd name="connsiteY1" fmla="*/ 89259 h 296341"/>
                <a:gd name="connsiteX2" fmla="*/ 258110 w 295858"/>
                <a:gd name="connsiteY2" fmla="*/ 42072 h 296341"/>
                <a:gd name="connsiteX3" fmla="*/ 212255 w 295858"/>
                <a:gd name="connsiteY3" fmla="*/ 10706 h 296341"/>
                <a:gd name="connsiteX4" fmla="*/ 161282 w 295858"/>
                <a:gd name="connsiteY4" fmla="*/ 0 h 296341"/>
                <a:gd name="connsiteX5" fmla="*/ 135671 w 295858"/>
                <a:gd name="connsiteY5" fmla="*/ 25641 h 296341"/>
                <a:gd name="connsiteX6" fmla="*/ 149209 w 295858"/>
                <a:gd name="connsiteY6" fmla="*/ 25641 h 296341"/>
                <a:gd name="connsiteX7" fmla="*/ 202180 w 295858"/>
                <a:gd name="connsiteY7" fmla="*/ 41472 h 296341"/>
                <a:gd name="connsiteX8" fmla="*/ 232518 w 295858"/>
                <a:gd name="connsiteY8" fmla="*/ 84906 h 296341"/>
                <a:gd name="connsiteX9" fmla="*/ 242298 w 295858"/>
                <a:gd name="connsiteY9" fmla="*/ 147933 h 296341"/>
                <a:gd name="connsiteX10" fmla="*/ 233308 w 295858"/>
                <a:gd name="connsiteY10" fmla="*/ 210960 h 296341"/>
                <a:gd name="connsiteX11" fmla="*/ 203959 w 295858"/>
                <a:gd name="connsiteY11" fmla="*/ 254403 h 296341"/>
                <a:gd name="connsiteX12" fmla="*/ 149209 w 295858"/>
                <a:gd name="connsiteY12" fmla="*/ 270234 h 296341"/>
                <a:gd name="connsiteX13" fmla="*/ 97437 w 295858"/>
                <a:gd name="connsiteY13" fmla="*/ 270234 h 296341"/>
                <a:gd name="connsiteX14" fmla="*/ 90616 w 295858"/>
                <a:gd name="connsiteY14" fmla="*/ 269138 h 296341"/>
                <a:gd name="connsiteX15" fmla="*/ 88932 w 295858"/>
                <a:gd name="connsiteY15" fmla="*/ 263109 h 296341"/>
                <a:gd name="connsiteX16" fmla="*/ 88932 w 295858"/>
                <a:gd name="connsiteY16" fmla="*/ 72438 h 296341"/>
                <a:gd name="connsiteX17" fmla="*/ 43476 w 295858"/>
                <a:gd name="connsiteY17" fmla="*/ 117948 h 296341"/>
                <a:gd name="connsiteX18" fmla="*/ 43476 w 295858"/>
                <a:gd name="connsiteY18" fmla="*/ 262109 h 296341"/>
                <a:gd name="connsiteX19" fmla="*/ 42687 w 295858"/>
                <a:gd name="connsiteY19" fmla="*/ 268443 h 296341"/>
                <a:gd name="connsiteX20" fmla="*/ 37350 w 295858"/>
                <a:gd name="connsiteY20" fmla="*/ 270234 h 296341"/>
                <a:gd name="connsiteX21" fmla="*/ 7107 w 295858"/>
                <a:gd name="connsiteY21" fmla="*/ 270234 h 296341"/>
                <a:gd name="connsiteX22" fmla="*/ 1284 w 295858"/>
                <a:gd name="connsiteY22" fmla="*/ 271615 h 296341"/>
                <a:gd name="connsiteX23" fmla="*/ 0 w 295858"/>
                <a:gd name="connsiteY23" fmla="*/ 277739 h 296341"/>
                <a:gd name="connsiteX24" fmla="*/ 0 w 295858"/>
                <a:gd name="connsiteY24" fmla="*/ 289617 h 296341"/>
                <a:gd name="connsiteX25" fmla="*/ 1475 w 295858"/>
                <a:gd name="connsiteY25" fmla="*/ 295151 h 296341"/>
                <a:gd name="connsiteX26" fmla="*/ 7316 w 295858"/>
                <a:gd name="connsiteY26" fmla="*/ 296342 h 296341"/>
                <a:gd name="connsiteX27" fmla="*/ 149599 w 295858"/>
                <a:gd name="connsiteY27" fmla="*/ 296342 h 296341"/>
                <a:gd name="connsiteX28" fmla="*/ 210571 w 295858"/>
                <a:gd name="connsiteY28" fmla="*/ 285159 h 296341"/>
                <a:gd name="connsiteX29" fmla="*/ 256616 w 295858"/>
                <a:gd name="connsiteY29" fmla="*/ 253794 h 296341"/>
                <a:gd name="connsiteX30" fmla="*/ 285765 w 295858"/>
                <a:gd name="connsiteY30" fmla="*/ 206607 h 296341"/>
                <a:gd name="connsiteX31" fmla="*/ 295859 w 295858"/>
                <a:gd name="connsiteY31" fmla="*/ 147933 h 296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95858" h="296341">
                  <a:moveTo>
                    <a:pt x="295859" y="147933"/>
                  </a:moveTo>
                  <a:cubicBezTo>
                    <a:pt x="295859" y="126825"/>
                    <a:pt x="292662" y="107271"/>
                    <a:pt x="286279" y="89259"/>
                  </a:cubicBezTo>
                  <a:cubicBezTo>
                    <a:pt x="279876" y="71257"/>
                    <a:pt x="270496" y="55521"/>
                    <a:pt x="258110" y="42072"/>
                  </a:cubicBezTo>
                  <a:cubicBezTo>
                    <a:pt x="245723" y="28613"/>
                    <a:pt x="230444" y="18155"/>
                    <a:pt x="212255" y="10706"/>
                  </a:cubicBezTo>
                  <a:cubicBezTo>
                    <a:pt x="197166" y="4515"/>
                    <a:pt x="180099" y="1048"/>
                    <a:pt x="161282" y="0"/>
                  </a:cubicBezTo>
                  <a:lnTo>
                    <a:pt x="135671" y="25641"/>
                  </a:lnTo>
                  <a:lnTo>
                    <a:pt x="149209" y="25641"/>
                  </a:lnTo>
                  <a:cubicBezTo>
                    <a:pt x="170824" y="25641"/>
                    <a:pt x="188471" y="30918"/>
                    <a:pt x="202180" y="41472"/>
                  </a:cubicBezTo>
                  <a:cubicBezTo>
                    <a:pt x="215879" y="52035"/>
                    <a:pt x="225992" y="66504"/>
                    <a:pt x="232518" y="84906"/>
                  </a:cubicBezTo>
                  <a:cubicBezTo>
                    <a:pt x="239035" y="103308"/>
                    <a:pt x="242298" y="124320"/>
                    <a:pt x="242298" y="147933"/>
                  </a:cubicBezTo>
                  <a:cubicBezTo>
                    <a:pt x="242298" y="171536"/>
                    <a:pt x="239302" y="192557"/>
                    <a:pt x="233308" y="210960"/>
                  </a:cubicBezTo>
                  <a:cubicBezTo>
                    <a:pt x="227315" y="229362"/>
                    <a:pt x="217525" y="243840"/>
                    <a:pt x="203959" y="254403"/>
                  </a:cubicBezTo>
                  <a:cubicBezTo>
                    <a:pt x="190383" y="264947"/>
                    <a:pt x="172136" y="270234"/>
                    <a:pt x="149209" y="270234"/>
                  </a:cubicBezTo>
                  <a:lnTo>
                    <a:pt x="97437" y="270234"/>
                  </a:lnTo>
                  <a:cubicBezTo>
                    <a:pt x="94002" y="270234"/>
                    <a:pt x="91729" y="269862"/>
                    <a:pt x="90616" y="269138"/>
                  </a:cubicBezTo>
                  <a:cubicBezTo>
                    <a:pt x="89493" y="268415"/>
                    <a:pt x="88932" y="266405"/>
                    <a:pt x="88932" y="263109"/>
                  </a:cubicBezTo>
                  <a:lnTo>
                    <a:pt x="88932" y="72438"/>
                  </a:lnTo>
                  <a:lnTo>
                    <a:pt x="43476" y="117948"/>
                  </a:lnTo>
                  <a:lnTo>
                    <a:pt x="43476" y="262109"/>
                  </a:lnTo>
                  <a:cubicBezTo>
                    <a:pt x="43476" y="265147"/>
                    <a:pt x="43210" y="267252"/>
                    <a:pt x="42687" y="268443"/>
                  </a:cubicBezTo>
                  <a:cubicBezTo>
                    <a:pt x="42154" y="269624"/>
                    <a:pt x="40375" y="270234"/>
                    <a:pt x="37350" y="270234"/>
                  </a:cubicBezTo>
                  <a:lnTo>
                    <a:pt x="7107" y="270234"/>
                  </a:lnTo>
                  <a:cubicBezTo>
                    <a:pt x="4081" y="270234"/>
                    <a:pt x="2131" y="270681"/>
                    <a:pt x="1284" y="271615"/>
                  </a:cubicBezTo>
                  <a:cubicBezTo>
                    <a:pt x="419" y="272539"/>
                    <a:pt x="0" y="274587"/>
                    <a:pt x="0" y="277739"/>
                  </a:cubicBezTo>
                  <a:lnTo>
                    <a:pt x="0" y="289617"/>
                  </a:lnTo>
                  <a:cubicBezTo>
                    <a:pt x="0" y="292522"/>
                    <a:pt x="485" y="294361"/>
                    <a:pt x="1475" y="295151"/>
                  </a:cubicBezTo>
                  <a:cubicBezTo>
                    <a:pt x="2464" y="295942"/>
                    <a:pt x="4405" y="296342"/>
                    <a:pt x="7316" y="296342"/>
                  </a:cubicBezTo>
                  <a:lnTo>
                    <a:pt x="149599" y="296342"/>
                  </a:lnTo>
                  <a:cubicBezTo>
                    <a:pt x="172260" y="296342"/>
                    <a:pt x="192581" y="292608"/>
                    <a:pt x="210571" y="285159"/>
                  </a:cubicBezTo>
                  <a:cubicBezTo>
                    <a:pt x="228551" y="277711"/>
                    <a:pt x="243906" y="267252"/>
                    <a:pt x="256616" y="253794"/>
                  </a:cubicBezTo>
                  <a:cubicBezTo>
                    <a:pt x="269335" y="240344"/>
                    <a:pt x="279049" y="224619"/>
                    <a:pt x="285765" y="206607"/>
                  </a:cubicBezTo>
                  <a:cubicBezTo>
                    <a:pt x="292491" y="188595"/>
                    <a:pt x="295859" y="169040"/>
                    <a:pt x="295859" y="147933"/>
                  </a:cubicBezTo>
                </a:path>
              </a:pathLst>
            </a:custGeom>
            <a:solidFill>
              <a:schemeClr val="tx2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3" name="Freihandform 12">
              <a:extLst>
                <a:ext uri="{FF2B5EF4-FFF2-40B4-BE49-F238E27FC236}">
                  <a16:creationId xmlns:a16="http://schemas.microsoft.com/office/drawing/2014/main" id="{AB046B8E-AE19-4F10-9B1C-B25E4C1902C0}"/>
                </a:ext>
              </a:extLst>
            </p:cNvPr>
            <p:cNvSpPr/>
            <p:nvPr/>
          </p:nvSpPr>
          <p:spPr>
            <a:xfrm>
              <a:off x="4821634" y="1946588"/>
              <a:ext cx="918942" cy="296237"/>
            </a:xfrm>
            <a:custGeom>
              <a:avLst/>
              <a:gdLst>
                <a:gd name="connsiteX0" fmla="*/ 237618 w 918942"/>
                <a:gd name="connsiteY0" fmla="*/ 0 h 296237"/>
                <a:gd name="connsiteX1" fmla="*/ 237618 w 918942"/>
                <a:gd name="connsiteY1" fmla="*/ 296237 h 296237"/>
                <a:gd name="connsiteX2" fmla="*/ 176332 w 918942"/>
                <a:gd name="connsiteY2" fmla="*/ 296237 h 296237"/>
                <a:gd name="connsiteX3" fmla="*/ 176332 w 918942"/>
                <a:gd name="connsiteY3" fmla="*/ 168383 h 296237"/>
                <a:gd name="connsiteX4" fmla="*/ 61495 w 918942"/>
                <a:gd name="connsiteY4" fmla="*/ 168383 h 296237"/>
                <a:gd name="connsiteX5" fmla="*/ 61495 w 918942"/>
                <a:gd name="connsiteY5" fmla="*/ 296237 h 296237"/>
                <a:gd name="connsiteX6" fmla="*/ 0 w 918942"/>
                <a:gd name="connsiteY6" fmla="*/ 296237 h 296237"/>
                <a:gd name="connsiteX7" fmla="*/ 0 w 918942"/>
                <a:gd name="connsiteY7" fmla="*/ 0 h 296237"/>
                <a:gd name="connsiteX8" fmla="*/ 61495 w 918942"/>
                <a:gd name="connsiteY8" fmla="*/ 0 h 296237"/>
                <a:gd name="connsiteX9" fmla="*/ 61495 w 918942"/>
                <a:gd name="connsiteY9" fmla="*/ 116110 h 296237"/>
                <a:gd name="connsiteX10" fmla="*/ 176341 w 918942"/>
                <a:gd name="connsiteY10" fmla="*/ 116110 h 296237"/>
                <a:gd name="connsiteX11" fmla="*/ 176341 w 918942"/>
                <a:gd name="connsiteY11" fmla="*/ 0 h 296237"/>
                <a:gd name="connsiteX12" fmla="*/ 237618 w 918942"/>
                <a:gd name="connsiteY12" fmla="*/ 0 h 296237"/>
                <a:gd name="connsiteX13" fmla="*/ 274530 w 918942"/>
                <a:gd name="connsiteY13" fmla="*/ 0 h 296237"/>
                <a:gd name="connsiteX14" fmla="*/ 274530 w 918942"/>
                <a:gd name="connsiteY14" fmla="*/ 52273 h 296237"/>
                <a:gd name="connsiteX15" fmla="*/ 353273 w 918942"/>
                <a:gd name="connsiteY15" fmla="*/ 52273 h 296237"/>
                <a:gd name="connsiteX16" fmla="*/ 353273 w 918942"/>
                <a:gd name="connsiteY16" fmla="*/ 296237 h 296237"/>
                <a:gd name="connsiteX17" fmla="*/ 414768 w 918942"/>
                <a:gd name="connsiteY17" fmla="*/ 296237 h 296237"/>
                <a:gd name="connsiteX18" fmla="*/ 414768 w 918942"/>
                <a:gd name="connsiteY18" fmla="*/ 52264 h 296237"/>
                <a:gd name="connsiteX19" fmla="*/ 493510 w 918942"/>
                <a:gd name="connsiteY19" fmla="*/ 52264 h 296237"/>
                <a:gd name="connsiteX20" fmla="*/ 493510 w 918942"/>
                <a:gd name="connsiteY20" fmla="*/ 0 h 296237"/>
                <a:gd name="connsiteX21" fmla="*/ 274530 w 918942"/>
                <a:gd name="connsiteY21" fmla="*/ 0 h 296237"/>
                <a:gd name="connsiteX22" fmla="*/ 858456 w 918942"/>
                <a:gd name="connsiteY22" fmla="*/ 0 h 296237"/>
                <a:gd name="connsiteX23" fmla="*/ 807283 w 918942"/>
                <a:gd name="connsiteY23" fmla="*/ 218056 h 296237"/>
                <a:gd name="connsiteX24" fmla="*/ 751734 w 918942"/>
                <a:gd name="connsiteY24" fmla="*/ 0 h 296237"/>
                <a:gd name="connsiteX25" fmla="*/ 693617 w 918942"/>
                <a:gd name="connsiteY25" fmla="*/ 0 h 296237"/>
                <a:gd name="connsiteX26" fmla="*/ 637877 w 918942"/>
                <a:gd name="connsiteY26" fmla="*/ 218056 h 296237"/>
                <a:gd name="connsiteX27" fmla="*/ 586714 w 918942"/>
                <a:gd name="connsiteY27" fmla="*/ 0 h 296237"/>
                <a:gd name="connsiteX28" fmla="*/ 526208 w 918942"/>
                <a:gd name="connsiteY28" fmla="*/ 0 h 296237"/>
                <a:gd name="connsiteX29" fmla="*/ 600194 w 918942"/>
                <a:gd name="connsiteY29" fmla="*/ 296237 h 296237"/>
                <a:gd name="connsiteX30" fmla="*/ 670014 w 918942"/>
                <a:gd name="connsiteY30" fmla="*/ 296237 h 296237"/>
                <a:gd name="connsiteX31" fmla="*/ 722376 w 918942"/>
                <a:gd name="connsiteY31" fmla="*/ 88325 h 296237"/>
                <a:gd name="connsiteX32" fmla="*/ 775042 w 918942"/>
                <a:gd name="connsiteY32" fmla="*/ 295846 h 296237"/>
                <a:gd name="connsiteX33" fmla="*/ 868588 w 918942"/>
                <a:gd name="connsiteY33" fmla="*/ 202187 h 296237"/>
                <a:gd name="connsiteX34" fmla="*/ 918943 w 918942"/>
                <a:gd name="connsiteY34" fmla="*/ 0 h 296237"/>
                <a:gd name="connsiteX35" fmla="*/ 858456 w 918942"/>
                <a:gd name="connsiteY35" fmla="*/ 0 h 29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18942" h="296237">
                  <a:moveTo>
                    <a:pt x="237618" y="0"/>
                  </a:moveTo>
                  <a:lnTo>
                    <a:pt x="237618" y="296237"/>
                  </a:lnTo>
                  <a:lnTo>
                    <a:pt x="176332" y="296237"/>
                  </a:lnTo>
                  <a:lnTo>
                    <a:pt x="176332" y="168383"/>
                  </a:lnTo>
                  <a:lnTo>
                    <a:pt x="61495" y="168383"/>
                  </a:lnTo>
                  <a:lnTo>
                    <a:pt x="61495" y="296237"/>
                  </a:lnTo>
                  <a:lnTo>
                    <a:pt x="0" y="296237"/>
                  </a:lnTo>
                  <a:lnTo>
                    <a:pt x="0" y="0"/>
                  </a:lnTo>
                  <a:lnTo>
                    <a:pt x="61495" y="0"/>
                  </a:lnTo>
                  <a:lnTo>
                    <a:pt x="61495" y="116110"/>
                  </a:lnTo>
                  <a:lnTo>
                    <a:pt x="176341" y="116110"/>
                  </a:lnTo>
                  <a:lnTo>
                    <a:pt x="176341" y="0"/>
                  </a:lnTo>
                  <a:lnTo>
                    <a:pt x="237618" y="0"/>
                  </a:lnTo>
                  <a:close/>
                  <a:moveTo>
                    <a:pt x="274530" y="0"/>
                  </a:moveTo>
                  <a:lnTo>
                    <a:pt x="274530" y="52273"/>
                  </a:lnTo>
                  <a:lnTo>
                    <a:pt x="353273" y="52273"/>
                  </a:lnTo>
                  <a:lnTo>
                    <a:pt x="353273" y="296237"/>
                  </a:lnTo>
                  <a:lnTo>
                    <a:pt x="414768" y="296237"/>
                  </a:lnTo>
                  <a:lnTo>
                    <a:pt x="414768" y="52264"/>
                  </a:lnTo>
                  <a:lnTo>
                    <a:pt x="493510" y="52264"/>
                  </a:lnTo>
                  <a:lnTo>
                    <a:pt x="493510" y="0"/>
                  </a:lnTo>
                  <a:lnTo>
                    <a:pt x="274530" y="0"/>
                  </a:lnTo>
                  <a:close/>
                  <a:moveTo>
                    <a:pt x="858456" y="0"/>
                  </a:moveTo>
                  <a:lnTo>
                    <a:pt x="807283" y="218056"/>
                  </a:lnTo>
                  <a:lnTo>
                    <a:pt x="751734" y="0"/>
                  </a:lnTo>
                  <a:lnTo>
                    <a:pt x="693617" y="0"/>
                  </a:lnTo>
                  <a:lnTo>
                    <a:pt x="637877" y="218056"/>
                  </a:lnTo>
                  <a:lnTo>
                    <a:pt x="586714" y="0"/>
                  </a:lnTo>
                  <a:lnTo>
                    <a:pt x="526208" y="0"/>
                  </a:lnTo>
                  <a:lnTo>
                    <a:pt x="600194" y="296237"/>
                  </a:lnTo>
                  <a:lnTo>
                    <a:pt x="670014" y="296237"/>
                  </a:lnTo>
                  <a:lnTo>
                    <a:pt x="722376" y="88325"/>
                  </a:lnTo>
                  <a:lnTo>
                    <a:pt x="775042" y="295846"/>
                  </a:lnTo>
                  <a:lnTo>
                    <a:pt x="868588" y="202187"/>
                  </a:lnTo>
                  <a:lnTo>
                    <a:pt x="918943" y="0"/>
                  </a:lnTo>
                  <a:lnTo>
                    <a:pt x="858456" y="0"/>
                  </a:lnTo>
                  <a:close/>
                </a:path>
              </a:pathLst>
            </a:custGeom>
            <a:solidFill>
              <a:schemeClr val="tx1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4" name="Freihandform 13">
              <a:extLst>
                <a:ext uri="{FF2B5EF4-FFF2-40B4-BE49-F238E27FC236}">
                  <a16:creationId xmlns:a16="http://schemas.microsoft.com/office/drawing/2014/main" id="{F2ED0D38-B546-4455-B191-CAE9874A16DA}"/>
                </a:ext>
              </a:extLst>
            </p:cNvPr>
            <p:cNvSpPr/>
            <p:nvPr/>
          </p:nvSpPr>
          <p:spPr>
            <a:xfrm>
              <a:off x="6156486" y="1942159"/>
              <a:ext cx="1213564" cy="320973"/>
            </a:xfrm>
            <a:custGeom>
              <a:avLst/>
              <a:gdLst>
                <a:gd name="connsiteX0" fmla="*/ 14032 w 1213564"/>
                <a:gd name="connsiteY0" fmla="*/ 64580 h 320973"/>
                <a:gd name="connsiteX1" fmla="*/ 7030 w 1213564"/>
                <a:gd name="connsiteY1" fmla="*/ 64580 h 320973"/>
                <a:gd name="connsiteX2" fmla="*/ 7030 w 1213564"/>
                <a:gd name="connsiteY2" fmla="*/ 4324 h 320973"/>
                <a:gd name="connsiteX3" fmla="*/ 14032 w 1213564"/>
                <a:gd name="connsiteY3" fmla="*/ 4324 h 320973"/>
                <a:gd name="connsiteX4" fmla="*/ 14032 w 1213564"/>
                <a:gd name="connsiteY4" fmla="*/ 30004 h 320973"/>
                <a:gd name="connsiteX5" fmla="*/ 45636 w 1213564"/>
                <a:gd name="connsiteY5" fmla="*/ 30004 h 320973"/>
                <a:gd name="connsiteX6" fmla="*/ 45636 w 1213564"/>
                <a:gd name="connsiteY6" fmla="*/ 4324 h 320973"/>
                <a:gd name="connsiteX7" fmla="*/ 52619 w 1213564"/>
                <a:gd name="connsiteY7" fmla="*/ 4324 h 320973"/>
                <a:gd name="connsiteX8" fmla="*/ 52619 w 1213564"/>
                <a:gd name="connsiteY8" fmla="*/ 64580 h 320973"/>
                <a:gd name="connsiteX9" fmla="*/ 45636 w 1213564"/>
                <a:gd name="connsiteY9" fmla="*/ 64580 h 320973"/>
                <a:gd name="connsiteX10" fmla="*/ 45636 w 1213564"/>
                <a:gd name="connsiteY10" fmla="*/ 36185 h 320973"/>
                <a:gd name="connsiteX11" fmla="*/ 14032 w 1213564"/>
                <a:gd name="connsiteY11" fmla="*/ 36185 h 320973"/>
                <a:gd name="connsiteX12" fmla="*/ 14032 w 1213564"/>
                <a:gd name="connsiteY12" fmla="*/ 64580 h 320973"/>
                <a:gd name="connsiteX13" fmla="*/ 99834 w 1213564"/>
                <a:gd name="connsiteY13" fmla="*/ 21346 h 320973"/>
                <a:gd name="connsiteX14" fmla="*/ 107045 w 1213564"/>
                <a:gd name="connsiteY14" fmla="*/ 29318 h 320973"/>
                <a:gd name="connsiteX15" fmla="*/ 109614 w 1213564"/>
                <a:gd name="connsiteY15" fmla="*/ 41910 h 320973"/>
                <a:gd name="connsiteX16" fmla="*/ 108187 w 1213564"/>
                <a:gd name="connsiteY16" fmla="*/ 51845 h 320973"/>
                <a:gd name="connsiteX17" fmla="*/ 104020 w 1213564"/>
                <a:gd name="connsiteY17" fmla="*/ 59217 h 320973"/>
                <a:gd name="connsiteX18" fmla="*/ 97465 w 1213564"/>
                <a:gd name="connsiteY18" fmla="*/ 63818 h 320973"/>
                <a:gd name="connsiteX19" fmla="*/ 88751 w 1213564"/>
                <a:gd name="connsiteY19" fmla="*/ 65408 h 320973"/>
                <a:gd name="connsiteX20" fmla="*/ 80465 w 1213564"/>
                <a:gd name="connsiteY20" fmla="*/ 63818 h 320973"/>
                <a:gd name="connsiteX21" fmla="*/ 73958 w 1213564"/>
                <a:gd name="connsiteY21" fmla="*/ 59217 h 320973"/>
                <a:gd name="connsiteX22" fmla="*/ 69724 w 1213564"/>
                <a:gd name="connsiteY22" fmla="*/ 51845 h 320973"/>
                <a:gd name="connsiteX23" fmla="*/ 68221 w 1213564"/>
                <a:gd name="connsiteY23" fmla="*/ 41910 h 320973"/>
                <a:gd name="connsiteX24" fmla="*/ 70733 w 1213564"/>
                <a:gd name="connsiteY24" fmla="*/ 29280 h 320973"/>
                <a:gd name="connsiteX25" fmla="*/ 77906 w 1213564"/>
                <a:gd name="connsiteY25" fmla="*/ 21326 h 320973"/>
                <a:gd name="connsiteX26" fmla="*/ 89055 w 1213564"/>
                <a:gd name="connsiteY26" fmla="*/ 18583 h 320973"/>
                <a:gd name="connsiteX27" fmla="*/ 99834 w 1213564"/>
                <a:gd name="connsiteY27" fmla="*/ 21346 h 320973"/>
                <a:gd name="connsiteX28" fmla="*/ 101099 w 1213564"/>
                <a:gd name="connsiteY28" fmla="*/ 51349 h 320973"/>
                <a:gd name="connsiteX29" fmla="*/ 102545 w 1213564"/>
                <a:gd name="connsiteY29" fmla="*/ 41910 h 320973"/>
                <a:gd name="connsiteX30" fmla="*/ 101099 w 1213564"/>
                <a:gd name="connsiteY30" fmla="*/ 32576 h 320973"/>
                <a:gd name="connsiteX31" fmla="*/ 96638 w 1213564"/>
                <a:gd name="connsiteY31" fmla="*/ 26499 h 320973"/>
                <a:gd name="connsiteX32" fmla="*/ 88875 w 1213564"/>
                <a:gd name="connsiteY32" fmla="*/ 24355 h 320973"/>
                <a:gd name="connsiteX33" fmla="*/ 78562 w 1213564"/>
                <a:gd name="connsiteY33" fmla="*/ 29013 h 320973"/>
                <a:gd name="connsiteX34" fmla="*/ 75270 w 1213564"/>
                <a:gd name="connsiteY34" fmla="*/ 41910 h 320973"/>
                <a:gd name="connsiteX35" fmla="*/ 76716 w 1213564"/>
                <a:gd name="connsiteY35" fmla="*/ 51349 h 320973"/>
                <a:gd name="connsiteX36" fmla="*/ 81178 w 1213564"/>
                <a:gd name="connsiteY36" fmla="*/ 57531 h 320973"/>
                <a:gd name="connsiteX37" fmla="*/ 88903 w 1213564"/>
                <a:gd name="connsiteY37" fmla="*/ 59712 h 320973"/>
                <a:gd name="connsiteX38" fmla="*/ 96628 w 1213564"/>
                <a:gd name="connsiteY38" fmla="*/ 57531 h 320973"/>
                <a:gd name="connsiteX39" fmla="*/ 101099 w 1213564"/>
                <a:gd name="connsiteY39" fmla="*/ 51349 h 320973"/>
                <a:gd name="connsiteX40" fmla="*/ 131333 w 1213564"/>
                <a:gd name="connsiteY40" fmla="*/ 62894 h 320973"/>
                <a:gd name="connsiteX41" fmla="*/ 142074 w 1213564"/>
                <a:gd name="connsiteY41" fmla="*/ 65408 h 320973"/>
                <a:gd name="connsiteX42" fmla="*/ 148667 w 1213564"/>
                <a:gd name="connsiteY42" fmla="*/ 64789 h 320973"/>
                <a:gd name="connsiteX43" fmla="*/ 153718 w 1213564"/>
                <a:gd name="connsiteY43" fmla="*/ 63017 h 320973"/>
                <a:gd name="connsiteX44" fmla="*/ 153718 w 1213564"/>
                <a:gd name="connsiteY44" fmla="*/ 56921 h 320973"/>
                <a:gd name="connsiteX45" fmla="*/ 148495 w 1213564"/>
                <a:gd name="connsiteY45" fmla="*/ 58712 h 320973"/>
                <a:gd name="connsiteX46" fmla="*/ 142026 w 1213564"/>
                <a:gd name="connsiteY46" fmla="*/ 59474 h 320973"/>
                <a:gd name="connsiteX47" fmla="*/ 134558 w 1213564"/>
                <a:gd name="connsiteY47" fmla="*/ 57436 h 320973"/>
                <a:gd name="connsiteX48" fmla="*/ 130058 w 1213564"/>
                <a:gd name="connsiteY48" fmla="*/ 51521 h 320973"/>
                <a:gd name="connsiteX49" fmla="*/ 128555 w 1213564"/>
                <a:gd name="connsiteY49" fmla="*/ 42167 h 320973"/>
                <a:gd name="connsiteX50" fmla="*/ 130097 w 1213564"/>
                <a:gd name="connsiteY50" fmla="*/ 32518 h 320973"/>
                <a:gd name="connsiteX51" fmla="*/ 134739 w 1213564"/>
                <a:gd name="connsiteY51" fmla="*/ 26584 h 320973"/>
                <a:gd name="connsiteX52" fmla="*/ 142540 w 1213564"/>
                <a:gd name="connsiteY52" fmla="*/ 24565 h 320973"/>
                <a:gd name="connsiteX53" fmla="*/ 147592 w 1213564"/>
                <a:gd name="connsiteY53" fmla="*/ 25222 h 320973"/>
                <a:gd name="connsiteX54" fmla="*/ 152348 w 1213564"/>
                <a:gd name="connsiteY54" fmla="*/ 26708 h 320973"/>
                <a:gd name="connsiteX55" fmla="*/ 154394 w 1213564"/>
                <a:gd name="connsiteY55" fmla="*/ 20984 h 320973"/>
                <a:gd name="connsiteX56" fmla="*/ 149247 w 1213564"/>
                <a:gd name="connsiteY56" fmla="*/ 19269 h 320973"/>
                <a:gd name="connsiteX57" fmla="*/ 142702 w 1213564"/>
                <a:gd name="connsiteY57" fmla="*/ 18593 h 320973"/>
                <a:gd name="connsiteX58" fmla="*/ 131761 w 1213564"/>
                <a:gd name="connsiteY58" fmla="*/ 21107 h 320973"/>
                <a:gd name="connsiteX59" fmla="*/ 124198 w 1213564"/>
                <a:gd name="connsiteY59" fmla="*/ 28832 h 320973"/>
                <a:gd name="connsiteX60" fmla="*/ 121468 w 1213564"/>
                <a:gd name="connsiteY60" fmla="*/ 42243 h 320973"/>
                <a:gd name="connsiteX61" fmla="*/ 124065 w 1213564"/>
                <a:gd name="connsiteY61" fmla="*/ 55226 h 320973"/>
                <a:gd name="connsiteX62" fmla="*/ 131333 w 1213564"/>
                <a:gd name="connsiteY62" fmla="*/ 62894 h 320973"/>
                <a:gd name="connsiteX63" fmla="*/ 173773 w 1213564"/>
                <a:gd name="connsiteY63" fmla="*/ 40967 h 320973"/>
                <a:gd name="connsiteX64" fmla="*/ 175076 w 1213564"/>
                <a:gd name="connsiteY64" fmla="*/ 31899 h 320973"/>
                <a:gd name="connsiteX65" fmla="*/ 179348 w 1213564"/>
                <a:gd name="connsiteY65" fmla="*/ 26270 h 320973"/>
                <a:gd name="connsiteX66" fmla="*/ 187358 w 1213564"/>
                <a:gd name="connsiteY66" fmla="*/ 24355 h 320973"/>
                <a:gd name="connsiteX67" fmla="*/ 195235 w 1213564"/>
                <a:gd name="connsiteY67" fmla="*/ 27165 h 320973"/>
                <a:gd name="connsiteX68" fmla="*/ 197813 w 1213564"/>
                <a:gd name="connsiteY68" fmla="*/ 35614 h 320973"/>
                <a:gd name="connsiteX69" fmla="*/ 197813 w 1213564"/>
                <a:gd name="connsiteY69" fmla="*/ 64580 h 320973"/>
                <a:gd name="connsiteX70" fmla="*/ 204558 w 1213564"/>
                <a:gd name="connsiteY70" fmla="*/ 64580 h 320973"/>
                <a:gd name="connsiteX71" fmla="*/ 204558 w 1213564"/>
                <a:gd name="connsiteY71" fmla="*/ 35157 h 320973"/>
                <a:gd name="connsiteX72" fmla="*/ 202741 w 1213564"/>
                <a:gd name="connsiteY72" fmla="*/ 25756 h 320973"/>
                <a:gd name="connsiteX73" fmla="*/ 197261 w 1213564"/>
                <a:gd name="connsiteY73" fmla="*/ 20403 h 320973"/>
                <a:gd name="connsiteX74" fmla="*/ 188176 w 1213564"/>
                <a:gd name="connsiteY74" fmla="*/ 18669 h 320973"/>
                <a:gd name="connsiteX75" fmla="*/ 182344 w 1213564"/>
                <a:gd name="connsiteY75" fmla="*/ 19517 h 320973"/>
                <a:gd name="connsiteX76" fmla="*/ 177416 w 1213564"/>
                <a:gd name="connsiteY76" fmla="*/ 21993 h 320973"/>
                <a:gd name="connsiteX77" fmla="*/ 173868 w 1213564"/>
                <a:gd name="connsiteY77" fmla="*/ 26013 h 320973"/>
                <a:gd name="connsiteX78" fmla="*/ 173402 w 1213564"/>
                <a:gd name="connsiteY78" fmla="*/ 26013 h 320973"/>
                <a:gd name="connsiteX79" fmla="*/ 173697 w 1213564"/>
                <a:gd name="connsiteY79" fmla="*/ 22936 h 320973"/>
                <a:gd name="connsiteX80" fmla="*/ 173773 w 1213564"/>
                <a:gd name="connsiteY80" fmla="*/ 19622 h 320973"/>
                <a:gd name="connsiteX81" fmla="*/ 173773 w 1213564"/>
                <a:gd name="connsiteY81" fmla="*/ 457 h 320973"/>
                <a:gd name="connsiteX82" fmla="*/ 166952 w 1213564"/>
                <a:gd name="connsiteY82" fmla="*/ 457 h 320973"/>
                <a:gd name="connsiteX83" fmla="*/ 166952 w 1213564"/>
                <a:gd name="connsiteY83" fmla="*/ 64580 h 320973"/>
                <a:gd name="connsiteX84" fmla="*/ 173773 w 1213564"/>
                <a:gd name="connsiteY84" fmla="*/ 64580 h 320973"/>
                <a:gd name="connsiteX85" fmla="*/ 173773 w 1213564"/>
                <a:gd name="connsiteY85" fmla="*/ 40967 h 320973"/>
                <a:gd name="connsiteX86" fmla="*/ 232490 w 1213564"/>
                <a:gd name="connsiteY86" fmla="*/ 65408 h 320973"/>
                <a:gd name="connsiteX87" fmla="*/ 242060 w 1213564"/>
                <a:gd name="connsiteY87" fmla="*/ 63922 h 320973"/>
                <a:gd name="connsiteX88" fmla="*/ 248225 w 1213564"/>
                <a:gd name="connsiteY88" fmla="*/ 59493 h 320973"/>
                <a:gd name="connsiteX89" fmla="*/ 250385 w 1213564"/>
                <a:gd name="connsiteY89" fmla="*/ 52216 h 320973"/>
                <a:gd name="connsiteX90" fmla="*/ 248729 w 1213564"/>
                <a:gd name="connsiteY90" fmla="*/ 46139 h 320973"/>
                <a:gd name="connsiteX91" fmla="*/ 243973 w 1213564"/>
                <a:gd name="connsiteY91" fmla="*/ 42101 h 320973"/>
                <a:gd name="connsiteX92" fmla="*/ 236638 w 1213564"/>
                <a:gd name="connsiteY92" fmla="*/ 38862 h 320973"/>
                <a:gd name="connsiteX93" fmla="*/ 229817 w 1213564"/>
                <a:gd name="connsiteY93" fmla="*/ 36062 h 320973"/>
                <a:gd name="connsiteX94" fmla="*/ 226049 w 1213564"/>
                <a:gd name="connsiteY94" fmla="*/ 33509 h 320973"/>
                <a:gd name="connsiteX95" fmla="*/ 224879 w 1213564"/>
                <a:gd name="connsiteY95" fmla="*/ 30042 h 320973"/>
                <a:gd name="connsiteX96" fmla="*/ 227410 w 1213564"/>
                <a:gd name="connsiteY96" fmla="*/ 25756 h 320973"/>
                <a:gd name="connsiteX97" fmla="*/ 234678 w 1213564"/>
                <a:gd name="connsiteY97" fmla="*/ 24194 h 320973"/>
                <a:gd name="connsiteX98" fmla="*/ 241147 w 1213564"/>
                <a:gd name="connsiteY98" fmla="*/ 25013 h 320973"/>
                <a:gd name="connsiteX99" fmla="*/ 247112 w 1213564"/>
                <a:gd name="connsiteY99" fmla="*/ 27041 h 320973"/>
                <a:gd name="connsiteX100" fmla="*/ 249414 w 1213564"/>
                <a:gd name="connsiteY100" fmla="*/ 21555 h 320973"/>
                <a:gd name="connsiteX101" fmla="*/ 242783 w 1213564"/>
                <a:gd name="connsiteY101" fmla="*/ 19393 h 320973"/>
                <a:gd name="connsiteX102" fmla="*/ 235125 w 1213564"/>
                <a:gd name="connsiteY102" fmla="*/ 18583 h 320973"/>
                <a:gd name="connsiteX103" fmla="*/ 222976 w 1213564"/>
                <a:gd name="connsiteY103" fmla="*/ 21660 h 320973"/>
                <a:gd name="connsiteX104" fmla="*/ 218353 w 1213564"/>
                <a:gd name="connsiteY104" fmla="*/ 30461 h 320973"/>
                <a:gd name="connsiteX105" fmla="*/ 220046 w 1213564"/>
                <a:gd name="connsiteY105" fmla="*/ 36557 h 320973"/>
                <a:gd name="connsiteX106" fmla="*/ 224917 w 1213564"/>
                <a:gd name="connsiteY106" fmla="*/ 40538 h 320973"/>
                <a:gd name="connsiteX107" fmla="*/ 232385 w 1213564"/>
                <a:gd name="connsiteY107" fmla="*/ 43815 h 320973"/>
                <a:gd name="connsiteX108" fmla="*/ 239225 w 1213564"/>
                <a:gd name="connsiteY108" fmla="*/ 46758 h 320973"/>
                <a:gd name="connsiteX109" fmla="*/ 242755 w 1213564"/>
                <a:gd name="connsiteY109" fmla="*/ 49520 h 320973"/>
                <a:gd name="connsiteX110" fmla="*/ 243792 w 1213564"/>
                <a:gd name="connsiteY110" fmla="*/ 52797 h 320973"/>
                <a:gd name="connsiteX111" fmla="*/ 241157 w 1213564"/>
                <a:gd name="connsiteY111" fmla="*/ 57950 h 320973"/>
                <a:gd name="connsiteX112" fmla="*/ 232680 w 1213564"/>
                <a:gd name="connsiteY112" fmla="*/ 59846 h 320973"/>
                <a:gd name="connsiteX113" fmla="*/ 224841 w 1213564"/>
                <a:gd name="connsiteY113" fmla="*/ 58731 h 320973"/>
                <a:gd name="connsiteX114" fmla="*/ 218267 w 1213564"/>
                <a:gd name="connsiteY114" fmla="*/ 56255 h 320973"/>
                <a:gd name="connsiteX115" fmla="*/ 218267 w 1213564"/>
                <a:gd name="connsiteY115" fmla="*/ 62560 h 320973"/>
                <a:gd name="connsiteX116" fmla="*/ 224327 w 1213564"/>
                <a:gd name="connsiteY116" fmla="*/ 64665 h 320973"/>
                <a:gd name="connsiteX117" fmla="*/ 232490 w 1213564"/>
                <a:gd name="connsiteY117" fmla="*/ 65408 h 320973"/>
                <a:gd name="connsiteX118" fmla="*/ 271267 w 1213564"/>
                <a:gd name="connsiteY118" fmla="*/ 62894 h 320973"/>
                <a:gd name="connsiteX119" fmla="*/ 282026 w 1213564"/>
                <a:gd name="connsiteY119" fmla="*/ 65408 h 320973"/>
                <a:gd name="connsiteX120" fmla="*/ 288619 w 1213564"/>
                <a:gd name="connsiteY120" fmla="*/ 64789 h 320973"/>
                <a:gd name="connsiteX121" fmla="*/ 293652 w 1213564"/>
                <a:gd name="connsiteY121" fmla="*/ 63017 h 320973"/>
                <a:gd name="connsiteX122" fmla="*/ 293652 w 1213564"/>
                <a:gd name="connsiteY122" fmla="*/ 56921 h 320973"/>
                <a:gd name="connsiteX123" fmla="*/ 288429 w 1213564"/>
                <a:gd name="connsiteY123" fmla="*/ 58712 h 320973"/>
                <a:gd name="connsiteX124" fmla="*/ 281960 w 1213564"/>
                <a:gd name="connsiteY124" fmla="*/ 59474 h 320973"/>
                <a:gd name="connsiteX125" fmla="*/ 274492 w 1213564"/>
                <a:gd name="connsiteY125" fmla="*/ 57436 h 320973"/>
                <a:gd name="connsiteX126" fmla="*/ 269992 w 1213564"/>
                <a:gd name="connsiteY126" fmla="*/ 51521 h 320973"/>
                <a:gd name="connsiteX127" fmla="*/ 268508 w 1213564"/>
                <a:gd name="connsiteY127" fmla="*/ 42167 h 320973"/>
                <a:gd name="connsiteX128" fmla="*/ 270030 w 1213564"/>
                <a:gd name="connsiteY128" fmla="*/ 32518 h 320973"/>
                <a:gd name="connsiteX129" fmla="*/ 274691 w 1213564"/>
                <a:gd name="connsiteY129" fmla="*/ 26584 h 320973"/>
                <a:gd name="connsiteX130" fmla="*/ 282493 w 1213564"/>
                <a:gd name="connsiteY130" fmla="*/ 24565 h 320973"/>
                <a:gd name="connsiteX131" fmla="*/ 287525 w 1213564"/>
                <a:gd name="connsiteY131" fmla="*/ 25222 h 320973"/>
                <a:gd name="connsiteX132" fmla="*/ 292282 w 1213564"/>
                <a:gd name="connsiteY132" fmla="*/ 26708 h 320973"/>
                <a:gd name="connsiteX133" fmla="*/ 294346 w 1213564"/>
                <a:gd name="connsiteY133" fmla="*/ 20984 h 320973"/>
                <a:gd name="connsiteX134" fmla="*/ 289181 w 1213564"/>
                <a:gd name="connsiteY134" fmla="*/ 19269 h 320973"/>
                <a:gd name="connsiteX135" fmla="*/ 282654 w 1213564"/>
                <a:gd name="connsiteY135" fmla="*/ 18593 h 320973"/>
                <a:gd name="connsiteX136" fmla="*/ 271714 w 1213564"/>
                <a:gd name="connsiteY136" fmla="*/ 21107 h 320973"/>
                <a:gd name="connsiteX137" fmla="*/ 264151 w 1213564"/>
                <a:gd name="connsiteY137" fmla="*/ 28832 h 320973"/>
                <a:gd name="connsiteX138" fmla="*/ 261420 w 1213564"/>
                <a:gd name="connsiteY138" fmla="*/ 42243 h 320973"/>
                <a:gd name="connsiteX139" fmla="*/ 263998 w 1213564"/>
                <a:gd name="connsiteY139" fmla="*/ 55226 h 320973"/>
                <a:gd name="connsiteX140" fmla="*/ 271267 w 1213564"/>
                <a:gd name="connsiteY140" fmla="*/ 62894 h 320973"/>
                <a:gd name="connsiteX141" fmla="*/ 319300 w 1213564"/>
                <a:gd name="connsiteY141" fmla="*/ 26279 h 320973"/>
                <a:gd name="connsiteX142" fmla="*/ 327310 w 1213564"/>
                <a:gd name="connsiteY142" fmla="*/ 24365 h 320973"/>
                <a:gd name="connsiteX143" fmla="*/ 335188 w 1213564"/>
                <a:gd name="connsiteY143" fmla="*/ 27165 h 320973"/>
                <a:gd name="connsiteX144" fmla="*/ 337756 w 1213564"/>
                <a:gd name="connsiteY144" fmla="*/ 35614 h 320973"/>
                <a:gd name="connsiteX145" fmla="*/ 337756 w 1213564"/>
                <a:gd name="connsiteY145" fmla="*/ 64589 h 320973"/>
                <a:gd name="connsiteX146" fmla="*/ 344520 w 1213564"/>
                <a:gd name="connsiteY146" fmla="*/ 64589 h 320973"/>
                <a:gd name="connsiteX147" fmla="*/ 344520 w 1213564"/>
                <a:gd name="connsiteY147" fmla="*/ 35157 h 320973"/>
                <a:gd name="connsiteX148" fmla="*/ 342684 w 1213564"/>
                <a:gd name="connsiteY148" fmla="*/ 25765 h 320973"/>
                <a:gd name="connsiteX149" fmla="*/ 337223 w 1213564"/>
                <a:gd name="connsiteY149" fmla="*/ 20412 h 320973"/>
                <a:gd name="connsiteX150" fmla="*/ 328138 w 1213564"/>
                <a:gd name="connsiteY150" fmla="*/ 18679 h 320973"/>
                <a:gd name="connsiteX151" fmla="*/ 322287 w 1213564"/>
                <a:gd name="connsiteY151" fmla="*/ 19526 h 320973"/>
                <a:gd name="connsiteX152" fmla="*/ 317378 w 1213564"/>
                <a:gd name="connsiteY152" fmla="*/ 21993 h 320973"/>
                <a:gd name="connsiteX153" fmla="*/ 313811 w 1213564"/>
                <a:gd name="connsiteY153" fmla="*/ 26013 h 320973"/>
                <a:gd name="connsiteX154" fmla="*/ 313364 w 1213564"/>
                <a:gd name="connsiteY154" fmla="*/ 26013 h 320973"/>
                <a:gd name="connsiteX155" fmla="*/ 313640 w 1213564"/>
                <a:gd name="connsiteY155" fmla="*/ 22946 h 320973"/>
                <a:gd name="connsiteX156" fmla="*/ 313735 w 1213564"/>
                <a:gd name="connsiteY156" fmla="*/ 19622 h 320973"/>
                <a:gd name="connsiteX157" fmla="*/ 313735 w 1213564"/>
                <a:gd name="connsiteY157" fmla="*/ 448 h 320973"/>
                <a:gd name="connsiteX158" fmla="*/ 306895 w 1213564"/>
                <a:gd name="connsiteY158" fmla="*/ 448 h 320973"/>
                <a:gd name="connsiteX159" fmla="*/ 306895 w 1213564"/>
                <a:gd name="connsiteY159" fmla="*/ 64580 h 320973"/>
                <a:gd name="connsiteX160" fmla="*/ 313735 w 1213564"/>
                <a:gd name="connsiteY160" fmla="*/ 64580 h 320973"/>
                <a:gd name="connsiteX161" fmla="*/ 313735 w 1213564"/>
                <a:gd name="connsiteY161" fmla="*/ 40967 h 320973"/>
                <a:gd name="connsiteX162" fmla="*/ 315038 w 1213564"/>
                <a:gd name="connsiteY162" fmla="*/ 31899 h 320973"/>
                <a:gd name="connsiteX163" fmla="*/ 319300 w 1213564"/>
                <a:gd name="connsiteY163" fmla="*/ 26279 h 320973"/>
                <a:gd name="connsiteX164" fmla="*/ 367942 w 1213564"/>
                <a:gd name="connsiteY164" fmla="*/ 63675 h 320973"/>
                <a:gd name="connsiteX165" fmla="*/ 376914 w 1213564"/>
                <a:gd name="connsiteY165" fmla="*/ 65408 h 320973"/>
                <a:gd name="connsiteX166" fmla="*/ 382821 w 1213564"/>
                <a:gd name="connsiteY166" fmla="*/ 64599 h 320973"/>
                <a:gd name="connsiteX167" fmla="*/ 387816 w 1213564"/>
                <a:gd name="connsiteY167" fmla="*/ 62189 h 320973"/>
                <a:gd name="connsiteX168" fmla="*/ 391441 w 1213564"/>
                <a:gd name="connsiteY168" fmla="*/ 58236 h 320973"/>
                <a:gd name="connsiteX169" fmla="*/ 391812 w 1213564"/>
                <a:gd name="connsiteY169" fmla="*/ 58236 h 320973"/>
                <a:gd name="connsiteX170" fmla="*/ 392801 w 1213564"/>
                <a:gd name="connsiteY170" fmla="*/ 64580 h 320973"/>
                <a:gd name="connsiteX171" fmla="*/ 398395 w 1213564"/>
                <a:gd name="connsiteY171" fmla="*/ 64580 h 320973"/>
                <a:gd name="connsiteX172" fmla="*/ 398395 w 1213564"/>
                <a:gd name="connsiteY172" fmla="*/ 19412 h 320973"/>
                <a:gd name="connsiteX173" fmla="*/ 391517 w 1213564"/>
                <a:gd name="connsiteY173" fmla="*/ 19412 h 320973"/>
                <a:gd name="connsiteX174" fmla="*/ 391517 w 1213564"/>
                <a:gd name="connsiteY174" fmla="*/ 43196 h 320973"/>
                <a:gd name="connsiteX175" fmla="*/ 390213 w 1213564"/>
                <a:gd name="connsiteY175" fmla="*/ 52235 h 320973"/>
                <a:gd name="connsiteX176" fmla="*/ 385904 w 1213564"/>
                <a:gd name="connsiteY176" fmla="*/ 57817 h 320973"/>
                <a:gd name="connsiteX177" fmla="*/ 377893 w 1213564"/>
                <a:gd name="connsiteY177" fmla="*/ 59722 h 320973"/>
                <a:gd name="connsiteX178" fmla="*/ 370111 w 1213564"/>
                <a:gd name="connsiteY178" fmla="*/ 56940 h 320973"/>
                <a:gd name="connsiteX179" fmla="*/ 367562 w 1213564"/>
                <a:gd name="connsiteY179" fmla="*/ 48511 h 320973"/>
                <a:gd name="connsiteX180" fmla="*/ 367562 w 1213564"/>
                <a:gd name="connsiteY180" fmla="*/ 19412 h 320973"/>
                <a:gd name="connsiteX181" fmla="*/ 360646 w 1213564"/>
                <a:gd name="connsiteY181" fmla="*/ 19412 h 320973"/>
                <a:gd name="connsiteX182" fmla="*/ 360646 w 1213564"/>
                <a:gd name="connsiteY182" fmla="*/ 49006 h 320973"/>
                <a:gd name="connsiteX183" fmla="*/ 362482 w 1213564"/>
                <a:gd name="connsiteY183" fmla="*/ 58322 h 320973"/>
                <a:gd name="connsiteX184" fmla="*/ 367942 w 1213564"/>
                <a:gd name="connsiteY184" fmla="*/ 63675 h 320973"/>
                <a:gd name="connsiteX185" fmla="*/ 415415 w 1213564"/>
                <a:gd name="connsiteY185" fmla="*/ 64580 h 320973"/>
                <a:gd name="connsiteX186" fmla="*/ 422293 w 1213564"/>
                <a:gd name="connsiteY186" fmla="*/ 64580 h 320973"/>
                <a:gd name="connsiteX187" fmla="*/ 422293 w 1213564"/>
                <a:gd name="connsiteY187" fmla="*/ 11173 h 320973"/>
                <a:gd name="connsiteX188" fmla="*/ 422293 w 1213564"/>
                <a:gd name="connsiteY188" fmla="*/ 457 h 320973"/>
                <a:gd name="connsiteX189" fmla="*/ 415415 w 1213564"/>
                <a:gd name="connsiteY189" fmla="*/ 457 h 320973"/>
                <a:gd name="connsiteX190" fmla="*/ 415415 w 1213564"/>
                <a:gd name="connsiteY190" fmla="*/ 64580 h 320973"/>
                <a:gd name="connsiteX191" fmla="*/ 446933 w 1213564"/>
                <a:gd name="connsiteY191" fmla="*/ 62751 h 320973"/>
                <a:gd name="connsiteX192" fmla="*/ 439427 w 1213564"/>
                <a:gd name="connsiteY192" fmla="*/ 54940 h 320973"/>
                <a:gd name="connsiteX193" fmla="*/ 436753 w 1213564"/>
                <a:gd name="connsiteY193" fmla="*/ 42329 h 320973"/>
                <a:gd name="connsiteX194" fmla="*/ 439208 w 1213564"/>
                <a:gd name="connsiteY194" fmla="*/ 29699 h 320973"/>
                <a:gd name="connsiteX195" fmla="*/ 446124 w 1213564"/>
                <a:gd name="connsiteY195" fmla="*/ 21479 h 320973"/>
                <a:gd name="connsiteX196" fmla="*/ 456636 w 1213564"/>
                <a:gd name="connsiteY196" fmla="*/ 18593 h 320973"/>
                <a:gd name="connsiteX197" fmla="*/ 466521 w 1213564"/>
                <a:gd name="connsiteY197" fmla="*/ 21145 h 320973"/>
                <a:gd name="connsiteX198" fmla="*/ 472819 w 1213564"/>
                <a:gd name="connsiteY198" fmla="*/ 28299 h 320973"/>
                <a:gd name="connsiteX199" fmla="*/ 474997 w 1213564"/>
                <a:gd name="connsiteY199" fmla="*/ 39033 h 320973"/>
                <a:gd name="connsiteX200" fmla="*/ 474997 w 1213564"/>
                <a:gd name="connsiteY200" fmla="*/ 43282 h 320973"/>
                <a:gd name="connsiteX201" fmla="*/ 443841 w 1213564"/>
                <a:gd name="connsiteY201" fmla="*/ 43282 h 320973"/>
                <a:gd name="connsiteX202" fmla="*/ 447798 w 1213564"/>
                <a:gd name="connsiteY202" fmla="*/ 55397 h 320973"/>
                <a:gd name="connsiteX203" fmla="*/ 458596 w 1213564"/>
                <a:gd name="connsiteY203" fmla="*/ 59560 h 320973"/>
                <a:gd name="connsiteX204" fmla="*/ 466159 w 1213564"/>
                <a:gd name="connsiteY204" fmla="*/ 58779 h 320973"/>
                <a:gd name="connsiteX205" fmla="*/ 472999 w 1213564"/>
                <a:gd name="connsiteY205" fmla="*/ 56474 h 320973"/>
                <a:gd name="connsiteX206" fmla="*/ 472999 w 1213564"/>
                <a:gd name="connsiteY206" fmla="*/ 62484 h 320973"/>
                <a:gd name="connsiteX207" fmla="*/ 466216 w 1213564"/>
                <a:gd name="connsiteY207" fmla="*/ 64713 h 320973"/>
                <a:gd name="connsiteX208" fmla="*/ 458301 w 1213564"/>
                <a:gd name="connsiteY208" fmla="*/ 65418 h 320973"/>
                <a:gd name="connsiteX209" fmla="*/ 446933 w 1213564"/>
                <a:gd name="connsiteY209" fmla="*/ 62751 h 320973"/>
                <a:gd name="connsiteX210" fmla="*/ 447827 w 1213564"/>
                <a:gd name="connsiteY210" fmla="*/ 27775 h 320973"/>
                <a:gd name="connsiteX211" fmla="*/ 443964 w 1213564"/>
                <a:gd name="connsiteY211" fmla="*/ 37786 h 320973"/>
                <a:gd name="connsiteX212" fmla="*/ 467843 w 1213564"/>
                <a:gd name="connsiteY212" fmla="*/ 37786 h 320973"/>
                <a:gd name="connsiteX213" fmla="*/ 466578 w 1213564"/>
                <a:gd name="connsiteY213" fmla="*/ 30680 h 320973"/>
                <a:gd name="connsiteX214" fmla="*/ 462896 w 1213564"/>
                <a:gd name="connsiteY214" fmla="*/ 25898 h 320973"/>
                <a:gd name="connsiteX215" fmla="*/ 456560 w 1213564"/>
                <a:gd name="connsiteY215" fmla="*/ 24194 h 320973"/>
                <a:gd name="connsiteX216" fmla="*/ 447827 w 1213564"/>
                <a:gd name="connsiteY216" fmla="*/ 27775 h 320973"/>
                <a:gd name="connsiteX217" fmla="*/ 513879 w 1213564"/>
                <a:gd name="connsiteY217" fmla="*/ 64580 h 320973"/>
                <a:gd name="connsiteX218" fmla="*/ 520738 w 1213564"/>
                <a:gd name="connsiteY218" fmla="*/ 64580 h 320973"/>
                <a:gd name="connsiteX219" fmla="*/ 520738 w 1213564"/>
                <a:gd name="connsiteY219" fmla="*/ 24765 h 320973"/>
                <a:gd name="connsiteX220" fmla="*/ 531964 w 1213564"/>
                <a:gd name="connsiteY220" fmla="*/ 24765 h 320973"/>
                <a:gd name="connsiteX221" fmla="*/ 531964 w 1213564"/>
                <a:gd name="connsiteY221" fmla="*/ 19412 h 320973"/>
                <a:gd name="connsiteX222" fmla="*/ 520738 w 1213564"/>
                <a:gd name="connsiteY222" fmla="*/ 19412 h 320973"/>
                <a:gd name="connsiteX223" fmla="*/ 520738 w 1213564"/>
                <a:gd name="connsiteY223" fmla="*/ 16107 h 320973"/>
                <a:gd name="connsiteX224" fmla="*/ 522593 w 1213564"/>
                <a:gd name="connsiteY224" fmla="*/ 8182 h 320973"/>
                <a:gd name="connsiteX225" fmla="*/ 528368 w 1213564"/>
                <a:gd name="connsiteY225" fmla="*/ 5648 h 320973"/>
                <a:gd name="connsiteX226" fmla="*/ 531935 w 1213564"/>
                <a:gd name="connsiteY226" fmla="*/ 6039 h 320973"/>
                <a:gd name="connsiteX227" fmla="*/ 535094 w 1213564"/>
                <a:gd name="connsiteY227" fmla="*/ 6877 h 320973"/>
                <a:gd name="connsiteX228" fmla="*/ 536863 w 1213564"/>
                <a:gd name="connsiteY228" fmla="*/ 1486 h 320973"/>
                <a:gd name="connsiteX229" fmla="*/ 533058 w 1213564"/>
                <a:gd name="connsiteY229" fmla="*/ 448 h 320973"/>
                <a:gd name="connsiteX230" fmla="*/ 528301 w 1213564"/>
                <a:gd name="connsiteY230" fmla="*/ 0 h 320973"/>
                <a:gd name="connsiteX231" fmla="*/ 520481 w 1213564"/>
                <a:gd name="connsiteY231" fmla="*/ 1686 h 320973"/>
                <a:gd name="connsiteX232" fmla="*/ 515591 w 1213564"/>
                <a:gd name="connsiteY232" fmla="*/ 6944 h 320973"/>
                <a:gd name="connsiteX233" fmla="*/ 513879 w 1213564"/>
                <a:gd name="connsiteY233" fmla="*/ 16192 h 320973"/>
                <a:gd name="connsiteX234" fmla="*/ 513879 w 1213564"/>
                <a:gd name="connsiteY234" fmla="*/ 19202 h 320973"/>
                <a:gd name="connsiteX235" fmla="*/ 505887 w 1213564"/>
                <a:gd name="connsiteY235" fmla="*/ 21469 h 320973"/>
                <a:gd name="connsiteX236" fmla="*/ 505887 w 1213564"/>
                <a:gd name="connsiteY236" fmla="*/ 24765 h 320973"/>
                <a:gd name="connsiteX237" fmla="*/ 513879 w 1213564"/>
                <a:gd name="connsiteY237" fmla="*/ 24765 h 320973"/>
                <a:gd name="connsiteX238" fmla="*/ 513879 w 1213564"/>
                <a:gd name="connsiteY238" fmla="*/ 64580 h 320973"/>
                <a:gd name="connsiteX239" fmla="*/ 549592 w 1213564"/>
                <a:gd name="connsiteY239" fmla="*/ 63675 h 320973"/>
                <a:gd name="connsiteX240" fmla="*/ 558563 w 1213564"/>
                <a:gd name="connsiteY240" fmla="*/ 65408 h 320973"/>
                <a:gd name="connsiteX241" fmla="*/ 564471 w 1213564"/>
                <a:gd name="connsiteY241" fmla="*/ 64599 h 320973"/>
                <a:gd name="connsiteX242" fmla="*/ 569466 w 1213564"/>
                <a:gd name="connsiteY242" fmla="*/ 62189 h 320973"/>
                <a:gd name="connsiteX243" fmla="*/ 573091 w 1213564"/>
                <a:gd name="connsiteY243" fmla="*/ 58236 h 320973"/>
                <a:gd name="connsiteX244" fmla="*/ 573461 w 1213564"/>
                <a:gd name="connsiteY244" fmla="*/ 58236 h 320973"/>
                <a:gd name="connsiteX245" fmla="*/ 574451 w 1213564"/>
                <a:gd name="connsiteY245" fmla="*/ 64580 h 320973"/>
                <a:gd name="connsiteX246" fmla="*/ 580045 w 1213564"/>
                <a:gd name="connsiteY246" fmla="*/ 64580 h 320973"/>
                <a:gd name="connsiteX247" fmla="*/ 580045 w 1213564"/>
                <a:gd name="connsiteY247" fmla="*/ 19412 h 320973"/>
                <a:gd name="connsiteX248" fmla="*/ 573186 w 1213564"/>
                <a:gd name="connsiteY248" fmla="*/ 19412 h 320973"/>
                <a:gd name="connsiteX249" fmla="*/ 573186 w 1213564"/>
                <a:gd name="connsiteY249" fmla="*/ 43196 h 320973"/>
                <a:gd name="connsiteX250" fmla="*/ 571844 w 1213564"/>
                <a:gd name="connsiteY250" fmla="*/ 52235 h 320973"/>
                <a:gd name="connsiteX251" fmla="*/ 567554 w 1213564"/>
                <a:gd name="connsiteY251" fmla="*/ 57817 h 320973"/>
                <a:gd name="connsiteX252" fmla="*/ 559543 w 1213564"/>
                <a:gd name="connsiteY252" fmla="*/ 59722 h 320973"/>
                <a:gd name="connsiteX253" fmla="*/ 551780 w 1213564"/>
                <a:gd name="connsiteY253" fmla="*/ 56940 h 320973"/>
                <a:gd name="connsiteX254" fmla="*/ 549212 w 1213564"/>
                <a:gd name="connsiteY254" fmla="*/ 48511 h 320973"/>
                <a:gd name="connsiteX255" fmla="*/ 549212 w 1213564"/>
                <a:gd name="connsiteY255" fmla="*/ 19412 h 320973"/>
                <a:gd name="connsiteX256" fmla="*/ 542295 w 1213564"/>
                <a:gd name="connsiteY256" fmla="*/ 19412 h 320973"/>
                <a:gd name="connsiteX257" fmla="*/ 542295 w 1213564"/>
                <a:gd name="connsiteY257" fmla="*/ 49006 h 320973"/>
                <a:gd name="connsiteX258" fmla="*/ 544113 w 1213564"/>
                <a:gd name="connsiteY258" fmla="*/ 58322 h 320973"/>
                <a:gd name="connsiteX259" fmla="*/ 549592 w 1213564"/>
                <a:gd name="connsiteY259" fmla="*/ 63675 h 320973"/>
                <a:gd name="connsiteX260" fmla="*/ 553493 w 1213564"/>
                <a:gd name="connsiteY260" fmla="*/ 11173 h 320973"/>
                <a:gd name="connsiteX261" fmla="*/ 556204 w 1213564"/>
                <a:gd name="connsiteY261" fmla="*/ 10163 h 320973"/>
                <a:gd name="connsiteX262" fmla="*/ 557279 w 1213564"/>
                <a:gd name="connsiteY262" fmla="*/ 7134 h 320973"/>
                <a:gd name="connsiteX263" fmla="*/ 556204 w 1213564"/>
                <a:gd name="connsiteY263" fmla="*/ 4124 h 320973"/>
                <a:gd name="connsiteX264" fmla="*/ 553493 w 1213564"/>
                <a:gd name="connsiteY264" fmla="*/ 3181 h 320973"/>
                <a:gd name="connsiteX265" fmla="*/ 550877 w 1213564"/>
                <a:gd name="connsiteY265" fmla="*/ 4124 h 320973"/>
                <a:gd name="connsiteX266" fmla="*/ 549802 w 1213564"/>
                <a:gd name="connsiteY266" fmla="*/ 7134 h 320973"/>
                <a:gd name="connsiteX267" fmla="*/ 550877 w 1213564"/>
                <a:gd name="connsiteY267" fmla="*/ 10163 h 320973"/>
                <a:gd name="connsiteX268" fmla="*/ 553493 w 1213564"/>
                <a:gd name="connsiteY268" fmla="*/ 11173 h 320973"/>
                <a:gd name="connsiteX269" fmla="*/ 569266 w 1213564"/>
                <a:gd name="connsiteY269" fmla="*/ 11173 h 320973"/>
                <a:gd name="connsiteX270" fmla="*/ 571939 w 1213564"/>
                <a:gd name="connsiteY270" fmla="*/ 10163 h 320973"/>
                <a:gd name="connsiteX271" fmla="*/ 573033 w 1213564"/>
                <a:gd name="connsiteY271" fmla="*/ 7134 h 320973"/>
                <a:gd name="connsiteX272" fmla="*/ 571939 w 1213564"/>
                <a:gd name="connsiteY272" fmla="*/ 4124 h 320973"/>
                <a:gd name="connsiteX273" fmla="*/ 569266 w 1213564"/>
                <a:gd name="connsiteY273" fmla="*/ 3181 h 320973"/>
                <a:gd name="connsiteX274" fmla="*/ 566669 w 1213564"/>
                <a:gd name="connsiteY274" fmla="*/ 4124 h 320973"/>
                <a:gd name="connsiteX275" fmla="*/ 565613 w 1213564"/>
                <a:gd name="connsiteY275" fmla="*/ 7134 h 320973"/>
                <a:gd name="connsiteX276" fmla="*/ 566669 w 1213564"/>
                <a:gd name="connsiteY276" fmla="*/ 10163 h 320973"/>
                <a:gd name="connsiteX277" fmla="*/ 569266 w 1213564"/>
                <a:gd name="connsiteY277" fmla="*/ 11173 h 320973"/>
                <a:gd name="connsiteX278" fmla="*/ 603943 w 1213564"/>
                <a:gd name="connsiteY278" fmla="*/ 40348 h 320973"/>
                <a:gd name="connsiteX279" fmla="*/ 604961 w 1213564"/>
                <a:gd name="connsiteY279" fmla="*/ 33985 h 320973"/>
                <a:gd name="connsiteX280" fmla="*/ 607805 w 1213564"/>
                <a:gd name="connsiteY280" fmla="*/ 29080 h 320973"/>
                <a:gd name="connsiteX281" fmla="*/ 612020 w 1213564"/>
                <a:gd name="connsiteY281" fmla="*/ 25946 h 320973"/>
                <a:gd name="connsiteX282" fmla="*/ 617147 w 1213564"/>
                <a:gd name="connsiteY282" fmla="*/ 24851 h 320973"/>
                <a:gd name="connsiteX283" fmla="*/ 619697 w 1213564"/>
                <a:gd name="connsiteY283" fmla="*/ 25013 h 320973"/>
                <a:gd name="connsiteX284" fmla="*/ 622170 w 1213564"/>
                <a:gd name="connsiteY284" fmla="*/ 25470 h 320973"/>
                <a:gd name="connsiteX285" fmla="*/ 623027 w 1213564"/>
                <a:gd name="connsiteY285" fmla="*/ 19126 h 320973"/>
                <a:gd name="connsiteX286" fmla="*/ 620410 w 1213564"/>
                <a:gd name="connsiteY286" fmla="*/ 18726 h 320973"/>
                <a:gd name="connsiteX287" fmla="*/ 617566 w 1213564"/>
                <a:gd name="connsiteY287" fmla="*/ 18583 h 320973"/>
                <a:gd name="connsiteX288" fmla="*/ 611753 w 1213564"/>
                <a:gd name="connsiteY288" fmla="*/ 19822 h 320973"/>
                <a:gd name="connsiteX289" fmla="*/ 607149 w 1213564"/>
                <a:gd name="connsiteY289" fmla="*/ 23146 h 320973"/>
                <a:gd name="connsiteX290" fmla="*/ 603781 w 1213564"/>
                <a:gd name="connsiteY290" fmla="*/ 27737 h 320973"/>
                <a:gd name="connsiteX291" fmla="*/ 603486 w 1213564"/>
                <a:gd name="connsiteY291" fmla="*/ 27737 h 320973"/>
                <a:gd name="connsiteX292" fmla="*/ 602744 w 1213564"/>
                <a:gd name="connsiteY292" fmla="*/ 19412 h 320973"/>
                <a:gd name="connsiteX293" fmla="*/ 597074 w 1213564"/>
                <a:gd name="connsiteY293" fmla="*/ 19412 h 320973"/>
                <a:gd name="connsiteX294" fmla="*/ 597074 w 1213564"/>
                <a:gd name="connsiteY294" fmla="*/ 64580 h 320973"/>
                <a:gd name="connsiteX295" fmla="*/ 603952 w 1213564"/>
                <a:gd name="connsiteY295" fmla="*/ 64580 h 320973"/>
                <a:gd name="connsiteX296" fmla="*/ 603952 w 1213564"/>
                <a:gd name="connsiteY296" fmla="*/ 40348 h 320973"/>
                <a:gd name="connsiteX297" fmla="*/ 650321 w 1213564"/>
                <a:gd name="connsiteY297" fmla="*/ 10506 h 320973"/>
                <a:gd name="connsiteX298" fmla="*/ 669271 w 1213564"/>
                <a:gd name="connsiteY298" fmla="*/ 10506 h 320973"/>
                <a:gd name="connsiteX299" fmla="*/ 669271 w 1213564"/>
                <a:gd name="connsiteY299" fmla="*/ 64580 h 320973"/>
                <a:gd name="connsiteX300" fmla="*/ 676292 w 1213564"/>
                <a:gd name="connsiteY300" fmla="*/ 64580 h 320973"/>
                <a:gd name="connsiteX301" fmla="*/ 676292 w 1213564"/>
                <a:gd name="connsiteY301" fmla="*/ 10506 h 320973"/>
                <a:gd name="connsiteX302" fmla="*/ 695148 w 1213564"/>
                <a:gd name="connsiteY302" fmla="*/ 10506 h 320973"/>
                <a:gd name="connsiteX303" fmla="*/ 695148 w 1213564"/>
                <a:gd name="connsiteY303" fmla="*/ 4324 h 320973"/>
                <a:gd name="connsiteX304" fmla="*/ 650311 w 1213564"/>
                <a:gd name="connsiteY304" fmla="*/ 4324 h 320973"/>
                <a:gd name="connsiteX305" fmla="*/ 650311 w 1213564"/>
                <a:gd name="connsiteY305" fmla="*/ 10506 h 320973"/>
                <a:gd name="connsiteX306" fmla="*/ 733040 w 1213564"/>
                <a:gd name="connsiteY306" fmla="*/ 21145 h 320973"/>
                <a:gd name="connsiteX307" fmla="*/ 739338 w 1213564"/>
                <a:gd name="connsiteY307" fmla="*/ 28299 h 320973"/>
                <a:gd name="connsiteX308" fmla="*/ 741517 w 1213564"/>
                <a:gd name="connsiteY308" fmla="*/ 39033 h 320973"/>
                <a:gd name="connsiteX309" fmla="*/ 741517 w 1213564"/>
                <a:gd name="connsiteY309" fmla="*/ 43272 h 320973"/>
                <a:gd name="connsiteX310" fmla="*/ 710360 w 1213564"/>
                <a:gd name="connsiteY310" fmla="*/ 43272 h 320973"/>
                <a:gd name="connsiteX311" fmla="*/ 714299 w 1213564"/>
                <a:gd name="connsiteY311" fmla="*/ 55397 h 320973"/>
                <a:gd name="connsiteX312" fmla="*/ 725097 w 1213564"/>
                <a:gd name="connsiteY312" fmla="*/ 59560 h 320973"/>
                <a:gd name="connsiteX313" fmla="*/ 732679 w 1213564"/>
                <a:gd name="connsiteY313" fmla="*/ 58769 h 320973"/>
                <a:gd name="connsiteX314" fmla="*/ 739500 w 1213564"/>
                <a:gd name="connsiteY314" fmla="*/ 56464 h 320973"/>
                <a:gd name="connsiteX315" fmla="*/ 739500 w 1213564"/>
                <a:gd name="connsiteY315" fmla="*/ 62484 h 320973"/>
                <a:gd name="connsiteX316" fmla="*/ 732736 w 1213564"/>
                <a:gd name="connsiteY316" fmla="*/ 64703 h 320973"/>
                <a:gd name="connsiteX317" fmla="*/ 724821 w 1213564"/>
                <a:gd name="connsiteY317" fmla="*/ 65408 h 320973"/>
                <a:gd name="connsiteX318" fmla="*/ 713471 w 1213564"/>
                <a:gd name="connsiteY318" fmla="*/ 62751 h 320973"/>
                <a:gd name="connsiteX319" fmla="*/ 705946 w 1213564"/>
                <a:gd name="connsiteY319" fmla="*/ 54940 h 320973"/>
                <a:gd name="connsiteX320" fmla="*/ 703292 w 1213564"/>
                <a:gd name="connsiteY320" fmla="*/ 42329 h 320973"/>
                <a:gd name="connsiteX321" fmla="*/ 705746 w 1213564"/>
                <a:gd name="connsiteY321" fmla="*/ 29699 h 320973"/>
                <a:gd name="connsiteX322" fmla="*/ 712662 w 1213564"/>
                <a:gd name="connsiteY322" fmla="*/ 21479 h 320973"/>
                <a:gd name="connsiteX323" fmla="*/ 723175 w 1213564"/>
                <a:gd name="connsiteY323" fmla="*/ 18593 h 320973"/>
                <a:gd name="connsiteX324" fmla="*/ 733040 w 1213564"/>
                <a:gd name="connsiteY324" fmla="*/ 21145 h 320973"/>
                <a:gd name="connsiteX325" fmla="*/ 734344 w 1213564"/>
                <a:gd name="connsiteY325" fmla="*/ 37795 h 320973"/>
                <a:gd name="connsiteX326" fmla="*/ 733097 w 1213564"/>
                <a:gd name="connsiteY326" fmla="*/ 30690 h 320973"/>
                <a:gd name="connsiteX327" fmla="*/ 729416 w 1213564"/>
                <a:gd name="connsiteY327" fmla="*/ 25908 h 320973"/>
                <a:gd name="connsiteX328" fmla="*/ 723080 w 1213564"/>
                <a:gd name="connsiteY328" fmla="*/ 24194 h 320973"/>
                <a:gd name="connsiteX329" fmla="*/ 714346 w 1213564"/>
                <a:gd name="connsiteY329" fmla="*/ 27784 h 320973"/>
                <a:gd name="connsiteX330" fmla="*/ 710484 w 1213564"/>
                <a:gd name="connsiteY330" fmla="*/ 37795 h 320973"/>
                <a:gd name="connsiteX331" fmla="*/ 734344 w 1213564"/>
                <a:gd name="connsiteY331" fmla="*/ 37795 h 320973"/>
                <a:gd name="connsiteX332" fmla="*/ 763008 w 1213564"/>
                <a:gd name="connsiteY332" fmla="*/ 62894 h 320973"/>
                <a:gd name="connsiteX333" fmla="*/ 773748 w 1213564"/>
                <a:gd name="connsiteY333" fmla="*/ 65408 h 320973"/>
                <a:gd name="connsiteX334" fmla="*/ 780360 w 1213564"/>
                <a:gd name="connsiteY334" fmla="*/ 64789 h 320973"/>
                <a:gd name="connsiteX335" fmla="*/ 785393 w 1213564"/>
                <a:gd name="connsiteY335" fmla="*/ 63017 h 320973"/>
                <a:gd name="connsiteX336" fmla="*/ 785393 w 1213564"/>
                <a:gd name="connsiteY336" fmla="*/ 56921 h 320973"/>
                <a:gd name="connsiteX337" fmla="*/ 780170 w 1213564"/>
                <a:gd name="connsiteY337" fmla="*/ 58712 h 320973"/>
                <a:gd name="connsiteX338" fmla="*/ 773701 w 1213564"/>
                <a:gd name="connsiteY338" fmla="*/ 59474 h 320973"/>
                <a:gd name="connsiteX339" fmla="*/ 766233 w 1213564"/>
                <a:gd name="connsiteY339" fmla="*/ 57436 h 320973"/>
                <a:gd name="connsiteX340" fmla="*/ 761752 w 1213564"/>
                <a:gd name="connsiteY340" fmla="*/ 51521 h 320973"/>
                <a:gd name="connsiteX341" fmla="*/ 760249 w 1213564"/>
                <a:gd name="connsiteY341" fmla="*/ 42167 h 320973"/>
                <a:gd name="connsiteX342" fmla="*/ 761790 w 1213564"/>
                <a:gd name="connsiteY342" fmla="*/ 32518 h 320973"/>
                <a:gd name="connsiteX343" fmla="*/ 766433 w 1213564"/>
                <a:gd name="connsiteY343" fmla="*/ 26584 h 320973"/>
                <a:gd name="connsiteX344" fmla="*/ 774233 w 1213564"/>
                <a:gd name="connsiteY344" fmla="*/ 24565 h 320973"/>
                <a:gd name="connsiteX345" fmla="*/ 779266 w 1213564"/>
                <a:gd name="connsiteY345" fmla="*/ 25222 h 320973"/>
                <a:gd name="connsiteX346" fmla="*/ 784023 w 1213564"/>
                <a:gd name="connsiteY346" fmla="*/ 26708 h 320973"/>
                <a:gd name="connsiteX347" fmla="*/ 786087 w 1213564"/>
                <a:gd name="connsiteY347" fmla="*/ 20984 h 320973"/>
                <a:gd name="connsiteX348" fmla="*/ 780921 w 1213564"/>
                <a:gd name="connsiteY348" fmla="*/ 19269 h 320973"/>
                <a:gd name="connsiteX349" fmla="*/ 774395 w 1213564"/>
                <a:gd name="connsiteY349" fmla="*/ 18593 h 320973"/>
                <a:gd name="connsiteX350" fmla="*/ 763455 w 1213564"/>
                <a:gd name="connsiteY350" fmla="*/ 21107 h 320973"/>
                <a:gd name="connsiteX351" fmla="*/ 755892 w 1213564"/>
                <a:gd name="connsiteY351" fmla="*/ 28832 h 320973"/>
                <a:gd name="connsiteX352" fmla="*/ 753161 w 1213564"/>
                <a:gd name="connsiteY352" fmla="*/ 42243 h 320973"/>
                <a:gd name="connsiteX353" fmla="*/ 755758 w 1213564"/>
                <a:gd name="connsiteY353" fmla="*/ 55226 h 320973"/>
                <a:gd name="connsiteX354" fmla="*/ 763008 w 1213564"/>
                <a:gd name="connsiteY354" fmla="*/ 62894 h 320973"/>
                <a:gd name="connsiteX355" fmla="*/ 805447 w 1213564"/>
                <a:gd name="connsiteY355" fmla="*/ 40967 h 320973"/>
                <a:gd name="connsiteX356" fmla="*/ 806750 w 1213564"/>
                <a:gd name="connsiteY356" fmla="*/ 31899 h 320973"/>
                <a:gd name="connsiteX357" fmla="*/ 811041 w 1213564"/>
                <a:gd name="connsiteY357" fmla="*/ 26270 h 320973"/>
                <a:gd name="connsiteX358" fmla="*/ 819051 w 1213564"/>
                <a:gd name="connsiteY358" fmla="*/ 24355 h 320973"/>
                <a:gd name="connsiteX359" fmla="*/ 826928 w 1213564"/>
                <a:gd name="connsiteY359" fmla="*/ 27165 h 320973"/>
                <a:gd name="connsiteX360" fmla="*/ 829507 w 1213564"/>
                <a:gd name="connsiteY360" fmla="*/ 35614 h 320973"/>
                <a:gd name="connsiteX361" fmla="*/ 829507 w 1213564"/>
                <a:gd name="connsiteY361" fmla="*/ 64580 h 320973"/>
                <a:gd name="connsiteX362" fmla="*/ 836252 w 1213564"/>
                <a:gd name="connsiteY362" fmla="*/ 64580 h 320973"/>
                <a:gd name="connsiteX363" fmla="*/ 836252 w 1213564"/>
                <a:gd name="connsiteY363" fmla="*/ 35157 h 320973"/>
                <a:gd name="connsiteX364" fmla="*/ 834416 w 1213564"/>
                <a:gd name="connsiteY364" fmla="*/ 25756 h 320973"/>
                <a:gd name="connsiteX365" fmla="*/ 828955 w 1213564"/>
                <a:gd name="connsiteY365" fmla="*/ 20403 h 320973"/>
                <a:gd name="connsiteX366" fmla="*/ 819869 w 1213564"/>
                <a:gd name="connsiteY366" fmla="*/ 18669 h 320973"/>
                <a:gd name="connsiteX367" fmla="*/ 814019 w 1213564"/>
                <a:gd name="connsiteY367" fmla="*/ 19517 h 320973"/>
                <a:gd name="connsiteX368" fmla="*/ 809091 w 1213564"/>
                <a:gd name="connsiteY368" fmla="*/ 21993 h 320973"/>
                <a:gd name="connsiteX369" fmla="*/ 805542 w 1213564"/>
                <a:gd name="connsiteY369" fmla="*/ 26013 h 320973"/>
                <a:gd name="connsiteX370" fmla="*/ 805076 w 1213564"/>
                <a:gd name="connsiteY370" fmla="*/ 26013 h 320973"/>
                <a:gd name="connsiteX371" fmla="*/ 805371 w 1213564"/>
                <a:gd name="connsiteY371" fmla="*/ 22936 h 320973"/>
                <a:gd name="connsiteX372" fmla="*/ 805447 w 1213564"/>
                <a:gd name="connsiteY372" fmla="*/ 19622 h 320973"/>
                <a:gd name="connsiteX373" fmla="*/ 805447 w 1213564"/>
                <a:gd name="connsiteY373" fmla="*/ 457 h 320973"/>
                <a:gd name="connsiteX374" fmla="*/ 798626 w 1213564"/>
                <a:gd name="connsiteY374" fmla="*/ 457 h 320973"/>
                <a:gd name="connsiteX375" fmla="*/ 798626 w 1213564"/>
                <a:gd name="connsiteY375" fmla="*/ 64580 h 320973"/>
                <a:gd name="connsiteX376" fmla="*/ 805447 w 1213564"/>
                <a:gd name="connsiteY376" fmla="*/ 64580 h 320973"/>
                <a:gd name="connsiteX377" fmla="*/ 805447 w 1213564"/>
                <a:gd name="connsiteY377" fmla="*/ 40967 h 320973"/>
                <a:gd name="connsiteX378" fmla="*/ 883771 w 1213564"/>
                <a:gd name="connsiteY378" fmla="*/ 35604 h 320973"/>
                <a:gd name="connsiteX379" fmla="*/ 883771 w 1213564"/>
                <a:gd name="connsiteY379" fmla="*/ 64580 h 320973"/>
                <a:gd name="connsiteX380" fmla="*/ 890536 w 1213564"/>
                <a:gd name="connsiteY380" fmla="*/ 64580 h 320973"/>
                <a:gd name="connsiteX381" fmla="*/ 890536 w 1213564"/>
                <a:gd name="connsiteY381" fmla="*/ 35147 h 320973"/>
                <a:gd name="connsiteX382" fmla="*/ 886407 w 1213564"/>
                <a:gd name="connsiteY382" fmla="*/ 22517 h 320973"/>
                <a:gd name="connsiteX383" fmla="*/ 874277 w 1213564"/>
                <a:gd name="connsiteY383" fmla="*/ 18583 h 320973"/>
                <a:gd name="connsiteX384" fmla="*/ 868464 w 1213564"/>
                <a:gd name="connsiteY384" fmla="*/ 19431 h 320973"/>
                <a:gd name="connsiteX385" fmla="*/ 863489 w 1213564"/>
                <a:gd name="connsiteY385" fmla="*/ 21898 h 320973"/>
                <a:gd name="connsiteX386" fmla="*/ 859826 w 1213564"/>
                <a:gd name="connsiteY386" fmla="*/ 25918 h 320973"/>
                <a:gd name="connsiteX387" fmla="*/ 859455 w 1213564"/>
                <a:gd name="connsiteY387" fmla="*/ 25918 h 320973"/>
                <a:gd name="connsiteX388" fmla="*/ 858437 w 1213564"/>
                <a:gd name="connsiteY388" fmla="*/ 19412 h 320973"/>
                <a:gd name="connsiteX389" fmla="*/ 852919 w 1213564"/>
                <a:gd name="connsiteY389" fmla="*/ 19412 h 320973"/>
                <a:gd name="connsiteX390" fmla="*/ 852919 w 1213564"/>
                <a:gd name="connsiteY390" fmla="*/ 64580 h 320973"/>
                <a:gd name="connsiteX391" fmla="*/ 859740 w 1213564"/>
                <a:gd name="connsiteY391" fmla="*/ 64580 h 320973"/>
                <a:gd name="connsiteX392" fmla="*/ 859740 w 1213564"/>
                <a:gd name="connsiteY392" fmla="*/ 40929 h 320973"/>
                <a:gd name="connsiteX393" fmla="*/ 862804 w 1213564"/>
                <a:gd name="connsiteY393" fmla="*/ 28604 h 320973"/>
                <a:gd name="connsiteX394" fmla="*/ 873316 w 1213564"/>
                <a:gd name="connsiteY394" fmla="*/ 24365 h 320973"/>
                <a:gd name="connsiteX395" fmla="*/ 881212 w 1213564"/>
                <a:gd name="connsiteY395" fmla="*/ 27165 h 320973"/>
                <a:gd name="connsiteX396" fmla="*/ 883771 w 1213564"/>
                <a:gd name="connsiteY396" fmla="*/ 35604 h 320973"/>
                <a:gd name="connsiteX397" fmla="*/ 907165 w 1213564"/>
                <a:gd name="connsiteY397" fmla="*/ 64580 h 320973"/>
                <a:gd name="connsiteX398" fmla="*/ 913986 w 1213564"/>
                <a:gd name="connsiteY398" fmla="*/ 64580 h 320973"/>
                <a:gd name="connsiteX399" fmla="*/ 913986 w 1213564"/>
                <a:gd name="connsiteY399" fmla="*/ 23365 h 320973"/>
                <a:gd name="connsiteX400" fmla="*/ 913986 w 1213564"/>
                <a:gd name="connsiteY400" fmla="*/ 19421 h 320973"/>
                <a:gd name="connsiteX401" fmla="*/ 907165 w 1213564"/>
                <a:gd name="connsiteY401" fmla="*/ 19421 h 320973"/>
                <a:gd name="connsiteX402" fmla="*/ 907165 w 1213564"/>
                <a:gd name="connsiteY402" fmla="*/ 64580 h 320973"/>
                <a:gd name="connsiteX403" fmla="*/ 910656 w 1213564"/>
                <a:gd name="connsiteY403" fmla="*/ 2515 h 320973"/>
                <a:gd name="connsiteX404" fmla="*/ 907717 w 1213564"/>
                <a:gd name="connsiteY404" fmla="*/ 3610 h 320973"/>
                <a:gd name="connsiteX405" fmla="*/ 906547 w 1213564"/>
                <a:gd name="connsiteY405" fmla="*/ 7010 h 320973"/>
                <a:gd name="connsiteX406" fmla="*/ 907717 w 1213564"/>
                <a:gd name="connsiteY406" fmla="*/ 10382 h 320973"/>
                <a:gd name="connsiteX407" fmla="*/ 910656 w 1213564"/>
                <a:gd name="connsiteY407" fmla="*/ 11497 h 320973"/>
                <a:gd name="connsiteX408" fmla="*/ 913558 w 1213564"/>
                <a:gd name="connsiteY408" fmla="*/ 10382 h 320973"/>
                <a:gd name="connsiteX409" fmla="*/ 914785 w 1213564"/>
                <a:gd name="connsiteY409" fmla="*/ 7010 h 320973"/>
                <a:gd name="connsiteX410" fmla="*/ 913558 w 1213564"/>
                <a:gd name="connsiteY410" fmla="*/ 3610 h 320973"/>
                <a:gd name="connsiteX411" fmla="*/ 910656 w 1213564"/>
                <a:gd name="connsiteY411" fmla="*/ 2515 h 320973"/>
                <a:gd name="connsiteX412" fmla="*/ 947968 w 1213564"/>
                <a:gd name="connsiteY412" fmla="*/ 38700 h 320973"/>
                <a:gd name="connsiteX413" fmla="*/ 966120 w 1213564"/>
                <a:gd name="connsiteY413" fmla="*/ 19412 h 320973"/>
                <a:gd name="connsiteX414" fmla="*/ 958091 w 1213564"/>
                <a:gd name="connsiteY414" fmla="*/ 19412 h 320973"/>
                <a:gd name="connsiteX415" fmla="*/ 943097 w 1213564"/>
                <a:gd name="connsiteY415" fmla="*/ 35404 h 320973"/>
                <a:gd name="connsiteX416" fmla="*/ 940291 w 1213564"/>
                <a:gd name="connsiteY416" fmla="*/ 38786 h 320973"/>
                <a:gd name="connsiteX417" fmla="*/ 937741 w 1213564"/>
                <a:gd name="connsiteY417" fmla="*/ 41958 h 320973"/>
                <a:gd name="connsiteX418" fmla="*/ 937465 w 1213564"/>
                <a:gd name="connsiteY418" fmla="*/ 41958 h 320973"/>
                <a:gd name="connsiteX419" fmla="*/ 937665 w 1213564"/>
                <a:gd name="connsiteY419" fmla="*/ 37776 h 320973"/>
                <a:gd name="connsiteX420" fmla="*/ 937798 w 1213564"/>
                <a:gd name="connsiteY420" fmla="*/ 33757 h 320973"/>
                <a:gd name="connsiteX421" fmla="*/ 937798 w 1213564"/>
                <a:gd name="connsiteY421" fmla="*/ 457 h 320973"/>
                <a:gd name="connsiteX422" fmla="*/ 930996 w 1213564"/>
                <a:gd name="connsiteY422" fmla="*/ 457 h 320973"/>
                <a:gd name="connsiteX423" fmla="*/ 930996 w 1213564"/>
                <a:gd name="connsiteY423" fmla="*/ 64580 h 320973"/>
                <a:gd name="connsiteX424" fmla="*/ 937798 w 1213564"/>
                <a:gd name="connsiteY424" fmla="*/ 64580 h 320973"/>
                <a:gd name="connsiteX425" fmla="*/ 937798 w 1213564"/>
                <a:gd name="connsiteY425" fmla="*/ 48225 h 320973"/>
                <a:gd name="connsiteX426" fmla="*/ 943259 w 1213564"/>
                <a:gd name="connsiteY426" fmla="*/ 43196 h 320973"/>
                <a:gd name="connsiteX427" fmla="*/ 959204 w 1213564"/>
                <a:gd name="connsiteY427" fmla="*/ 64580 h 320973"/>
                <a:gd name="connsiteX428" fmla="*/ 967414 w 1213564"/>
                <a:gd name="connsiteY428" fmla="*/ 64580 h 320973"/>
                <a:gd name="connsiteX429" fmla="*/ 947968 w 1213564"/>
                <a:gd name="connsiteY429" fmla="*/ 38700 h 320973"/>
                <a:gd name="connsiteX430" fmla="*/ 1030954 w 1213564"/>
                <a:gd name="connsiteY430" fmla="*/ 43186 h 320973"/>
                <a:gd name="connsiteX431" fmla="*/ 1029632 w 1213564"/>
                <a:gd name="connsiteY431" fmla="*/ 52235 h 320973"/>
                <a:gd name="connsiteX432" fmla="*/ 1025341 w 1213564"/>
                <a:gd name="connsiteY432" fmla="*/ 57817 h 320973"/>
                <a:gd name="connsiteX433" fmla="*/ 1017331 w 1213564"/>
                <a:gd name="connsiteY433" fmla="*/ 59712 h 320973"/>
                <a:gd name="connsiteX434" fmla="*/ 1009549 w 1213564"/>
                <a:gd name="connsiteY434" fmla="*/ 56931 h 320973"/>
                <a:gd name="connsiteX435" fmla="*/ 1006999 w 1213564"/>
                <a:gd name="connsiteY435" fmla="*/ 48501 h 320973"/>
                <a:gd name="connsiteX436" fmla="*/ 1006999 w 1213564"/>
                <a:gd name="connsiteY436" fmla="*/ 19412 h 320973"/>
                <a:gd name="connsiteX437" fmla="*/ 1000083 w 1213564"/>
                <a:gd name="connsiteY437" fmla="*/ 19412 h 320973"/>
                <a:gd name="connsiteX438" fmla="*/ 1000083 w 1213564"/>
                <a:gd name="connsiteY438" fmla="*/ 49006 h 320973"/>
                <a:gd name="connsiteX439" fmla="*/ 1001900 w 1213564"/>
                <a:gd name="connsiteY439" fmla="*/ 58322 h 320973"/>
                <a:gd name="connsiteX440" fmla="*/ 1007361 w 1213564"/>
                <a:gd name="connsiteY440" fmla="*/ 63675 h 320973"/>
                <a:gd name="connsiteX441" fmla="*/ 1016332 w 1213564"/>
                <a:gd name="connsiteY441" fmla="*/ 65408 h 320973"/>
                <a:gd name="connsiteX442" fmla="*/ 1022221 w 1213564"/>
                <a:gd name="connsiteY442" fmla="*/ 64608 h 320973"/>
                <a:gd name="connsiteX443" fmla="*/ 1027215 w 1213564"/>
                <a:gd name="connsiteY443" fmla="*/ 62198 h 320973"/>
                <a:gd name="connsiteX444" fmla="*/ 1030840 w 1213564"/>
                <a:gd name="connsiteY444" fmla="*/ 58236 h 320973"/>
                <a:gd name="connsiteX445" fmla="*/ 1031211 w 1213564"/>
                <a:gd name="connsiteY445" fmla="*/ 58236 h 320973"/>
                <a:gd name="connsiteX446" fmla="*/ 1032210 w 1213564"/>
                <a:gd name="connsiteY446" fmla="*/ 64589 h 320973"/>
                <a:gd name="connsiteX447" fmla="*/ 1037804 w 1213564"/>
                <a:gd name="connsiteY447" fmla="*/ 64589 h 320973"/>
                <a:gd name="connsiteX448" fmla="*/ 1037804 w 1213564"/>
                <a:gd name="connsiteY448" fmla="*/ 19412 h 320973"/>
                <a:gd name="connsiteX449" fmla="*/ 1030926 w 1213564"/>
                <a:gd name="connsiteY449" fmla="*/ 19412 h 320973"/>
                <a:gd name="connsiteX450" fmla="*/ 1030926 w 1213564"/>
                <a:gd name="connsiteY450" fmla="*/ 43186 h 320973"/>
                <a:gd name="connsiteX451" fmla="*/ 1092449 w 1213564"/>
                <a:gd name="connsiteY451" fmla="*/ 64580 h 320973"/>
                <a:gd name="connsiteX452" fmla="*/ 1092449 w 1213564"/>
                <a:gd name="connsiteY452" fmla="*/ 35147 h 320973"/>
                <a:gd name="connsiteX453" fmla="*/ 1088339 w 1213564"/>
                <a:gd name="connsiteY453" fmla="*/ 22517 h 320973"/>
                <a:gd name="connsiteX454" fmla="*/ 1076190 w 1213564"/>
                <a:gd name="connsiteY454" fmla="*/ 18583 h 320973"/>
                <a:gd name="connsiteX455" fmla="*/ 1070397 w 1213564"/>
                <a:gd name="connsiteY455" fmla="*/ 19431 h 320973"/>
                <a:gd name="connsiteX456" fmla="*/ 1065421 w 1213564"/>
                <a:gd name="connsiteY456" fmla="*/ 21898 h 320973"/>
                <a:gd name="connsiteX457" fmla="*/ 1061740 w 1213564"/>
                <a:gd name="connsiteY457" fmla="*/ 25918 h 320973"/>
                <a:gd name="connsiteX458" fmla="*/ 1061369 w 1213564"/>
                <a:gd name="connsiteY458" fmla="*/ 25918 h 320973"/>
                <a:gd name="connsiteX459" fmla="*/ 1060351 w 1213564"/>
                <a:gd name="connsiteY459" fmla="*/ 19412 h 320973"/>
                <a:gd name="connsiteX460" fmla="*/ 1054833 w 1213564"/>
                <a:gd name="connsiteY460" fmla="*/ 19412 h 320973"/>
                <a:gd name="connsiteX461" fmla="*/ 1054833 w 1213564"/>
                <a:gd name="connsiteY461" fmla="*/ 64580 h 320973"/>
                <a:gd name="connsiteX462" fmla="*/ 1061673 w 1213564"/>
                <a:gd name="connsiteY462" fmla="*/ 64580 h 320973"/>
                <a:gd name="connsiteX463" fmla="*/ 1061673 w 1213564"/>
                <a:gd name="connsiteY463" fmla="*/ 40919 h 320973"/>
                <a:gd name="connsiteX464" fmla="*/ 1064717 w 1213564"/>
                <a:gd name="connsiteY464" fmla="*/ 28604 h 320973"/>
                <a:gd name="connsiteX465" fmla="*/ 1075249 w 1213564"/>
                <a:gd name="connsiteY465" fmla="*/ 24355 h 320973"/>
                <a:gd name="connsiteX466" fmla="*/ 1083126 w 1213564"/>
                <a:gd name="connsiteY466" fmla="*/ 27156 h 320973"/>
                <a:gd name="connsiteX467" fmla="*/ 1085704 w 1213564"/>
                <a:gd name="connsiteY467" fmla="*/ 35604 h 320973"/>
                <a:gd name="connsiteX468" fmla="*/ 1085704 w 1213564"/>
                <a:gd name="connsiteY468" fmla="*/ 64580 h 320973"/>
                <a:gd name="connsiteX469" fmla="*/ 1092449 w 1213564"/>
                <a:gd name="connsiteY469" fmla="*/ 64580 h 320973"/>
                <a:gd name="connsiteX470" fmla="*/ 1139388 w 1213564"/>
                <a:gd name="connsiteY470" fmla="*/ 58160 h 320973"/>
                <a:gd name="connsiteX471" fmla="*/ 1136154 w 1213564"/>
                <a:gd name="connsiteY471" fmla="*/ 61817 h 320973"/>
                <a:gd name="connsiteX472" fmla="*/ 1131511 w 1213564"/>
                <a:gd name="connsiteY472" fmla="*/ 64437 h 320973"/>
                <a:gd name="connsiteX473" fmla="*/ 1125156 w 1213564"/>
                <a:gd name="connsiteY473" fmla="*/ 65408 h 320973"/>
                <a:gd name="connsiteX474" fmla="*/ 1111590 w 1213564"/>
                <a:gd name="connsiteY474" fmla="*/ 59560 h 320973"/>
                <a:gd name="connsiteX475" fmla="*/ 1106576 w 1213564"/>
                <a:gd name="connsiteY475" fmla="*/ 42167 h 320973"/>
                <a:gd name="connsiteX476" fmla="*/ 1111685 w 1213564"/>
                <a:gd name="connsiteY476" fmla="*/ 24546 h 320973"/>
                <a:gd name="connsiteX477" fmla="*/ 1125289 w 1213564"/>
                <a:gd name="connsiteY477" fmla="*/ 18593 h 320973"/>
                <a:gd name="connsiteX478" fmla="*/ 1131530 w 1213564"/>
                <a:gd name="connsiteY478" fmla="*/ 19536 h 320973"/>
                <a:gd name="connsiteX479" fmla="*/ 1136135 w 1213564"/>
                <a:gd name="connsiteY479" fmla="*/ 22069 h 320973"/>
                <a:gd name="connsiteX480" fmla="*/ 1139388 w 1213564"/>
                <a:gd name="connsiteY480" fmla="*/ 25679 h 320973"/>
                <a:gd name="connsiteX481" fmla="*/ 1139874 w 1213564"/>
                <a:gd name="connsiteY481" fmla="*/ 25679 h 320973"/>
                <a:gd name="connsiteX482" fmla="*/ 1139560 w 1213564"/>
                <a:gd name="connsiteY482" fmla="*/ 22174 h 320973"/>
                <a:gd name="connsiteX483" fmla="*/ 1139388 w 1213564"/>
                <a:gd name="connsiteY483" fmla="*/ 18545 h 320973"/>
                <a:gd name="connsiteX484" fmla="*/ 1139388 w 1213564"/>
                <a:gd name="connsiteY484" fmla="*/ 457 h 320973"/>
                <a:gd name="connsiteX485" fmla="*/ 1146228 w 1213564"/>
                <a:gd name="connsiteY485" fmla="*/ 457 h 320973"/>
                <a:gd name="connsiteX486" fmla="*/ 1146228 w 1213564"/>
                <a:gd name="connsiteY486" fmla="*/ 64589 h 320973"/>
                <a:gd name="connsiteX487" fmla="*/ 1140711 w 1213564"/>
                <a:gd name="connsiteY487" fmla="*/ 64589 h 320973"/>
                <a:gd name="connsiteX488" fmla="*/ 1139693 w 1213564"/>
                <a:gd name="connsiteY488" fmla="*/ 58160 h 320973"/>
                <a:gd name="connsiteX489" fmla="*/ 1139388 w 1213564"/>
                <a:gd name="connsiteY489" fmla="*/ 58160 h 320973"/>
                <a:gd name="connsiteX490" fmla="*/ 1126212 w 1213564"/>
                <a:gd name="connsiteY490" fmla="*/ 59722 h 320973"/>
                <a:gd name="connsiteX491" fmla="*/ 1136468 w 1213564"/>
                <a:gd name="connsiteY491" fmla="*/ 55597 h 320973"/>
                <a:gd name="connsiteX492" fmla="*/ 1139474 w 1213564"/>
                <a:gd name="connsiteY492" fmla="*/ 43358 h 320973"/>
                <a:gd name="connsiteX493" fmla="*/ 1139474 w 1213564"/>
                <a:gd name="connsiteY493" fmla="*/ 42120 h 320973"/>
                <a:gd name="connsiteX494" fmla="*/ 1136611 w 1213564"/>
                <a:gd name="connsiteY494" fmla="*/ 28889 h 320973"/>
                <a:gd name="connsiteX495" fmla="*/ 1126203 w 1213564"/>
                <a:gd name="connsiteY495" fmla="*/ 24279 h 320973"/>
                <a:gd name="connsiteX496" fmla="*/ 1116784 w 1213564"/>
                <a:gd name="connsiteY496" fmla="*/ 29118 h 320973"/>
                <a:gd name="connsiteX497" fmla="*/ 1113645 w 1213564"/>
                <a:gd name="connsiteY497" fmla="*/ 42329 h 320973"/>
                <a:gd name="connsiteX498" fmla="*/ 1116765 w 1213564"/>
                <a:gd name="connsiteY498" fmla="*/ 55188 h 320973"/>
                <a:gd name="connsiteX499" fmla="*/ 1126212 w 1213564"/>
                <a:gd name="connsiteY499" fmla="*/ 59722 h 320973"/>
                <a:gd name="connsiteX500" fmla="*/ 68069 w 1213564"/>
                <a:gd name="connsiteY500" fmla="*/ 121958 h 320973"/>
                <a:gd name="connsiteX501" fmla="*/ 58403 w 1213564"/>
                <a:gd name="connsiteY501" fmla="*/ 159706 h 320973"/>
                <a:gd name="connsiteX502" fmla="*/ 57195 w 1213564"/>
                <a:gd name="connsiteY502" fmla="*/ 164735 h 320973"/>
                <a:gd name="connsiteX503" fmla="*/ 56206 w 1213564"/>
                <a:gd name="connsiteY503" fmla="*/ 169393 h 320973"/>
                <a:gd name="connsiteX504" fmla="*/ 55521 w 1213564"/>
                <a:gd name="connsiteY504" fmla="*/ 173641 h 320973"/>
                <a:gd name="connsiteX505" fmla="*/ 54959 w 1213564"/>
                <a:gd name="connsiteY505" fmla="*/ 170555 h 320973"/>
                <a:gd name="connsiteX506" fmla="*/ 54255 w 1213564"/>
                <a:gd name="connsiteY506" fmla="*/ 167135 h 320973"/>
                <a:gd name="connsiteX507" fmla="*/ 53380 w 1213564"/>
                <a:gd name="connsiteY507" fmla="*/ 163449 h 320973"/>
                <a:gd name="connsiteX508" fmla="*/ 52305 w 1213564"/>
                <a:gd name="connsiteY508" fmla="*/ 159620 h 320973"/>
                <a:gd name="connsiteX509" fmla="*/ 41022 w 1213564"/>
                <a:gd name="connsiteY509" fmla="*/ 121949 h 320973"/>
                <a:gd name="connsiteX510" fmla="*/ 33811 w 1213564"/>
                <a:gd name="connsiteY510" fmla="*/ 121949 h 320973"/>
                <a:gd name="connsiteX511" fmla="*/ 22975 w 1213564"/>
                <a:gd name="connsiteY511" fmla="*/ 159334 h 320973"/>
                <a:gd name="connsiteX512" fmla="*/ 21976 w 1213564"/>
                <a:gd name="connsiteY512" fmla="*/ 163039 h 320973"/>
                <a:gd name="connsiteX513" fmla="*/ 21120 w 1213564"/>
                <a:gd name="connsiteY513" fmla="*/ 166707 h 320973"/>
                <a:gd name="connsiteX514" fmla="*/ 20397 w 1213564"/>
                <a:gd name="connsiteY514" fmla="*/ 170269 h 320973"/>
                <a:gd name="connsiteX515" fmla="*/ 19855 w 1213564"/>
                <a:gd name="connsiteY515" fmla="*/ 173641 h 320973"/>
                <a:gd name="connsiteX516" fmla="*/ 19312 w 1213564"/>
                <a:gd name="connsiteY516" fmla="*/ 170431 h 320973"/>
                <a:gd name="connsiteX517" fmla="*/ 18684 w 1213564"/>
                <a:gd name="connsiteY517" fmla="*/ 167049 h 320973"/>
                <a:gd name="connsiteX518" fmla="*/ 17904 w 1213564"/>
                <a:gd name="connsiteY518" fmla="*/ 163478 h 320973"/>
                <a:gd name="connsiteX519" fmla="*/ 16972 w 1213564"/>
                <a:gd name="connsiteY519" fmla="*/ 159753 h 320973"/>
                <a:gd name="connsiteX520" fmla="*/ 7306 w 1213564"/>
                <a:gd name="connsiteY520" fmla="*/ 121958 h 320973"/>
                <a:gd name="connsiteX521" fmla="*/ 0 w 1213564"/>
                <a:gd name="connsiteY521" fmla="*/ 121958 h 320973"/>
                <a:gd name="connsiteX522" fmla="*/ 15983 w 1213564"/>
                <a:gd name="connsiteY522" fmla="*/ 182213 h 320973"/>
                <a:gd name="connsiteX523" fmla="*/ 23023 w 1213564"/>
                <a:gd name="connsiteY523" fmla="*/ 182213 h 320973"/>
                <a:gd name="connsiteX524" fmla="*/ 34638 w 1213564"/>
                <a:gd name="connsiteY524" fmla="*/ 141703 h 320973"/>
                <a:gd name="connsiteX525" fmla="*/ 35637 w 1213564"/>
                <a:gd name="connsiteY525" fmla="*/ 138113 h 320973"/>
                <a:gd name="connsiteX526" fmla="*/ 36456 w 1213564"/>
                <a:gd name="connsiteY526" fmla="*/ 134779 h 320973"/>
                <a:gd name="connsiteX527" fmla="*/ 37036 w 1213564"/>
                <a:gd name="connsiteY527" fmla="*/ 132017 h 320973"/>
                <a:gd name="connsiteX528" fmla="*/ 37350 w 1213564"/>
                <a:gd name="connsiteY528" fmla="*/ 130197 h 320973"/>
                <a:gd name="connsiteX529" fmla="*/ 37740 w 1213564"/>
                <a:gd name="connsiteY529" fmla="*/ 132036 h 320973"/>
                <a:gd name="connsiteX530" fmla="*/ 38406 w 1213564"/>
                <a:gd name="connsiteY530" fmla="*/ 134836 h 320973"/>
                <a:gd name="connsiteX531" fmla="*/ 39300 w 1213564"/>
                <a:gd name="connsiteY531" fmla="*/ 138179 h 320973"/>
                <a:gd name="connsiteX532" fmla="*/ 40299 w 1213564"/>
                <a:gd name="connsiteY532" fmla="*/ 141656 h 320973"/>
                <a:gd name="connsiteX533" fmla="*/ 52248 w 1213564"/>
                <a:gd name="connsiteY533" fmla="*/ 182213 h 320973"/>
                <a:gd name="connsiteX534" fmla="*/ 59269 w 1213564"/>
                <a:gd name="connsiteY534" fmla="*/ 182213 h 320973"/>
                <a:gd name="connsiteX535" fmla="*/ 75375 w 1213564"/>
                <a:gd name="connsiteY535" fmla="*/ 121958 h 320973"/>
                <a:gd name="connsiteX536" fmla="*/ 68069 w 1213564"/>
                <a:gd name="connsiteY536" fmla="*/ 121958 h 320973"/>
                <a:gd name="connsiteX537" fmla="*/ 86401 w 1213564"/>
                <a:gd name="connsiteY537" fmla="*/ 182204 h 320973"/>
                <a:gd name="connsiteX538" fmla="*/ 93222 w 1213564"/>
                <a:gd name="connsiteY538" fmla="*/ 182204 h 320973"/>
                <a:gd name="connsiteX539" fmla="*/ 93222 w 1213564"/>
                <a:gd name="connsiteY539" fmla="*/ 137046 h 320973"/>
                <a:gd name="connsiteX540" fmla="*/ 89902 w 1213564"/>
                <a:gd name="connsiteY540" fmla="*/ 137046 h 320973"/>
                <a:gd name="connsiteX541" fmla="*/ 86401 w 1213564"/>
                <a:gd name="connsiteY541" fmla="*/ 137046 h 320973"/>
                <a:gd name="connsiteX542" fmla="*/ 86401 w 1213564"/>
                <a:gd name="connsiteY542" fmla="*/ 182204 h 320973"/>
                <a:gd name="connsiteX543" fmla="*/ 92794 w 1213564"/>
                <a:gd name="connsiteY543" fmla="*/ 121234 h 320973"/>
                <a:gd name="connsiteX544" fmla="*/ 89893 w 1213564"/>
                <a:gd name="connsiteY544" fmla="*/ 120139 h 320973"/>
                <a:gd name="connsiteX545" fmla="*/ 86953 w 1213564"/>
                <a:gd name="connsiteY545" fmla="*/ 121234 h 320973"/>
                <a:gd name="connsiteX546" fmla="*/ 85783 w 1213564"/>
                <a:gd name="connsiteY546" fmla="*/ 124635 h 320973"/>
                <a:gd name="connsiteX547" fmla="*/ 86953 w 1213564"/>
                <a:gd name="connsiteY547" fmla="*/ 128016 h 320973"/>
                <a:gd name="connsiteX548" fmla="*/ 89893 w 1213564"/>
                <a:gd name="connsiteY548" fmla="*/ 129130 h 320973"/>
                <a:gd name="connsiteX549" fmla="*/ 92794 w 1213564"/>
                <a:gd name="connsiteY549" fmla="*/ 128016 h 320973"/>
                <a:gd name="connsiteX550" fmla="*/ 94021 w 1213564"/>
                <a:gd name="connsiteY550" fmla="*/ 124635 h 320973"/>
                <a:gd name="connsiteX551" fmla="*/ 92794 w 1213564"/>
                <a:gd name="connsiteY551" fmla="*/ 121234 h 320973"/>
                <a:gd name="connsiteX552" fmla="*/ 130753 w 1213564"/>
                <a:gd name="connsiteY552" fmla="*/ 136217 h 320973"/>
                <a:gd name="connsiteX553" fmla="*/ 124921 w 1213564"/>
                <a:gd name="connsiteY553" fmla="*/ 137455 h 320973"/>
                <a:gd name="connsiteX554" fmla="*/ 120336 w 1213564"/>
                <a:gd name="connsiteY554" fmla="*/ 140770 h 320973"/>
                <a:gd name="connsiteX555" fmla="*/ 116958 w 1213564"/>
                <a:gd name="connsiteY555" fmla="*/ 145371 h 320973"/>
                <a:gd name="connsiteX556" fmla="*/ 116683 w 1213564"/>
                <a:gd name="connsiteY556" fmla="*/ 145371 h 320973"/>
                <a:gd name="connsiteX557" fmla="*/ 115940 w 1213564"/>
                <a:gd name="connsiteY557" fmla="*/ 137046 h 320973"/>
                <a:gd name="connsiteX558" fmla="*/ 110251 w 1213564"/>
                <a:gd name="connsiteY558" fmla="*/ 137046 h 320973"/>
                <a:gd name="connsiteX559" fmla="*/ 110251 w 1213564"/>
                <a:gd name="connsiteY559" fmla="*/ 182213 h 320973"/>
                <a:gd name="connsiteX560" fmla="*/ 117130 w 1213564"/>
                <a:gd name="connsiteY560" fmla="*/ 182213 h 320973"/>
                <a:gd name="connsiteX561" fmla="*/ 117130 w 1213564"/>
                <a:gd name="connsiteY561" fmla="*/ 157982 h 320973"/>
                <a:gd name="connsiteX562" fmla="*/ 118167 w 1213564"/>
                <a:gd name="connsiteY562" fmla="*/ 151609 h 320973"/>
                <a:gd name="connsiteX563" fmla="*/ 120992 w 1213564"/>
                <a:gd name="connsiteY563" fmla="*/ 146704 h 320973"/>
                <a:gd name="connsiteX564" fmla="*/ 125226 w 1213564"/>
                <a:gd name="connsiteY564" fmla="*/ 143570 h 320973"/>
                <a:gd name="connsiteX565" fmla="*/ 130334 w 1213564"/>
                <a:gd name="connsiteY565" fmla="*/ 142484 h 320973"/>
                <a:gd name="connsiteX566" fmla="*/ 132903 w 1213564"/>
                <a:gd name="connsiteY566" fmla="*/ 142646 h 320973"/>
                <a:gd name="connsiteX567" fmla="*/ 135357 w 1213564"/>
                <a:gd name="connsiteY567" fmla="*/ 143104 h 320973"/>
                <a:gd name="connsiteX568" fmla="*/ 136233 w 1213564"/>
                <a:gd name="connsiteY568" fmla="*/ 136750 h 320973"/>
                <a:gd name="connsiteX569" fmla="*/ 133597 w 1213564"/>
                <a:gd name="connsiteY569" fmla="*/ 136360 h 320973"/>
                <a:gd name="connsiteX570" fmla="*/ 130753 w 1213564"/>
                <a:gd name="connsiteY570" fmla="*/ 136217 h 320973"/>
                <a:gd name="connsiteX571" fmla="*/ 150569 w 1213564"/>
                <a:gd name="connsiteY571" fmla="*/ 126578 h 320973"/>
                <a:gd name="connsiteX572" fmla="*/ 147839 w 1213564"/>
                <a:gd name="connsiteY572" fmla="*/ 136388 h 320973"/>
                <a:gd name="connsiteX573" fmla="*/ 141389 w 1213564"/>
                <a:gd name="connsiteY573" fmla="*/ 139065 h 320973"/>
                <a:gd name="connsiteX574" fmla="*/ 141389 w 1213564"/>
                <a:gd name="connsiteY574" fmla="*/ 142399 h 320973"/>
                <a:gd name="connsiteX575" fmla="*/ 147801 w 1213564"/>
                <a:gd name="connsiteY575" fmla="*/ 142399 h 320973"/>
                <a:gd name="connsiteX576" fmla="*/ 147801 w 1213564"/>
                <a:gd name="connsiteY576" fmla="*/ 169193 h 320973"/>
                <a:gd name="connsiteX577" fmla="*/ 149552 w 1213564"/>
                <a:gd name="connsiteY577" fmla="*/ 177517 h 320973"/>
                <a:gd name="connsiteX578" fmla="*/ 154232 w 1213564"/>
                <a:gd name="connsiteY578" fmla="*/ 181775 h 320973"/>
                <a:gd name="connsiteX579" fmla="*/ 160739 w 1213564"/>
                <a:gd name="connsiteY579" fmla="*/ 183042 h 320973"/>
                <a:gd name="connsiteX580" fmla="*/ 164868 w 1213564"/>
                <a:gd name="connsiteY580" fmla="*/ 182670 h 320973"/>
                <a:gd name="connsiteX581" fmla="*/ 168198 w 1213564"/>
                <a:gd name="connsiteY581" fmla="*/ 181756 h 320973"/>
                <a:gd name="connsiteX582" fmla="*/ 168198 w 1213564"/>
                <a:gd name="connsiteY582" fmla="*/ 176441 h 320973"/>
                <a:gd name="connsiteX583" fmla="*/ 165315 w 1213564"/>
                <a:gd name="connsiteY583" fmla="*/ 177136 h 320973"/>
                <a:gd name="connsiteX584" fmla="*/ 161843 w 1213564"/>
                <a:gd name="connsiteY584" fmla="*/ 177413 h 320973"/>
                <a:gd name="connsiteX585" fmla="*/ 156639 w 1213564"/>
                <a:gd name="connsiteY585" fmla="*/ 175327 h 320973"/>
                <a:gd name="connsiteX586" fmla="*/ 154689 w 1213564"/>
                <a:gd name="connsiteY586" fmla="*/ 168974 h 320973"/>
                <a:gd name="connsiteX587" fmla="*/ 154689 w 1213564"/>
                <a:gd name="connsiteY587" fmla="*/ 142389 h 320973"/>
                <a:gd name="connsiteX588" fmla="*/ 167922 w 1213564"/>
                <a:gd name="connsiteY588" fmla="*/ 142389 h 320973"/>
                <a:gd name="connsiteX589" fmla="*/ 167922 w 1213564"/>
                <a:gd name="connsiteY589" fmla="*/ 137046 h 320973"/>
                <a:gd name="connsiteX590" fmla="*/ 154689 w 1213564"/>
                <a:gd name="connsiteY590" fmla="*/ 137046 h 320973"/>
                <a:gd name="connsiteX591" fmla="*/ 154689 w 1213564"/>
                <a:gd name="connsiteY591" fmla="*/ 126578 h 320973"/>
                <a:gd name="connsiteX592" fmla="*/ 150569 w 1213564"/>
                <a:gd name="connsiteY592" fmla="*/ 126578 h 320973"/>
                <a:gd name="connsiteX593" fmla="*/ 200715 w 1213564"/>
                <a:gd name="connsiteY593" fmla="*/ 181556 h 320973"/>
                <a:gd name="connsiteX594" fmla="*/ 206899 w 1213564"/>
                <a:gd name="connsiteY594" fmla="*/ 177127 h 320973"/>
                <a:gd name="connsiteX595" fmla="*/ 209058 w 1213564"/>
                <a:gd name="connsiteY595" fmla="*/ 169850 h 320973"/>
                <a:gd name="connsiteX596" fmla="*/ 207384 w 1213564"/>
                <a:gd name="connsiteY596" fmla="*/ 163773 h 320973"/>
                <a:gd name="connsiteX597" fmla="*/ 202627 w 1213564"/>
                <a:gd name="connsiteY597" fmla="*/ 159734 h 320973"/>
                <a:gd name="connsiteX598" fmla="*/ 195302 w 1213564"/>
                <a:gd name="connsiteY598" fmla="*/ 156496 h 320973"/>
                <a:gd name="connsiteX599" fmla="*/ 188481 w 1213564"/>
                <a:gd name="connsiteY599" fmla="*/ 153695 h 320973"/>
                <a:gd name="connsiteX600" fmla="*/ 184713 w 1213564"/>
                <a:gd name="connsiteY600" fmla="*/ 151143 h 320973"/>
                <a:gd name="connsiteX601" fmla="*/ 183543 w 1213564"/>
                <a:gd name="connsiteY601" fmla="*/ 147676 h 320973"/>
                <a:gd name="connsiteX602" fmla="*/ 186074 w 1213564"/>
                <a:gd name="connsiteY602" fmla="*/ 143389 h 320973"/>
                <a:gd name="connsiteX603" fmla="*/ 193342 w 1213564"/>
                <a:gd name="connsiteY603" fmla="*/ 141827 h 320973"/>
                <a:gd name="connsiteX604" fmla="*/ 199811 w 1213564"/>
                <a:gd name="connsiteY604" fmla="*/ 142646 h 320973"/>
                <a:gd name="connsiteX605" fmla="*/ 205776 w 1213564"/>
                <a:gd name="connsiteY605" fmla="*/ 144675 h 320973"/>
                <a:gd name="connsiteX606" fmla="*/ 208078 w 1213564"/>
                <a:gd name="connsiteY606" fmla="*/ 139189 h 320973"/>
                <a:gd name="connsiteX607" fmla="*/ 201428 w 1213564"/>
                <a:gd name="connsiteY607" fmla="*/ 137027 h 320973"/>
                <a:gd name="connsiteX608" fmla="*/ 193789 w 1213564"/>
                <a:gd name="connsiteY608" fmla="*/ 136217 h 320973"/>
                <a:gd name="connsiteX609" fmla="*/ 181621 w 1213564"/>
                <a:gd name="connsiteY609" fmla="*/ 139294 h 320973"/>
                <a:gd name="connsiteX610" fmla="*/ 177017 w 1213564"/>
                <a:gd name="connsiteY610" fmla="*/ 148095 h 320973"/>
                <a:gd name="connsiteX611" fmla="*/ 178710 w 1213564"/>
                <a:gd name="connsiteY611" fmla="*/ 154191 h 320973"/>
                <a:gd name="connsiteX612" fmla="*/ 183562 w 1213564"/>
                <a:gd name="connsiteY612" fmla="*/ 158172 h 320973"/>
                <a:gd name="connsiteX613" fmla="*/ 191049 w 1213564"/>
                <a:gd name="connsiteY613" fmla="*/ 161439 h 320973"/>
                <a:gd name="connsiteX614" fmla="*/ 197870 w 1213564"/>
                <a:gd name="connsiteY614" fmla="*/ 164392 h 320973"/>
                <a:gd name="connsiteX615" fmla="*/ 201400 w 1213564"/>
                <a:gd name="connsiteY615" fmla="*/ 167154 h 320973"/>
                <a:gd name="connsiteX616" fmla="*/ 202456 w 1213564"/>
                <a:gd name="connsiteY616" fmla="*/ 170431 h 320973"/>
                <a:gd name="connsiteX617" fmla="*/ 199821 w 1213564"/>
                <a:gd name="connsiteY617" fmla="*/ 175584 h 320973"/>
                <a:gd name="connsiteX618" fmla="*/ 191325 w 1213564"/>
                <a:gd name="connsiteY618" fmla="*/ 177479 h 320973"/>
                <a:gd name="connsiteX619" fmla="*/ 183505 w 1213564"/>
                <a:gd name="connsiteY619" fmla="*/ 176365 h 320973"/>
                <a:gd name="connsiteX620" fmla="*/ 176931 w 1213564"/>
                <a:gd name="connsiteY620" fmla="*/ 173888 h 320973"/>
                <a:gd name="connsiteX621" fmla="*/ 176931 w 1213564"/>
                <a:gd name="connsiteY621" fmla="*/ 180194 h 320973"/>
                <a:gd name="connsiteX622" fmla="*/ 182991 w 1213564"/>
                <a:gd name="connsiteY622" fmla="*/ 182299 h 320973"/>
                <a:gd name="connsiteX623" fmla="*/ 191163 w 1213564"/>
                <a:gd name="connsiteY623" fmla="*/ 183042 h 320973"/>
                <a:gd name="connsiteX624" fmla="*/ 200715 w 1213564"/>
                <a:gd name="connsiteY624" fmla="*/ 181556 h 320973"/>
                <a:gd name="connsiteX625" fmla="*/ 247293 w 1213564"/>
                <a:gd name="connsiteY625" fmla="*/ 182423 h 320973"/>
                <a:gd name="connsiteX626" fmla="*/ 252325 w 1213564"/>
                <a:gd name="connsiteY626" fmla="*/ 180642 h 320973"/>
                <a:gd name="connsiteX627" fmla="*/ 252325 w 1213564"/>
                <a:gd name="connsiteY627" fmla="*/ 174546 h 320973"/>
                <a:gd name="connsiteX628" fmla="*/ 247102 w 1213564"/>
                <a:gd name="connsiteY628" fmla="*/ 176336 h 320973"/>
                <a:gd name="connsiteX629" fmla="*/ 240633 w 1213564"/>
                <a:gd name="connsiteY629" fmla="*/ 177098 h 320973"/>
                <a:gd name="connsiteX630" fmla="*/ 233165 w 1213564"/>
                <a:gd name="connsiteY630" fmla="*/ 175050 h 320973"/>
                <a:gd name="connsiteX631" fmla="*/ 228665 w 1213564"/>
                <a:gd name="connsiteY631" fmla="*/ 169135 h 320973"/>
                <a:gd name="connsiteX632" fmla="*/ 227162 w 1213564"/>
                <a:gd name="connsiteY632" fmla="*/ 159782 h 320973"/>
                <a:gd name="connsiteX633" fmla="*/ 228703 w 1213564"/>
                <a:gd name="connsiteY633" fmla="*/ 150133 h 320973"/>
                <a:gd name="connsiteX634" fmla="*/ 233365 w 1213564"/>
                <a:gd name="connsiteY634" fmla="*/ 144199 h 320973"/>
                <a:gd name="connsiteX635" fmla="*/ 241166 w 1213564"/>
                <a:gd name="connsiteY635" fmla="*/ 142180 h 320973"/>
                <a:gd name="connsiteX636" fmla="*/ 246199 w 1213564"/>
                <a:gd name="connsiteY636" fmla="*/ 142837 h 320973"/>
                <a:gd name="connsiteX637" fmla="*/ 250955 w 1213564"/>
                <a:gd name="connsiteY637" fmla="*/ 144323 h 320973"/>
                <a:gd name="connsiteX638" fmla="*/ 253020 w 1213564"/>
                <a:gd name="connsiteY638" fmla="*/ 138598 h 320973"/>
                <a:gd name="connsiteX639" fmla="*/ 247854 w 1213564"/>
                <a:gd name="connsiteY639" fmla="*/ 136884 h 320973"/>
                <a:gd name="connsiteX640" fmla="*/ 241328 w 1213564"/>
                <a:gd name="connsiteY640" fmla="*/ 136208 h 320973"/>
                <a:gd name="connsiteX641" fmla="*/ 230368 w 1213564"/>
                <a:gd name="connsiteY641" fmla="*/ 138722 h 320973"/>
                <a:gd name="connsiteX642" fmla="*/ 222824 w 1213564"/>
                <a:gd name="connsiteY642" fmla="*/ 146447 h 320973"/>
                <a:gd name="connsiteX643" fmla="*/ 220094 w 1213564"/>
                <a:gd name="connsiteY643" fmla="*/ 159858 h 320973"/>
                <a:gd name="connsiteX644" fmla="*/ 222672 w 1213564"/>
                <a:gd name="connsiteY644" fmla="*/ 172841 h 320973"/>
                <a:gd name="connsiteX645" fmla="*/ 229921 w 1213564"/>
                <a:gd name="connsiteY645" fmla="*/ 180518 h 320973"/>
                <a:gd name="connsiteX646" fmla="*/ 240662 w 1213564"/>
                <a:gd name="connsiteY646" fmla="*/ 183032 h 320973"/>
                <a:gd name="connsiteX647" fmla="*/ 247293 w 1213564"/>
                <a:gd name="connsiteY647" fmla="*/ 182423 h 320973"/>
                <a:gd name="connsiteX648" fmla="*/ 272380 w 1213564"/>
                <a:gd name="connsiteY648" fmla="*/ 158601 h 320973"/>
                <a:gd name="connsiteX649" fmla="*/ 273683 w 1213564"/>
                <a:gd name="connsiteY649" fmla="*/ 149533 h 320973"/>
                <a:gd name="connsiteX650" fmla="*/ 277955 w 1213564"/>
                <a:gd name="connsiteY650" fmla="*/ 143904 h 320973"/>
                <a:gd name="connsiteX651" fmla="*/ 285984 w 1213564"/>
                <a:gd name="connsiteY651" fmla="*/ 141989 h 320973"/>
                <a:gd name="connsiteX652" fmla="*/ 293861 w 1213564"/>
                <a:gd name="connsiteY652" fmla="*/ 144799 h 320973"/>
                <a:gd name="connsiteX653" fmla="*/ 296430 w 1213564"/>
                <a:gd name="connsiteY653" fmla="*/ 153248 h 320973"/>
                <a:gd name="connsiteX654" fmla="*/ 296430 w 1213564"/>
                <a:gd name="connsiteY654" fmla="*/ 182204 h 320973"/>
                <a:gd name="connsiteX655" fmla="*/ 303194 w 1213564"/>
                <a:gd name="connsiteY655" fmla="*/ 182204 h 320973"/>
                <a:gd name="connsiteX656" fmla="*/ 303194 w 1213564"/>
                <a:gd name="connsiteY656" fmla="*/ 152791 h 320973"/>
                <a:gd name="connsiteX657" fmla="*/ 301358 w 1213564"/>
                <a:gd name="connsiteY657" fmla="*/ 143389 h 320973"/>
                <a:gd name="connsiteX658" fmla="*/ 295897 w 1213564"/>
                <a:gd name="connsiteY658" fmla="*/ 138036 h 320973"/>
                <a:gd name="connsiteX659" fmla="*/ 286812 w 1213564"/>
                <a:gd name="connsiteY659" fmla="*/ 136303 h 320973"/>
                <a:gd name="connsiteX660" fmla="*/ 280961 w 1213564"/>
                <a:gd name="connsiteY660" fmla="*/ 137150 h 320973"/>
                <a:gd name="connsiteX661" fmla="*/ 276033 w 1213564"/>
                <a:gd name="connsiteY661" fmla="*/ 139627 h 320973"/>
                <a:gd name="connsiteX662" fmla="*/ 272484 w 1213564"/>
                <a:gd name="connsiteY662" fmla="*/ 143647 h 320973"/>
                <a:gd name="connsiteX663" fmla="*/ 272018 w 1213564"/>
                <a:gd name="connsiteY663" fmla="*/ 143647 h 320973"/>
                <a:gd name="connsiteX664" fmla="*/ 272313 w 1213564"/>
                <a:gd name="connsiteY664" fmla="*/ 140570 h 320973"/>
                <a:gd name="connsiteX665" fmla="*/ 272389 w 1213564"/>
                <a:gd name="connsiteY665" fmla="*/ 137255 h 320973"/>
                <a:gd name="connsiteX666" fmla="*/ 272389 w 1213564"/>
                <a:gd name="connsiteY666" fmla="*/ 118091 h 320973"/>
                <a:gd name="connsiteX667" fmla="*/ 265568 w 1213564"/>
                <a:gd name="connsiteY667" fmla="*/ 118091 h 320973"/>
                <a:gd name="connsiteX668" fmla="*/ 265568 w 1213564"/>
                <a:gd name="connsiteY668" fmla="*/ 182204 h 320973"/>
                <a:gd name="connsiteX669" fmla="*/ 272389 w 1213564"/>
                <a:gd name="connsiteY669" fmla="*/ 182204 h 320973"/>
                <a:gd name="connsiteX670" fmla="*/ 272389 w 1213564"/>
                <a:gd name="connsiteY670" fmla="*/ 158601 h 320973"/>
                <a:gd name="connsiteX671" fmla="*/ 342009 w 1213564"/>
                <a:gd name="connsiteY671" fmla="*/ 179670 h 320973"/>
                <a:gd name="connsiteX672" fmla="*/ 337252 w 1213564"/>
                <a:gd name="connsiteY672" fmla="*/ 182185 h 320973"/>
                <a:gd name="connsiteX673" fmla="*/ 330659 w 1213564"/>
                <a:gd name="connsiteY673" fmla="*/ 183042 h 320973"/>
                <a:gd name="connsiteX674" fmla="*/ 323353 w 1213564"/>
                <a:gd name="connsiteY674" fmla="*/ 181594 h 320973"/>
                <a:gd name="connsiteX675" fmla="*/ 318339 w 1213564"/>
                <a:gd name="connsiteY675" fmla="*/ 177232 h 320973"/>
                <a:gd name="connsiteX676" fmla="*/ 316503 w 1213564"/>
                <a:gd name="connsiteY676" fmla="*/ 169812 h 320973"/>
                <a:gd name="connsiteX677" fmla="*/ 321850 w 1213564"/>
                <a:gd name="connsiteY677" fmla="*/ 159429 h 320973"/>
                <a:gd name="connsiteX678" fmla="*/ 338146 w 1213564"/>
                <a:gd name="connsiteY678" fmla="*/ 155467 h 320973"/>
                <a:gd name="connsiteX679" fmla="*/ 345928 w 1213564"/>
                <a:gd name="connsiteY679" fmla="*/ 155134 h 320973"/>
                <a:gd name="connsiteX680" fmla="*/ 345928 w 1213564"/>
                <a:gd name="connsiteY680" fmla="*/ 152381 h 320973"/>
                <a:gd name="connsiteX681" fmla="*/ 343417 w 1213564"/>
                <a:gd name="connsiteY681" fmla="*/ 144180 h 320973"/>
                <a:gd name="connsiteX682" fmla="*/ 336339 w 1213564"/>
                <a:gd name="connsiteY682" fmla="*/ 141827 h 320973"/>
                <a:gd name="connsiteX683" fmla="*/ 329575 w 1213564"/>
                <a:gd name="connsiteY683" fmla="*/ 142856 h 320973"/>
                <a:gd name="connsiteX684" fmla="*/ 323496 w 1213564"/>
                <a:gd name="connsiteY684" fmla="*/ 145285 h 320973"/>
                <a:gd name="connsiteX685" fmla="*/ 321384 w 1213564"/>
                <a:gd name="connsiteY685" fmla="*/ 140094 h 320973"/>
                <a:gd name="connsiteX686" fmla="*/ 328385 w 1213564"/>
                <a:gd name="connsiteY686" fmla="*/ 137417 h 320973"/>
                <a:gd name="connsiteX687" fmla="*/ 336710 w 1213564"/>
                <a:gd name="connsiteY687" fmla="*/ 136303 h 320973"/>
                <a:gd name="connsiteX688" fmla="*/ 348678 w 1213564"/>
                <a:gd name="connsiteY688" fmla="*/ 139932 h 320973"/>
                <a:gd name="connsiteX689" fmla="*/ 352597 w 1213564"/>
                <a:gd name="connsiteY689" fmla="*/ 151514 h 320973"/>
                <a:gd name="connsiteX690" fmla="*/ 352597 w 1213564"/>
                <a:gd name="connsiteY690" fmla="*/ 182204 h 320973"/>
                <a:gd name="connsiteX691" fmla="*/ 347603 w 1213564"/>
                <a:gd name="connsiteY691" fmla="*/ 182204 h 320973"/>
                <a:gd name="connsiteX692" fmla="*/ 346299 w 1213564"/>
                <a:gd name="connsiteY692" fmla="*/ 175536 h 320973"/>
                <a:gd name="connsiteX693" fmla="*/ 345966 w 1213564"/>
                <a:gd name="connsiteY693" fmla="*/ 175536 h 320973"/>
                <a:gd name="connsiteX694" fmla="*/ 342009 w 1213564"/>
                <a:gd name="connsiteY694" fmla="*/ 179670 h 320973"/>
                <a:gd name="connsiteX695" fmla="*/ 325950 w 1213564"/>
                <a:gd name="connsiteY695" fmla="*/ 175622 h 320973"/>
                <a:gd name="connsiteX696" fmla="*/ 332172 w 1213564"/>
                <a:gd name="connsiteY696" fmla="*/ 177479 h 320973"/>
                <a:gd name="connsiteX697" fmla="*/ 341999 w 1213564"/>
                <a:gd name="connsiteY697" fmla="*/ 174136 h 320973"/>
                <a:gd name="connsiteX698" fmla="*/ 345824 w 1213564"/>
                <a:gd name="connsiteY698" fmla="*/ 164125 h 320973"/>
                <a:gd name="connsiteX699" fmla="*/ 345824 w 1213564"/>
                <a:gd name="connsiteY699" fmla="*/ 159963 h 320973"/>
                <a:gd name="connsiteX700" fmla="*/ 338964 w 1213564"/>
                <a:gd name="connsiteY700" fmla="*/ 160249 h 320973"/>
                <a:gd name="connsiteX701" fmla="*/ 327053 w 1213564"/>
                <a:gd name="connsiteY701" fmla="*/ 163011 h 320973"/>
                <a:gd name="connsiteX702" fmla="*/ 323600 w 1213564"/>
                <a:gd name="connsiteY702" fmla="*/ 169897 h 320973"/>
                <a:gd name="connsiteX703" fmla="*/ 325950 w 1213564"/>
                <a:gd name="connsiteY703" fmla="*/ 175622 h 320973"/>
                <a:gd name="connsiteX704" fmla="*/ 371253 w 1213564"/>
                <a:gd name="connsiteY704" fmla="*/ 182213 h 320973"/>
                <a:gd name="connsiteX705" fmla="*/ 378074 w 1213564"/>
                <a:gd name="connsiteY705" fmla="*/ 182213 h 320973"/>
                <a:gd name="connsiteX706" fmla="*/ 378074 w 1213564"/>
                <a:gd name="connsiteY706" fmla="*/ 142399 h 320973"/>
                <a:gd name="connsiteX707" fmla="*/ 389319 w 1213564"/>
                <a:gd name="connsiteY707" fmla="*/ 142399 h 320973"/>
                <a:gd name="connsiteX708" fmla="*/ 389319 w 1213564"/>
                <a:gd name="connsiteY708" fmla="*/ 137046 h 320973"/>
                <a:gd name="connsiteX709" fmla="*/ 378074 w 1213564"/>
                <a:gd name="connsiteY709" fmla="*/ 137046 h 320973"/>
                <a:gd name="connsiteX710" fmla="*/ 378074 w 1213564"/>
                <a:gd name="connsiteY710" fmla="*/ 133741 h 320973"/>
                <a:gd name="connsiteX711" fmla="*/ 379948 w 1213564"/>
                <a:gd name="connsiteY711" fmla="*/ 125816 h 320973"/>
                <a:gd name="connsiteX712" fmla="*/ 385742 w 1213564"/>
                <a:gd name="connsiteY712" fmla="*/ 123282 h 320973"/>
                <a:gd name="connsiteX713" fmla="*/ 389291 w 1213564"/>
                <a:gd name="connsiteY713" fmla="*/ 123673 h 320973"/>
                <a:gd name="connsiteX714" fmla="*/ 392449 w 1213564"/>
                <a:gd name="connsiteY714" fmla="*/ 124511 h 320973"/>
                <a:gd name="connsiteX715" fmla="*/ 394219 w 1213564"/>
                <a:gd name="connsiteY715" fmla="*/ 119110 h 320973"/>
                <a:gd name="connsiteX716" fmla="*/ 390413 w 1213564"/>
                <a:gd name="connsiteY716" fmla="*/ 118081 h 320973"/>
                <a:gd name="connsiteX717" fmla="*/ 385656 w 1213564"/>
                <a:gd name="connsiteY717" fmla="*/ 117634 h 320973"/>
                <a:gd name="connsiteX718" fmla="*/ 377836 w 1213564"/>
                <a:gd name="connsiteY718" fmla="*/ 119320 h 320973"/>
                <a:gd name="connsiteX719" fmla="*/ 372927 w 1213564"/>
                <a:gd name="connsiteY719" fmla="*/ 124577 h 320973"/>
                <a:gd name="connsiteX720" fmla="*/ 371253 w 1213564"/>
                <a:gd name="connsiteY720" fmla="*/ 133826 h 320973"/>
                <a:gd name="connsiteX721" fmla="*/ 371253 w 1213564"/>
                <a:gd name="connsiteY721" fmla="*/ 136836 h 320973"/>
                <a:gd name="connsiteX722" fmla="*/ 363262 w 1213564"/>
                <a:gd name="connsiteY722" fmla="*/ 139103 h 320973"/>
                <a:gd name="connsiteX723" fmla="*/ 363262 w 1213564"/>
                <a:gd name="connsiteY723" fmla="*/ 142399 h 320973"/>
                <a:gd name="connsiteX724" fmla="*/ 371253 w 1213564"/>
                <a:gd name="connsiteY724" fmla="*/ 142399 h 320973"/>
                <a:gd name="connsiteX725" fmla="*/ 371253 w 1213564"/>
                <a:gd name="connsiteY725" fmla="*/ 182213 h 320973"/>
                <a:gd name="connsiteX726" fmla="*/ 414729 w 1213564"/>
                <a:gd name="connsiteY726" fmla="*/ 177432 h 320973"/>
                <a:gd name="connsiteX727" fmla="*/ 409507 w 1213564"/>
                <a:gd name="connsiteY727" fmla="*/ 175317 h 320973"/>
                <a:gd name="connsiteX728" fmla="*/ 407556 w 1213564"/>
                <a:gd name="connsiteY728" fmla="*/ 168974 h 320973"/>
                <a:gd name="connsiteX729" fmla="*/ 407556 w 1213564"/>
                <a:gd name="connsiteY729" fmla="*/ 142389 h 320973"/>
                <a:gd name="connsiteX730" fmla="*/ 420771 w 1213564"/>
                <a:gd name="connsiteY730" fmla="*/ 142389 h 320973"/>
                <a:gd name="connsiteX731" fmla="*/ 420771 w 1213564"/>
                <a:gd name="connsiteY731" fmla="*/ 137046 h 320973"/>
                <a:gd name="connsiteX732" fmla="*/ 407556 w 1213564"/>
                <a:gd name="connsiteY732" fmla="*/ 137046 h 320973"/>
                <a:gd name="connsiteX733" fmla="*/ 407556 w 1213564"/>
                <a:gd name="connsiteY733" fmla="*/ 126578 h 320973"/>
                <a:gd name="connsiteX734" fmla="*/ 403428 w 1213564"/>
                <a:gd name="connsiteY734" fmla="*/ 126578 h 320973"/>
                <a:gd name="connsiteX735" fmla="*/ 400735 w 1213564"/>
                <a:gd name="connsiteY735" fmla="*/ 136379 h 320973"/>
                <a:gd name="connsiteX736" fmla="*/ 394247 w 1213564"/>
                <a:gd name="connsiteY736" fmla="*/ 139065 h 320973"/>
                <a:gd name="connsiteX737" fmla="*/ 394247 w 1213564"/>
                <a:gd name="connsiteY737" fmla="*/ 142399 h 320973"/>
                <a:gd name="connsiteX738" fmla="*/ 400678 w 1213564"/>
                <a:gd name="connsiteY738" fmla="*/ 142399 h 320973"/>
                <a:gd name="connsiteX739" fmla="*/ 400678 w 1213564"/>
                <a:gd name="connsiteY739" fmla="*/ 169183 h 320973"/>
                <a:gd name="connsiteX740" fmla="*/ 402429 w 1213564"/>
                <a:gd name="connsiteY740" fmla="*/ 177508 h 320973"/>
                <a:gd name="connsiteX741" fmla="*/ 407109 w 1213564"/>
                <a:gd name="connsiteY741" fmla="*/ 181766 h 320973"/>
                <a:gd name="connsiteX742" fmla="*/ 413617 w 1213564"/>
                <a:gd name="connsiteY742" fmla="*/ 183032 h 320973"/>
                <a:gd name="connsiteX743" fmla="*/ 417764 w 1213564"/>
                <a:gd name="connsiteY743" fmla="*/ 182651 h 320973"/>
                <a:gd name="connsiteX744" fmla="*/ 421075 w 1213564"/>
                <a:gd name="connsiteY744" fmla="*/ 181747 h 320973"/>
                <a:gd name="connsiteX745" fmla="*/ 421075 w 1213564"/>
                <a:gd name="connsiteY745" fmla="*/ 176422 h 320973"/>
                <a:gd name="connsiteX746" fmla="*/ 418192 w 1213564"/>
                <a:gd name="connsiteY746" fmla="*/ 177127 h 320973"/>
                <a:gd name="connsiteX747" fmla="*/ 414729 w 1213564"/>
                <a:gd name="connsiteY747" fmla="*/ 177432 h 320973"/>
                <a:gd name="connsiteX748" fmla="*/ 474655 w 1213564"/>
                <a:gd name="connsiteY748" fmla="*/ 121958 h 320973"/>
                <a:gd name="connsiteX749" fmla="*/ 490466 w 1213564"/>
                <a:gd name="connsiteY749" fmla="*/ 125320 h 320973"/>
                <a:gd name="connsiteX750" fmla="*/ 500684 w 1213564"/>
                <a:gd name="connsiteY750" fmla="*/ 135245 h 320973"/>
                <a:gd name="connsiteX751" fmla="*/ 504289 w 1213564"/>
                <a:gd name="connsiteY751" fmla="*/ 151505 h 320973"/>
                <a:gd name="connsiteX752" fmla="*/ 500589 w 1213564"/>
                <a:gd name="connsiteY752" fmla="*/ 168507 h 320973"/>
                <a:gd name="connsiteX753" fmla="*/ 489848 w 1213564"/>
                <a:gd name="connsiteY753" fmla="*/ 178784 h 320973"/>
                <a:gd name="connsiteX754" fmla="*/ 472847 w 1213564"/>
                <a:gd name="connsiteY754" fmla="*/ 182213 h 320973"/>
                <a:gd name="connsiteX755" fmla="*/ 456494 w 1213564"/>
                <a:gd name="connsiteY755" fmla="*/ 182213 h 320973"/>
                <a:gd name="connsiteX756" fmla="*/ 456494 w 1213564"/>
                <a:gd name="connsiteY756" fmla="*/ 121958 h 320973"/>
                <a:gd name="connsiteX757" fmla="*/ 474655 w 1213564"/>
                <a:gd name="connsiteY757" fmla="*/ 121958 h 320973"/>
                <a:gd name="connsiteX758" fmla="*/ 494243 w 1213564"/>
                <a:gd name="connsiteY758" fmla="*/ 138360 h 320973"/>
                <a:gd name="connsiteX759" fmla="*/ 486328 w 1213564"/>
                <a:gd name="connsiteY759" fmla="*/ 130512 h 320973"/>
                <a:gd name="connsiteX760" fmla="*/ 473580 w 1213564"/>
                <a:gd name="connsiteY760" fmla="*/ 127930 h 320973"/>
                <a:gd name="connsiteX761" fmla="*/ 463505 w 1213564"/>
                <a:gd name="connsiteY761" fmla="*/ 127930 h 320973"/>
                <a:gd name="connsiteX762" fmla="*/ 463505 w 1213564"/>
                <a:gd name="connsiteY762" fmla="*/ 176193 h 320973"/>
                <a:gd name="connsiteX763" fmla="*/ 472020 w 1213564"/>
                <a:gd name="connsiteY763" fmla="*/ 176193 h 320973"/>
                <a:gd name="connsiteX764" fmla="*/ 490694 w 1213564"/>
                <a:gd name="connsiteY764" fmla="*/ 170050 h 320973"/>
                <a:gd name="connsiteX765" fmla="*/ 496935 w 1213564"/>
                <a:gd name="connsiteY765" fmla="*/ 151752 h 320973"/>
                <a:gd name="connsiteX766" fmla="*/ 494243 w 1213564"/>
                <a:gd name="connsiteY766" fmla="*/ 138360 h 320973"/>
                <a:gd name="connsiteX767" fmla="*/ 541839 w 1213564"/>
                <a:gd name="connsiteY767" fmla="*/ 142646 h 320973"/>
                <a:gd name="connsiteX768" fmla="*/ 544312 w 1213564"/>
                <a:gd name="connsiteY768" fmla="*/ 143104 h 320973"/>
                <a:gd name="connsiteX769" fmla="*/ 545187 w 1213564"/>
                <a:gd name="connsiteY769" fmla="*/ 136750 h 320973"/>
                <a:gd name="connsiteX770" fmla="*/ 542552 w 1213564"/>
                <a:gd name="connsiteY770" fmla="*/ 136360 h 320973"/>
                <a:gd name="connsiteX771" fmla="*/ 539708 w 1213564"/>
                <a:gd name="connsiteY771" fmla="*/ 136217 h 320973"/>
                <a:gd name="connsiteX772" fmla="*/ 533895 w 1213564"/>
                <a:gd name="connsiteY772" fmla="*/ 137455 h 320973"/>
                <a:gd name="connsiteX773" fmla="*/ 529291 w 1213564"/>
                <a:gd name="connsiteY773" fmla="*/ 140770 h 320973"/>
                <a:gd name="connsiteX774" fmla="*/ 525923 w 1213564"/>
                <a:gd name="connsiteY774" fmla="*/ 145371 h 320973"/>
                <a:gd name="connsiteX775" fmla="*/ 525628 w 1213564"/>
                <a:gd name="connsiteY775" fmla="*/ 145371 h 320973"/>
                <a:gd name="connsiteX776" fmla="*/ 524886 w 1213564"/>
                <a:gd name="connsiteY776" fmla="*/ 137046 h 320973"/>
                <a:gd name="connsiteX777" fmla="*/ 519216 w 1213564"/>
                <a:gd name="connsiteY777" fmla="*/ 137046 h 320973"/>
                <a:gd name="connsiteX778" fmla="*/ 519216 w 1213564"/>
                <a:gd name="connsiteY778" fmla="*/ 182213 h 320973"/>
                <a:gd name="connsiteX779" fmla="*/ 526094 w 1213564"/>
                <a:gd name="connsiteY779" fmla="*/ 182213 h 320973"/>
                <a:gd name="connsiteX780" fmla="*/ 526094 w 1213564"/>
                <a:gd name="connsiteY780" fmla="*/ 157982 h 320973"/>
                <a:gd name="connsiteX781" fmla="*/ 527112 w 1213564"/>
                <a:gd name="connsiteY781" fmla="*/ 151609 h 320973"/>
                <a:gd name="connsiteX782" fmla="*/ 529956 w 1213564"/>
                <a:gd name="connsiteY782" fmla="*/ 146704 h 320973"/>
                <a:gd name="connsiteX783" fmla="*/ 534171 w 1213564"/>
                <a:gd name="connsiteY783" fmla="*/ 143570 h 320973"/>
                <a:gd name="connsiteX784" fmla="*/ 539299 w 1213564"/>
                <a:gd name="connsiteY784" fmla="*/ 142484 h 320973"/>
                <a:gd name="connsiteX785" fmla="*/ 541839 w 1213564"/>
                <a:gd name="connsiteY785" fmla="*/ 142646 h 320973"/>
                <a:gd name="connsiteX786" fmla="*/ 583460 w 1213564"/>
                <a:gd name="connsiteY786" fmla="*/ 138779 h 320973"/>
                <a:gd name="connsiteX787" fmla="*/ 589758 w 1213564"/>
                <a:gd name="connsiteY787" fmla="*/ 145933 h 320973"/>
                <a:gd name="connsiteX788" fmla="*/ 591946 w 1213564"/>
                <a:gd name="connsiteY788" fmla="*/ 156667 h 320973"/>
                <a:gd name="connsiteX789" fmla="*/ 591946 w 1213564"/>
                <a:gd name="connsiteY789" fmla="*/ 160906 h 320973"/>
                <a:gd name="connsiteX790" fmla="*/ 560790 w 1213564"/>
                <a:gd name="connsiteY790" fmla="*/ 160906 h 320973"/>
                <a:gd name="connsiteX791" fmla="*/ 564728 w 1213564"/>
                <a:gd name="connsiteY791" fmla="*/ 173031 h 320973"/>
                <a:gd name="connsiteX792" fmla="*/ 575526 w 1213564"/>
                <a:gd name="connsiteY792" fmla="*/ 177194 h 320973"/>
                <a:gd name="connsiteX793" fmla="*/ 583089 w 1213564"/>
                <a:gd name="connsiteY793" fmla="*/ 176403 h 320973"/>
                <a:gd name="connsiteX794" fmla="*/ 589948 w 1213564"/>
                <a:gd name="connsiteY794" fmla="*/ 174098 h 320973"/>
                <a:gd name="connsiteX795" fmla="*/ 589948 w 1213564"/>
                <a:gd name="connsiteY795" fmla="*/ 180118 h 320973"/>
                <a:gd name="connsiteX796" fmla="*/ 583165 w 1213564"/>
                <a:gd name="connsiteY796" fmla="*/ 182347 h 320973"/>
                <a:gd name="connsiteX797" fmla="*/ 575231 w 1213564"/>
                <a:gd name="connsiteY797" fmla="*/ 183042 h 320973"/>
                <a:gd name="connsiteX798" fmla="*/ 563901 w 1213564"/>
                <a:gd name="connsiteY798" fmla="*/ 180384 h 320973"/>
                <a:gd name="connsiteX799" fmla="*/ 556394 w 1213564"/>
                <a:gd name="connsiteY799" fmla="*/ 172574 h 320973"/>
                <a:gd name="connsiteX800" fmla="*/ 553721 w 1213564"/>
                <a:gd name="connsiteY800" fmla="*/ 159963 h 320973"/>
                <a:gd name="connsiteX801" fmla="*/ 556157 w 1213564"/>
                <a:gd name="connsiteY801" fmla="*/ 147333 h 320973"/>
                <a:gd name="connsiteX802" fmla="*/ 563092 w 1213564"/>
                <a:gd name="connsiteY802" fmla="*/ 139113 h 320973"/>
                <a:gd name="connsiteX803" fmla="*/ 573604 w 1213564"/>
                <a:gd name="connsiteY803" fmla="*/ 136227 h 320973"/>
                <a:gd name="connsiteX804" fmla="*/ 583460 w 1213564"/>
                <a:gd name="connsiteY804" fmla="*/ 138779 h 320973"/>
                <a:gd name="connsiteX805" fmla="*/ 584802 w 1213564"/>
                <a:gd name="connsiteY805" fmla="*/ 155429 h 320973"/>
                <a:gd name="connsiteX806" fmla="*/ 583536 w 1213564"/>
                <a:gd name="connsiteY806" fmla="*/ 148323 h 320973"/>
                <a:gd name="connsiteX807" fmla="*/ 579836 w 1213564"/>
                <a:gd name="connsiteY807" fmla="*/ 143542 h 320973"/>
                <a:gd name="connsiteX808" fmla="*/ 573500 w 1213564"/>
                <a:gd name="connsiteY808" fmla="*/ 141827 h 320973"/>
                <a:gd name="connsiteX809" fmla="*/ 564785 w 1213564"/>
                <a:gd name="connsiteY809" fmla="*/ 145418 h 320973"/>
                <a:gd name="connsiteX810" fmla="*/ 560904 w 1213564"/>
                <a:gd name="connsiteY810" fmla="*/ 155429 h 320973"/>
                <a:gd name="connsiteX811" fmla="*/ 584802 w 1213564"/>
                <a:gd name="connsiteY811" fmla="*/ 155429 h 320973"/>
                <a:gd name="connsiteX812" fmla="*/ 607881 w 1213564"/>
                <a:gd name="connsiteY812" fmla="*/ 139284 h 320973"/>
                <a:gd name="connsiteX813" fmla="*/ 603239 w 1213564"/>
                <a:gd name="connsiteY813" fmla="*/ 148085 h 320973"/>
                <a:gd name="connsiteX814" fmla="*/ 604970 w 1213564"/>
                <a:gd name="connsiteY814" fmla="*/ 154181 h 320973"/>
                <a:gd name="connsiteX815" fmla="*/ 609822 w 1213564"/>
                <a:gd name="connsiteY815" fmla="*/ 158163 h 320973"/>
                <a:gd name="connsiteX816" fmla="*/ 617290 w 1213564"/>
                <a:gd name="connsiteY816" fmla="*/ 161439 h 320973"/>
                <a:gd name="connsiteX817" fmla="*/ 624111 w 1213564"/>
                <a:gd name="connsiteY817" fmla="*/ 164382 h 320973"/>
                <a:gd name="connsiteX818" fmla="*/ 627641 w 1213564"/>
                <a:gd name="connsiteY818" fmla="*/ 167145 h 320973"/>
                <a:gd name="connsiteX819" fmla="*/ 628678 w 1213564"/>
                <a:gd name="connsiteY819" fmla="*/ 170421 h 320973"/>
                <a:gd name="connsiteX820" fmla="*/ 626061 w 1213564"/>
                <a:gd name="connsiteY820" fmla="*/ 175584 h 320973"/>
                <a:gd name="connsiteX821" fmla="*/ 617566 w 1213564"/>
                <a:gd name="connsiteY821" fmla="*/ 177479 h 320973"/>
                <a:gd name="connsiteX822" fmla="*/ 609765 w 1213564"/>
                <a:gd name="connsiteY822" fmla="*/ 176365 h 320973"/>
                <a:gd name="connsiteX823" fmla="*/ 603172 w 1213564"/>
                <a:gd name="connsiteY823" fmla="*/ 173888 h 320973"/>
                <a:gd name="connsiteX824" fmla="*/ 603172 w 1213564"/>
                <a:gd name="connsiteY824" fmla="*/ 180194 h 320973"/>
                <a:gd name="connsiteX825" fmla="*/ 609213 w 1213564"/>
                <a:gd name="connsiteY825" fmla="*/ 182299 h 320973"/>
                <a:gd name="connsiteX826" fmla="*/ 617404 w 1213564"/>
                <a:gd name="connsiteY826" fmla="*/ 183042 h 320973"/>
                <a:gd name="connsiteX827" fmla="*/ 626975 w 1213564"/>
                <a:gd name="connsiteY827" fmla="*/ 181556 h 320973"/>
                <a:gd name="connsiteX828" fmla="*/ 633158 w 1213564"/>
                <a:gd name="connsiteY828" fmla="*/ 177127 h 320973"/>
                <a:gd name="connsiteX829" fmla="*/ 635318 w 1213564"/>
                <a:gd name="connsiteY829" fmla="*/ 169840 h 320973"/>
                <a:gd name="connsiteX830" fmla="*/ 633644 w 1213564"/>
                <a:gd name="connsiteY830" fmla="*/ 163763 h 320973"/>
                <a:gd name="connsiteX831" fmla="*/ 628906 w 1213564"/>
                <a:gd name="connsiteY831" fmla="*/ 159725 h 320973"/>
                <a:gd name="connsiteX832" fmla="*/ 621571 w 1213564"/>
                <a:gd name="connsiteY832" fmla="*/ 156496 h 320973"/>
                <a:gd name="connsiteX833" fmla="*/ 614750 w 1213564"/>
                <a:gd name="connsiteY833" fmla="*/ 153686 h 320973"/>
                <a:gd name="connsiteX834" fmla="*/ 610983 w 1213564"/>
                <a:gd name="connsiteY834" fmla="*/ 151133 h 320973"/>
                <a:gd name="connsiteX835" fmla="*/ 609812 w 1213564"/>
                <a:gd name="connsiteY835" fmla="*/ 147676 h 320973"/>
                <a:gd name="connsiteX836" fmla="*/ 612343 w 1213564"/>
                <a:gd name="connsiteY836" fmla="*/ 143380 h 320973"/>
                <a:gd name="connsiteX837" fmla="*/ 619611 w 1213564"/>
                <a:gd name="connsiteY837" fmla="*/ 141818 h 320973"/>
                <a:gd name="connsiteX838" fmla="*/ 626080 w 1213564"/>
                <a:gd name="connsiteY838" fmla="*/ 142646 h 320973"/>
                <a:gd name="connsiteX839" fmla="*/ 632045 w 1213564"/>
                <a:gd name="connsiteY839" fmla="*/ 144666 h 320973"/>
                <a:gd name="connsiteX840" fmla="*/ 634348 w 1213564"/>
                <a:gd name="connsiteY840" fmla="*/ 139179 h 320973"/>
                <a:gd name="connsiteX841" fmla="*/ 627698 w 1213564"/>
                <a:gd name="connsiteY841" fmla="*/ 137017 h 320973"/>
                <a:gd name="connsiteX842" fmla="*/ 620058 w 1213564"/>
                <a:gd name="connsiteY842" fmla="*/ 136217 h 320973"/>
                <a:gd name="connsiteX843" fmla="*/ 607881 w 1213564"/>
                <a:gd name="connsiteY843" fmla="*/ 139284 h 320973"/>
                <a:gd name="connsiteX844" fmla="*/ 671279 w 1213564"/>
                <a:gd name="connsiteY844" fmla="*/ 182070 h 320973"/>
                <a:gd name="connsiteX845" fmla="*/ 664924 w 1213564"/>
                <a:gd name="connsiteY845" fmla="*/ 183042 h 320973"/>
                <a:gd name="connsiteX846" fmla="*/ 651358 w 1213564"/>
                <a:gd name="connsiteY846" fmla="*/ 177184 h 320973"/>
                <a:gd name="connsiteX847" fmla="*/ 646363 w 1213564"/>
                <a:gd name="connsiteY847" fmla="*/ 159801 h 320973"/>
                <a:gd name="connsiteX848" fmla="*/ 651453 w 1213564"/>
                <a:gd name="connsiteY848" fmla="*/ 142180 h 320973"/>
                <a:gd name="connsiteX849" fmla="*/ 665057 w 1213564"/>
                <a:gd name="connsiteY849" fmla="*/ 136227 h 320973"/>
                <a:gd name="connsiteX850" fmla="*/ 671298 w 1213564"/>
                <a:gd name="connsiteY850" fmla="*/ 137170 h 320973"/>
                <a:gd name="connsiteX851" fmla="*/ 675902 w 1213564"/>
                <a:gd name="connsiteY851" fmla="*/ 139703 h 320973"/>
                <a:gd name="connsiteX852" fmla="*/ 679156 w 1213564"/>
                <a:gd name="connsiteY852" fmla="*/ 143313 h 320973"/>
                <a:gd name="connsiteX853" fmla="*/ 679660 w 1213564"/>
                <a:gd name="connsiteY853" fmla="*/ 143313 h 320973"/>
                <a:gd name="connsiteX854" fmla="*/ 679327 w 1213564"/>
                <a:gd name="connsiteY854" fmla="*/ 139808 h 320973"/>
                <a:gd name="connsiteX855" fmla="*/ 679156 w 1213564"/>
                <a:gd name="connsiteY855" fmla="*/ 136179 h 320973"/>
                <a:gd name="connsiteX856" fmla="*/ 679156 w 1213564"/>
                <a:gd name="connsiteY856" fmla="*/ 118091 h 320973"/>
                <a:gd name="connsiteX857" fmla="*/ 685996 w 1213564"/>
                <a:gd name="connsiteY857" fmla="*/ 118091 h 320973"/>
                <a:gd name="connsiteX858" fmla="*/ 685996 w 1213564"/>
                <a:gd name="connsiteY858" fmla="*/ 182223 h 320973"/>
                <a:gd name="connsiteX859" fmla="*/ 680478 w 1213564"/>
                <a:gd name="connsiteY859" fmla="*/ 182223 h 320973"/>
                <a:gd name="connsiteX860" fmla="*/ 679461 w 1213564"/>
                <a:gd name="connsiteY860" fmla="*/ 175784 h 320973"/>
                <a:gd name="connsiteX861" fmla="*/ 679166 w 1213564"/>
                <a:gd name="connsiteY861" fmla="*/ 175784 h 320973"/>
                <a:gd name="connsiteX862" fmla="*/ 675931 w 1213564"/>
                <a:gd name="connsiteY862" fmla="*/ 179451 h 320973"/>
                <a:gd name="connsiteX863" fmla="*/ 671279 w 1213564"/>
                <a:gd name="connsiteY863" fmla="*/ 182070 h 320973"/>
                <a:gd name="connsiteX864" fmla="*/ 656542 w 1213564"/>
                <a:gd name="connsiteY864" fmla="*/ 172812 h 320973"/>
                <a:gd name="connsiteX865" fmla="*/ 665980 w 1213564"/>
                <a:gd name="connsiteY865" fmla="*/ 177346 h 320973"/>
                <a:gd name="connsiteX866" fmla="*/ 676235 w 1213564"/>
                <a:gd name="connsiteY866" fmla="*/ 173212 h 320973"/>
                <a:gd name="connsiteX867" fmla="*/ 679242 w 1213564"/>
                <a:gd name="connsiteY867" fmla="*/ 160982 h 320973"/>
                <a:gd name="connsiteX868" fmla="*/ 679242 w 1213564"/>
                <a:gd name="connsiteY868" fmla="*/ 159744 h 320973"/>
                <a:gd name="connsiteX869" fmla="*/ 676378 w 1213564"/>
                <a:gd name="connsiteY869" fmla="*/ 146514 h 320973"/>
                <a:gd name="connsiteX870" fmla="*/ 665970 w 1213564"/>
                <a:gd name="connsiteY870" fmla="*/ 141903 h 320973"/>
                <a:gd name="connsiteX871" fmla="*/ 656552 w 1213564"/>
                <a:gd name="connsiteY871" fmla="*/ 146742 h 320973"/>
                <a:gd name="connsiteX872" fmla="*/ 653413 w 1213564"/>
                <a:gd name="connsiteY872" fmla="*/ 159953 h 320973"/>
                <a:gd name="connsiteX873" fmla="*/ 656542 w 1213564"/>
                <a:gd name="connsiteY873" fmla="*/ 172812 h 320973"/>
                <a:gd name="connsiteX874" fmla="*/ 730253 w 1213564"/>
                <a:gd name="connsiteY874" fmla="*/ 138779 h 320973"/>
                <a:gd name="connsiteX875" fmla="*/ 736551 w 1213564"/>
                <a:gd name="connsiteY875" fmla="*/ 145933 h 320973"/>
                <a:gd name="connsiteX876" fmla="*/ 738729 w 1213564"/>
                <a:gd name="connsiteY876" fmla="*/ 156667 h 320973"/>
                <a:gd name="connsiteX877" fmla="*/ 738729 w 1213564"/>
                <a:gd name="connsiteY877" fmla="*/ 160906 h 320973"/>
                <a:gd name="connsiteX878" fmla="*/ 707592 w 1213564"/>
                <a:gd name="connsiteY878" fmla="*/ 160906 h 320973"/>
                <a:gd name="connsiteX879" fmla="*/ 711530 w 1213564"/>
                <a:gd name="connsiteY879" fmla="*/ 173031 h 320973"/>
                <a:gd name="connsiteX880" fmla="*/ 722328 w 1213564"/>
                <a:gd name="connsiteY880" fmla="*/ 177194 h 320973"/>
                <a:gd name="connsiteX881" fmla="*/ 729891 w 1213564"/>
                <a:gd name="connsiteY881" fmla="*/ 176403 h 320973"/>
                <a:gd name="connsiteX882" fmla="*/ 736731 w 1213564"/>
                <a:gd name="connsiteY882" fmla="*/ 174098 h 320973"/>
                <a:gd name="connsiteX883" fmla="*/ 736731 w 1213564"/>
                <a:gd name="connsiteY883" fmla="*/ 180118 h 320973"/>
                <a:gd name="connsiteX884" fmla="*/ 729948 w 1213564"/>
                <a:gd name="connsiteY884" fmla="*/ 182347 h 320973"/>
                <a:gd name="connsiteX885" fmla="*/ 722033 w 1213564"/>
                <a:gd name="connsiteY885" fmla="*/ 183042 h 320973"/>
                <a:gd name="connsiteX886" fmla="*/ 710703 w 1213564"/>
                <a:gd name="connsiteY886" fmla="*/ 180384 h 320973"/>
                <a:gd name="connsiteX887" fmla="*/ 703178 w 1213564"/>
                <a:gd name="connsiteY887" fmla="*/ 172574 h 320973"/>
                <a:gd name="connsiteX888" fmla="*/ 700523 w 1213564"/>
                <a:gd name="connsiteY888" fmla="*/ 159963 h 320973"/>
                <a:gd name="connsiteX889" fmla="*/ 702959 w 1213564"/>
                <a:gd name="connsiteY889" fmla="*/ 147333 h 320973"/>
                <a:gd name="connsiteX890" fmla="*/ 709875 w 1213564"/>
                <a:gd name="connsiteY890" fmla="*/ 139113 h 320973"/>
                <a:gd name="connsiteX891" fmla="*/ 720387 w 1213564"/>
                <a:gd name="connsiteY891" fmla="*/ 136227 h 320973"/>
                <a:gd name="connsiteX892" fmla="*/ 730253 w 1213564"/>
                <a:gd name="connsiteY892" fmla="*/ 138779 h 320973"/>
                <a:gd name="connsiteX893" fmla="*/ 731575 w 1213564"/>
                <a:gd name="connsiteY893" fmla="*/ 155429 h 320973"/>
                <a:gd name="connsiteX894" fmla="*/ 730310 w 1213564"/>
                <a:gd name="connsiteY894" fmla="*/ 148323 h 320973"/>
                <a:gd name="connsiteX895" fmla="*/ 726628 w 1213564"/>
                <a:gd name="connsiteY895" fmla="*/ 143542 h 320973"/>
                <a:gd name="connsiteX896" fmla="*/ 720292 w 1213564"/>
                <a:gd name="connsiteY896" fmla="*/ 141827 h 320973"/>
                <a:gd name="connsiteX897" fmla="*/ 711578 w 1213564"/>
                <a:gd name="connsiteY897" fmla="*/ 145418 h 320973"/>
                <a:gd name="connsiteX898" fmla="*/ 707696 w 1213564"/>
                <a:gd name="connsiteY898" fmla="*/ 155429 h 320973"/>
                <a:gd name="connsiteX899" fmla="*/ 731575 w 1213564"/>
                <a:gd name="connsiteY899" fmla="*/ 155429 h 320973"/>
                <a:gd name="connsiteX900" fmla="*/ 774271 w 1213564"/>
                <a:gd name="connsiteY900" fmla="*/ 136217 h 320973"/>
                <a:gd name="connsiteX901" fmla="*/ 768478 w 1213564"/>
                <a:gd name="connsiteY901" fmla="*/ 137065 h 320973"/>
                <a:gd name="connsiteX902" fmla="*/ 763483 w 1213564"/>
                <a:gd name="connsiteY902" fmla="*/ 139532 h 320973"/>
                <a:gd name="connsiteX903" fmla="*/ 759821 w 1213564"/>
                <a:gd name="connsiteY903" fmla="*/ 143551 h 320973"/>
                <a:gd name="connsiteX904" fmla="*/ 759450 w 1213564"/>
                <a:gd name="connsiteY904" fmla="*/ 143551 h 320973"/>
                <a:gd name="connsiteX905" fmla="*/ 758432 w 1213564"/>
                <a:gd name="connsiteY905" fmla="*/ 137046 h 320973"/>
                <a:gd name="connsiteX906" fmla="*/ 752914 w 1213564"/>
                <a:gd name="connsiteY906" fmla="*/ 137046 h 320973"/>
                <a:gd name="connsiteX907" fmla="*/ 752914 w 1213564"/>
                <a:gd name="connsiteY907" fmla="*/ 182213 h 320973"/>
                <a:gd name="connsiteX908" fmla="*/ 759754 w 1213564"/>
                <a:gd name="connsiteY908" fmla="*/ 182213 h 320973"/>
                <a:gd name="connsiteX909" fmla="*/ 759754 w 1213564"/>
                <a:gd name="connsiteY909" fmla="*/ 158553 h 320973"/>
                <a:gd name="connsiteX910" fmla="*/ 762798 w 1213564"/>
                <a:gd name="connsiteY910" fmla="*/ 146228 h 320973"/>
                <a:gd name="connsiteX911" fmla="*/ 773330 w 1213564"/>
                <a:gd name="connsiteY911" fmla="*/ 141989 h 320973"/>
                <a:gd name="connsiteX912" fmla="*/ 781207 w 1213564"/>
                <a:gd name="connsiteY912" fmla="*/ 144799 h 320973"/>
                <a:gd name="connsiteX913" fmla="*/ 783785 w 1213564"/>
                <a:gd name="connsiteY913" fmla="*/ 153248 h 320973"/>
                <a:gd name="connsiteX914" fmla="*/ 783785 w 1213564"/>
                <a:gd name="connsiteY914" fmla="*/ 182223 h 320973"/>
                <a:gd name="connsiteX915" fmla="*/ 790530 w 1213564"/>
                <a:gd name="connsiteY915" fmla="*/ 182223 h 320973"/>
                <a:gd name="connsiteX916" fmla="*/ 790530 w 1213564"/>
                <a:gd name="connsiteY916" fmla="*/ 152791 h 320973"/>
                <a:gd name="connsiteX917" fmla="*/ 786401 w 1213564"/>
                <a:gd name="connsiteY917" fmla="*/ 140160 h 320973"/>
                <a:gd name="connsiteX918" fmla="*/ 774271 w 1213564"/>
                <a:gd name="connsiteY918" fmla="*/ 136217 h 320973"/>
                <a:gd name="connsiteX919" fmla="*/ 45598 w 1213564"/>
                <a:gd name="connsiteY919" fmla="*/ 279483 h 320973"/>
                <a:gd name="connsiteX920" fmla="*/ 43885 w 1213564"/>
                <a:gd name="connsiteY920" fmla="*/ 287836 h 320973"/>
                <a:gd name="connsiteX921" fmla="*/ 38644 w 1213564"/>
                <a:gd name="connsiteY921" fmla="*/ 293437 h 320973"/>
                <a:gd name="connsiteX922" fmla="*/ 29615 w 1213564"/>
                <a:gd name="connsiteY922" fmla="*/ 295427 h 320973"/>
                <a:gd name="connsiteX923" fmla="*/ 17505 w 1213564"/>
                <a:gd name="connsiteY923" fmla="*/ 291275 h 320973"/>
                <a:gd name="connsiteX924" fmla="*/ 13452 w 1213564"/>
                <a:gd name="connsiteY924" fmla="*/ 279444 h 320973"/>
                <a:gd name="connsiteX925" fmla="*/ 13452 w 1213564"/>
                <a:gd name="connsiteY925" fmla="*/ 240411 h 320973"/>
                <a:gd name="connsiteX926" fmla="*/ 6412 w 1213564"/>
                <a:gd name="connsiteY926" fmla="*/ 240411 h 320973"/>
                <a:gd name="connsiteX927" fmla="*/ 6412 w 1213564"/>
                <a:gd name="connsiteY927" fmla="*/ 279235 h 320973"/>
                <a:gd name="connsiteX928" fmla="*/ 12225 w 1213564"/>
                <a:gd name="connsiteY928" fmla="*/ 295418 h 320973"/>
                <a:gd name="connsiteX929" fmla="*/ 29206 w 1213564"/>
                <a:gd name="connsiteY929" fmla="*/ 301495 h 320973"/>
                <a:gd name="connsiteX930" fmla="*/ 42211 w 1213564"/>
                <a:gd name="connsiteY930" fmla="*/ 298618 h 320973"/>
                <a:gd name="connsiteX931" fmla="*/ 49974 w 1213564"/>
                <a:gd name="connsiteY931" fmla="*/ 290779 h 320973"/>
                <a:gd name="connsiteX932" fmla="*/ 52543 w 1213564"/>
                <a:gd name="connsiteY932" fmla="*/ 279397 h 320973"/>
                <a:gd name="connsiteX933" fmla="*/ 52543 w 1213564"/>
                <a:gd name="connsiteY933" fmla="*/ 240411 h 320973"/>
                <a:gd name="connsiteX934" fmla="*/ 45598 w 1213564"/>
                <a:gd name="connsiteY934" fmla="*/ 240411 h 320973"/>
                <a:gd name="connsiteX935" fmla="*/ 45598 w 1213564"/>
                <a:gd name="connsiteY935" fmla="*/ 279483 h 320973"/>
                <a:gd name="connsiteX936" fmla="*/ 90511 w 1213564"/>
                <a:gd name="connsiteY936" fmla="*/ 254670 h 320973"/>
                <a:gd name="connsiteX937" fmla="*/ 84698 w 1213564"/>
                <a:gd name="connsiteY937" fmla="*/ 255527 h 320973"/>
                <a:gd name="connsiteX938" fmla="*/ 79723 w 1213564"/>
                <a:gd name="connsiteY938" fmla="*/ 257994 h 320973"/>
                <a:gd name="connsiteX939" fmla="*/ 76060 w 1213564"/>
                <a:gd name="connsiteY939" fmla="*/ 262014 h 320973"/>
                <a:gd name="connsiteX940" fmla="*/ 75689 w 1213564"/>
                <a:gd name="connsiteY940" fmla="*/ 262014 h 320973"/>
                <a:gd name="connsiteX941" fmla="*/ 74671 w 1213564"/>
                <a:gd name="connsiteY941" fmla="*/ 255508 h 320973"/>
                <a:gd name="connsiteX942" fmla="*/ 69153 w 1213564"/>
                <a:gd name="connsiteY942" fmla="*/ 255508 h 320973"/>
                <a:gd name="connsiteX943" fmla="*/ 69153 w 1213564"/>
                <a:gd name="connsiteY943" fmla="*/ 300676 h 320973"/>
                <a:gd name="connsiteX944" fmla="*/ 75993 w 1213564"/>
                <a:gd name="connsiteY944" fmla="*/ 300676 h 320973"/>
                <a:gd name="connsiteX945" fmla="*/ 75993 w 1213564"/>
                <a:gd name="connsiteY945" fmla="*/ 277016 h 320973"/>
                <a:gd name="connsiteX946" fmla="*/ 79019 w 1213564"/>
                <a:gd name="connsiteY946" fmla="*/ 264700 h 320973"/>
                <a:gd name="connsiteX947" fmla="*/ 89569 w 1213564"/>
                <a:gd name="connsiteY947" fmla="*/ 260461 h 320973"/>
                <a:gd name="connsiteX948" fmla="*/ 97446 w 1213564"/>
                <a:gd name="connsiteY948" fmla="*/ 263252 h 320973"/>
                <a:gd name="connsiteX949" fmla="*/ 100015 w 1213564"/>
                <a:gd name="connsiteY949" fmla="*/ 271701 h 320973"/>
                <a:gd name="connsiteX950" fmla="*/ 100015 w 1213564"/>
                <a:gd name="connsiteY950" fmla="*/ 300685 h 320973"/>
                <a:gd name="connsiteX951" fmla="*/ 106779 w 1213564"/>
                <a:gd name="connsiteY951" fmla="*/ 300685 h 320973"/>
                <a:gd name="connsiteX952" fmla="*/ 106779 w 1213564"/>
                <a:gd name="connsiteY952" fmla="*/ 271253 h 320973"/>
                <a:gd name="connsiteX953" fmla="*/ 102650 w 1213564"/>
                <a:gd name="connsiteY953" fmla="*/ 258623 h 320973"/>
                <a:gd name="connsiteX954" fmla="*/ 90511 w 1213564"/>
                <a:gd name="connsiteY954" fmla="*/ 254670 h 320973"/>
                <a:gd name="connsiteX955" fmla="*/ 122524 w 1213564"/>
                <a:gd name="connsiteY955" fmla="*/ 300676 h 320973"/>
                <a:gd name="connsiteX956" fmla="*/ 129364 w 1213564"/>
                <a:gd name="connsiteY956" fmla="*/ 300676 h 320973"/>
                <a:gd name="connsiteX957" fmla="*/ 129364 w 1213564"/>
                <a:gd name="connsiteY957" fmla="*/ 255508 h 320973"/>
                <a:gd name="connsiteX958" fmla="*/ 125949 w 1213564"/>
                <a:gd name="connsiteY958" fmla="*/ 255508 h 320973"/>
                <a:gd name="connsiteX959" fmla="*/ 122533 w 1213564"/>
                <a:gd name="connsiteY959" fmla="*/ 255508 h 320973"/>
                <a:gd name="connsiteX960" fmla="*/ 122533 w 1213564"/>
                <a:gd name="connsiteY960" fmla="*/ 300676 h 320973"/>
                <a:gd name="connsiteX961" fmla="*/ 126015 w 1213564"/>
                <a:gd name="connsiteY961" fmla="*/ 238601 h 320973"/>
                <a:gd name="connsiteX962" fmla="*/ 123076 w 1213564"/>
                <a:gd name="connsiteY962" fmla="*/ 239687 h 320973"/>
                <a:gd name="connsiteX963" fmla="*/ 121905 w 1213564"/>
                <a:gd name="connsiteY963" fmla="*/ 243088 h 320973"/>
                <a:gd name="connsiteX964" fmla="*/ 123076 w 1213564"/>
                <a:gd name="connsiteY964" fmla="*/ 246459 h 320973"/>
                <a:gd name="connsiteX965" fmla="*/ 126015 w 1213564"/>
                <a:gd name="connsiteY965" fmla="*/ 247574 h 320973"/>
                <a:gd name="connsiteX966" fmla="*/ 128936 w 1213564"/>
                <a:gd name="connsiteY966" fmla="*/ 246459 h 320973"/>
                <a:gd name="connsiteX967" fmla="*/ 130144 w 1213564"/>
                <a:gd name="connsiteY967" fmla="*/ 243088 h 320973"/>
                <a:gd name="connsiteX968" fmla="*/ 128936 w 1213564"/>
                <a:gd name="connsiteY968" fmla="*/ 239687 h 320973"/>
                <a:gd name="connsiteX969" fmla="*/ 126015 w 1213564"/>
                <a:gd name="connsiteY969" fmla="*/ 238601 h 320973"/>
                <a:gd name="connsiteX970" fmla="*/ 163165 w 1213564"/>
                <a:gd name="connsiteY970" fmla="*/ 282826 h 320973"/>
                <a:gd name="connsiteX971" fmla="*/ 161063 w 1213564"/>
                <a:gd name="connsiteY971" fmla="*/ 288989 h 320973"/>
                <a:gd name="connsiteX972" fmla="*/ 159407 w 1213564"/>
                <a:gd name="connsiteY972" fmla="*/ 294437 h 320973"/>
                <a:gd name="connsiteX973" fmla="*/ 159132 w 1213564"/>
                <a:gd name="connsiteY973" fmla="*/ 294437 h 320973"/>
                <a:gd name="connsiteX974" fmla="*/ 157647 w 1213564"/>
                <a:gd name="connsiteY974" fmla="*/ 289008 h 320973"/>
                <a:gd name="connsiteX975" fmla="*/ 155545 w 1213564"/>
                <a:gd name="connsiteY975" fmla="*/ 282826 h 320973"/>
                <a:gd name="connsiteX976" fmla="*/ 145622 w 1213564"/>
                <a:gd name="connsiteY976" fmla="*/ 255508 h 320973"/>
                <a:gd name="connsiteX977" fmla="*/ 138288 w 1213564"/>
                <a:gd name="connsiteY977" fmla="*/ 255508 h 320973"/>
                <a:gd name="connsiteX978" fmla="*/ 155421 w 1213564"/>
                <a:gd name="connsiteY978" fmla="*/ 300676 h 320973"/>
                <a:gd name="connsiteX979" fmla="*/ 163241 w 1213564"/>
                <a:gd name="connsiteY979" fmla="*/ 300676 h 320973"/>
                <a:gd name="connsiteX980" fmla="*/ 180413 w 1213564"/>
                <a:gd name="connsiteY980" fmla="*/ 255508 h 320973"/>
                <a:gd name="connsiteX981" fmla="*/ 173088 w 1213564"/>
                <a:gd name="connsiteY981" fmla="*/ 255508 h 320973"/>
                <a:gd name="connsiteX982" fmla="*/ 163165 w 1213564"/>
                <a:gd name="connsiteY982" fmla="*/ 282826 h 320973"/>
                <a:gd name="connsiteX983" fmla="*/ 216545 w 1213564"/>
                <a:gd name="connsiteY983" fmla="*/ 257232 h 320973"/>
                <a:gd name="connsiteX984" fmla="*/ 222843 w 1213564"/>
                <a:gd name="connsiteY984" fmla="*/ 264376 h 320973"/>
                <a:gd name="connsiteX985" fmla="*/ 225022 w 1213564"/>
                <a:gd name="connsiteY985" fmla="*/ 275111 h 320973"/>
                <a:gd name="connsiteX986" fmla="*/ 225022 w 1213564"/>
                <a:gd name="connsiteY986" fmla="*/ 279368 h 320973"/>
                <a:gd name="connsiteX987" fmla="*/ 193865 w 1213564"/>
                <a:gd name="connsiteY987" fmla="*/ 279368 h 320973"/>
                <a:gd name="connsiteX988" fmla="*/ 197823 w 1213564"/>
                <a:gd name="connsiteY988" fmla="*/ 291475 h 320973"/>
                <a:gd name="connsiteX989" fmla="*/ 208621 w 1213564"/>
                <a:gd name="connsiteY989" fmla="*/ 295646 h 320973"/>
                <a:gd name="connsiteX990" fmla="*/ 216184 w 1213564"/>
                <a:gd name="connsiteY990" fmla="*/ 294846 h 320973"/>
                <a:gd name="connsiteX991" fmla="*/ 223024 w 1213564"/>
                <a:gd name="connsiteY991" fmla="*/ 292541 h 320973"/>
                <a:gd name="connsiteX992" fmla="*/ 223024 w 1213564"/>
                <a:gd name="connsiteY992" fmla="*/ 298571 h 320973"/>
                <a:gd name="connsiteX993" fmla="*/ 216260 w 1213564"/>
                <a:gd name="connsiteY993" fmla="*/ 300800 h 320973"/>
                <a:gd name="connsiteX994" fmla="*/ 208326 w 1213564"/>
                <a:gd name="connsiteY994" fmla="*/ 301485 h 320973"/>
                <a:gd name="connsiteX995" fmla="*/ 196995 w 1213564"/>
                <a:gd name="connsiteY995" fmla="*/ 298828 h 320973"/>
                <a:gd name="connsiteX996" fmla="*/ 189470 w 1213564"/>
                <a:gd name="connsiteY996" fmla="*/ 291027 h 320973"/>
                <a:gd name="connsiteX997" fmla="*/ 186816 w 1213564"/>
                <a:gd name="connsiteY997" fmla="*/ 278416 h 320973"/>
                <a:gd name="connsiteX998" fmla="*/ 189251 w 1213564"/>
                <a:gd name="connsiteY998" fmla="*/ 265786 h 320973"/>
                <a:gd name="connsiteX999" fmla="*/ 196167 w 1213564"/>
                <a:gd name="connsiteY999" fmla="*/ 257575 h 320973"/>
                <a:gd name="connsiteX1000" fmla="*/ 206680 w 1213564"/>
                <a:gd name="connsiteY1000" fmla="*/ 254679 h 320973"/>
                <a:gd name="connsiteX1001" fmla="*/ 216545 w 1213564"/>
                <a:gd name="connsiteY1001" fmla="*/ 257232 h 320973"/>
                <a:gd name="connsiteX1002" fmla="*/ 217868 w 1213564"/>
                <a:gd name="connsiteY1002" fmla="*/ 273882 h 320973"/>
                <a:gd name="connsiteX1003" fmla="*/ 216621 w 1213564"/>
                <a:gd name="connsiteY1003" fmla="*/ 266776 h 320973"/>
                <a:gd name="connsiteX1004" fmla="*/ 212921 w 1213564"/>
                <a:gd name="connsiteY1004" fmla="*/ 261995 h 320973"/>
                <a:gd name="connsiteX1005" fmla="*/ 206585 w 1213564"/>
                <a:gd name="connsiteY1005" fmla="*/ 260280 h 320973"/>
                <a:gd name="connsiteX1006" fmla="*/ 197851 w 1213564"/>
                <a:gd name="connsiteY1006" fmla="*/ 263871 h 320973"/>
                <a:gd name="connsiteX1007" fmla="*/ 193989 w 1213564"/>
                <a:gd name="connsiteY1007" fmla="*/ 273882 h 320973"/>
                <a:gd name="connsiteX1008" fmla="*/ 217868 w 1213564"/>
                <a:gd name="connsiteY1008" fmla="*/ 273882 h 320973"/>
                <a:gd name="connsiteX1009" fmla="*/ 258814 w 1213564"/>
                <a:gd name="connsiteY1009" fmla="*/ 254670 h 320973"/>
                <a:gd name="connsiteX1010" fmla="*/ 253001 w 1213564"/>
                <a:gd name="connsiteY1010" fmla="*/ 255918 h 320973"/>
                <a:gd name="connsiteX1011" fmla="*/ 248415 w 1213564"/>
                <a:gd name="connsiteY1011" fmla="*/ 259232 h 320973"/>
                <a:gd name="connsiteX1012" fmla="*/ 245038 w 1213564"/>
                <a:gd name="connsiteY1012" fmla="*/ 263833 h 320973"/>
                <a:gd name="connsiteX1013" fmla="*/ 244762 w 1213564"/>
                <a:gd name="connsiteY1013" fmla="*/ 263833 h 320973"/>
                <a:gd name="connsiteX1014" fmla="*/ 244020 w 1213564"/>
                <a:gd name="connsiteY1014" fmla="*/ 255508 h 320973"/>
                <a:gd name="connsiteX1015" fmla="*/ 238331 w 1213564"/>
                <a:gd name="connsiteY1015" fmla="*/ 255508 h 320973"/>
                <a:gd name="connsiteX1016" fmla="*/ 238331 w 1213564"/>
                <a:gd name="connsiteY1016" fmla="*/ 300676 h 320973"/>
                <a:gd name="connsiteX1017" fmla="*/ 245209 w 1213564"/>
                <a:gd name="connsiteY1017" fmla="*/ 300676 h 320973"/>
                <a:gd name="connsiteX1018" fmla="*/ 245209 w 1213564"/>
                <a:gd name="connsiteY1018" fmla="*/ 276435 h 320973"/>
                <a:gd name="connsiteX1019" fmla="*/ 246227 w 1213564"/>
                <a:gd name="connsiteY1019" fmla="*/ 270072 h 320973"/>
                <a:gd name="connsiteX1020" fmla="*/ 249072 w 1213564"/>
                <a:gd name="connsiteY1020" fmla="*/ 265166 h 320973"/>
                <a:gd name="connsiteX1021" fmla="*/ 253286 w 1213564"/>
                <a:gd name="connsiteY1021" fmla="*/ 262033 h 320973"/>
                <a:gd name="connsiteX1022" fmla="*/ 258414 w 1213564"/>
                <a:gd name="connsiteY1022" fmla="*/ 260937 h 320973"/>
                <a:gd name="connsiteX1023" fmla="*/ 260964 w 1213564"/>
                <a:gd name="connsiteY1023" fmla="*/ 261109 h 320973"/>
                <a:gd name="connsiteX1024" fmla="*/ 263456 w 1213564"/>
                <a:gd name="connsiteY1024" fmla="*/ 261566 h 320973"/>
                <a:gd name="connsiteX1025" fmla="*/ 264312 w 1213564"/>
                <a:gd name="connsiteY1025" fmla="*/ 255222 h 320973"/>
                <a:gd name="connsiteX1026" fmla="*/ 261677 w 1213564"/>
                <a:gd name="connsiteY1026" fmla="*/ 254822 h 320973"/>
                <a:gd name="connsiteX1027" fmla="*/ 258814 w 1213564"/>
                <a:gd name="connsiteY1027" fmla="*/ 254670 h 320973"/>
                <a:gd name="connsiteX1028" fmla="*/ 297229 w 1213564"/>
                <a:gd name="connsiteY1028" fmla="*/ 278178 h 320973"/>
                <a:gd name="connsiteX1029" fmla="*/ 289903 w 1213564"/>
                <a:gd name="connsiteY1029" fmla="*/ 274939 h 320973"/>
                <a:gd name="connsiteX1030" fmla="*/ 283063 w 1213564"/>
                <a:gd name="connsiteY1030" fmla="*/ 272148 h 320973"/>
                <a:gd name="connsiteX1031" fmla="*/ 279296 w 1213564"/>
                <a:gd name="connsiteY1031" fmla="*/ 269586 h 320973"/>
                <a:gd name="connsiteX1032" fmla="*/ 278126 w 1213564"/>
                <a:gd name="connsiteY1032" fmla="*/ 266119 h 320973"/>
                <a:gd name="connsiteX1033" fmla="*/ 280675 w 1213564"/>
                <a:gd name="connsiteY1033" fmla="*/ 261842 h 320973"/>
                <a:gd name="connsiteX1034" fmla="*/ 287925 w 1213564"/>
                <a:gd name="connsiteY1034" fmla="*/ 260280 h 320973"/>
                <a:gd name="connsiteX1035" fmla="*/ 294394 w 1213564"/>
                <a:gd name="connsiteY1035" fmla="*/ 261099 h 320973"/>
                <a:gd name="connsiteX1036" fmla="*/ 300378 w 1213564"/>
                <a:gd name="connsiteY1036" fmla="*/ 263128 h 320973"/>
                <a:gd name="connsiteX1037" fmla="*/ 302680 w 1213564"/>
                <a:gd name="connsiteY1037" fmla="*/ 257642 h 320973"/>
                <a:gd name="connsiteX1038" fmla="*/ 296030 w 1213564"/>
                <a:gd name="connsiteY1038" fmla="*/ 255489 h 320973"/>
                <a:gd name="connsiteX1039" fmla="*/ 288372 w 1213564"/>
                <a:gd name="connsiteY1039" fmla="*/ 254670 h 320973"/>
                <a:gd name="connsiteX1040" fmla="*/ 276223 w 1213564"/>
                <a:gd name="connsiteY1040" fmla="*/ 257747 h 320973"/>
                <a:gd name="connsiteX1041" fmla="*/ 271600 w 1213564"/>
                <a:gd name="connsiteY1041" fmla="*/ 266557 h 320973"/>
                <a:gd name="connsiteX1042" fmla="*/ 273312 w 1213564"/>
                <a:gd name="connsiteY1042" fmla="*/ 272644 h 320973"/>
                <a:gd name="connsiteX1043" fmla="*/ 278164 w 1213564"/>
                <a:gd name="connsiteY1043" fmla="*/ 276635 h 320973"/>
                <a:gd name="connsiteX1044" fmla="*/ 285651 w 1213564"/>
                <a:gd name="connsiteY1044" fmla="*/ 279911 h 320973"/>
                <a:gd name="connsiteX1045" fmla="*/ 292472 w 1213564"/>
                <a:gd name="connsiteY1045" fmla="*/ 282864 h 320973"/>
                <a:gd name="connsiteX1046" fmla="*/ 296002 w 1213564"/>
                <a:gd name="connsiteY1046" fmla="*/ 285617 h 320973"/>
                <a:gd name="connsiteX1047" fmla="*/ 297039 w 1213564"/>
                <a:gd name="connsiteY1047" fmla="*/ 288893 h 320973"/>
                <a:gd name="connsiteX1048" fmla="*/ 294403 w 1213564"/>
                <a:gd name="connsiteY1048" fmla="*/ 294046 h 320973"/>
                <a:gd name="connsiteX1049" fmla="*/ 285927 w 1213564"/>
                <a:gd name="connsiteY1049" fmla="*/ 295942 h 320973"/>
                <a:gd name="connsiteX1050" fmla="*/ 278107 w 1213564"/>
                <a:gd name="connsiteY1050" fmla="*/ 294827 h 320973"/>
                <a:gd name="connsiteX1051" fmla="*/ 271514 w 1213564"/>
                <a:gd name="connsiteY1051" fmla="*/ 292351 h 320973"/>
                <a:gd name="connsiteX1052" fmla="*/ 271514 w 1213564"/>
                <a:gd name="connsiteY1052" fmla="*/ 298656 h 320973"/>
                <a:gd name="connsiteX1053" fmla="*/ 277574 w 1213564"/>
                <a:gd name="connsiteY1053" fmla="*/ 300761 h 320973"/>
                <a:gd name="connsiteX1054" fmla="*/ 285765 w 1213564"/>
                <a:gd name="connsiteY1054" fmla="*/ 301504 h 320973"/>
                <a:gd name="connsiteX1055" fmla="*/ 295336 w 1213564"/>
                <a:gd name="connsiteY1055" fmla="*/ 300018 h 320973"/>
                <a:gd name="connsiteX1056" fmla="*/ 301519 w 1213564"/>
                <a:gd name="connsiteY1056" fmla="*/ 295589 h 320973"/>
                <a:gd name="connsiteX1057" fmla="*/ 303679 w 1213564"/>
                <a:gd name="connsiteY1057" fmla="*/ 288312 h 320973"/>
                <a:gd name="connsiteX1058" fmla="*/ 302005 w 1213564"/>
                <a:gd name="connsiteY1058" fmla="*/ 282235 h 320973"/>
                <a:gd name="connsiteX1059" fmla="*/ 297229 w 1213564"/>
                <a:gd name="connsiteY1059" fmla="*/ 278178 h 320973"/>
                <a:gd name="connsiteX1060" fmla="*/ 316322 w 1213564"/>
                <a:gd name="connsiteY1060" fmla="*/ 300676 h 320973"/>
                <a:gd name="connsiteX1061" fmla="*/ 323162 w 1213564"/>
                <a:gd name="connsiteY1061" fmla="*/ 300676 h 320973"/>
                <a:gd name="connsiteX1062" fmla="*/ 323162 w 1213564"/>
                <a:gd name="connsiteY1062" fmla="*/ 255508 h 320973"/>
                <a:gd name="connsiteX1063" fmla="*/ 319823 w 1213564"/>
                <a:gd name="connsiteY1063" fmla="*/ 255508 h 320973"/>
                <a:gd name="connsiteX1064" fmla="*/ 316322 w 1213564"/>
                <a:gd name="connsiteY1064" fmla="*/ 255508 h 320973"/>
                <a:gd name="connsiteX1065" fmla="*/ 316322 w 1213564"/>
                <a:gd name="connsiteY1065" fmla="*/ 300676 h 320973"/>
                <a:gd name="connsiteX1066" fmla="*/ 319823 w 1213564"/>
                <a:gd name="connsiteY1066" fmla="*/ 238601 h 320973"/>
                <a:gd name="connsiteX1067" fmla="*/ 316884 w 1213564"/>
                <a:gd name="connsiteY1067" fmla="*/ 239687 h 320973"/>
                <a:gd name="connsiteX1068" fmla="*/ 315714 w 1213564"/>
                <a:gd name="connsiteY1068" fmla="*/ 243088 h 320973"/>
                <a:gd name="connsiteX1069" fmla="*/ 316884 w 1213564"/>
                <a:gd name="connsiteY1069" fmla="*/ 246459 h 320973"/>
                <a:gd name="connsiteX1070" fmla="*/ 319823 w 1213564"/>
                <a:gd name="connsiteY1070" fmla="*/ 247574 h 320973"/>
                <a:gd name="connsiteX1071" fmla="*/ 322744 w 1213564"/>
                <a:gd name="connsiteY1071" fmla="*/ 246459 h 320973"/>
                <a:gd name="connsiteX1072" fmla="*/ 323952 w 1213564"/>
                <a:gd name="connsiteY1072" fmla="*/ 243088 h 320973"/>
                <a:gd name="connsiteX1073" fmla="*/ 322744 w 1213564"/>
                <a:gd name="connsiteY1073" fmla="*/ 239687 h 320973"/>
                <a:gd name="connsiteX1074" fmla="*/ 319823 w 1213564"/>
                <a:gd name="connsiteY1074" fmla="*/ 238601 h 320973"/>
                <a:gd name="connsiteX1075" fmla="*/ 353881 w 1213564"/>
                <a:gd name="connsiteY1075" fmla="*/ 295894 h 320973"/>
                <a:gd name="connsiteX1076" fmla="*/ 348659 w 1213564"/>
                <a:gd name="connsiteY1076" fmla="*/ 293789 h 320973"/>
                <a:gd name="connsiteX1077" fmla="*/ 346708 w 1213564"/>
                <a:gd name="connsiteY1077" fmla="*/ 287445 h 320973"/>
                <a:gd name="connsiteX1078" fmla="*/ 346708 w 1213564"/>
                <a:gd name="connsiteY1078" fmla="*/ 260861 h 320973"/>
                <a:gd name="connsiteX1079" fmla="*/ 359922 w 1213564"/>
                <a:gd name="connsiteY1079" fmla="*/ 260861 h 320973"/>
                <a:gd name="connsiteX1080" fmla="*/ 359922 w 1213564"/>
                <a:gd name="connsiteY1080" fmla="*/ 255508 h 320973"/>
                <a:gd name="connsiteX1081" fmla="*/ 346708 w 1213564"/>
                <a:gd name="connsiteY1081" fmla="*/ 255508 h 320973"/>
                <a:gd name="connsiteX1082" fmla="*/ 346708 w 1213564"/>
                <a:gd name="connsiteY1082" fmla="*/ 245031 h 320973"/>
                <a:gd name="connsiteX1083" fmla="*/ 342579 w 1213564"/>
                <a:gd name="connsiteY1083" fmla="*/ 245031 h 320973"/>
                <a:gd name="connsiteX1084" fmla="*/ 339868 w 1213564"/>
                <a:gd name="connsiteY1084" fmla="*/ 254832 h 320973"/>
                <a:gd name="connsiteX1085" fmla="*/ 333399 w 1213564"/>
                <a:gd name="connsiteY1085" fmla="*/ 257518 h 320973"/>
                <a:gd name="connsiteX1086" fmla="*/ 333399 w 1213564"/>
                <a:gd name="connsiteY1086" fmla="*/ 260861 h 320973"/>
                <a:gd name="connsiteX1087" fmla="*/ 339830 w 1213564"/>
                <a:gd name="connsiteY1087" fmla="*/ 260861 h 320973"/>
                <a:gd name="connsiteX1088" fmla="*/ 339830 w 1213564"/>
                <a:gd name="connsiteY1088" fmla="*/ 287646 h 320973"/>
                <a:gd name="connsiteX1089" fmla="*/ 341581 w 1213564"/>
                <a:gd name="connsiteY1089" fmla="*/ 295970 h 320973"/>
                <a:gd name="connsiteX1090" fmla="*/ 346242 w 1213564"/>
                <a:gd name="connsiteY1090" fmla="*/ 300238 h 320973"/>
                <a:gd name="connsiteX1091" fmla="*/ 352768 w 1213564"/>
                <a:gd name="connsiteY1091" fmla="*/ 301495 h 320973"/>
                <a:gd name="connsiteX1092" fmla="*/ 356897 w 1213564"/>
                <a:gd name="connsiteY1092" fmla="*/ 301114 h 320973"/>
                <a:gd name="connsiteX1093" fmla="*/ 360227 w 1213564"/>
                <a:gd name="connsiteY1093" fmla="*/ 300199 h 320973"/>
                <a:gd name="connsiteX1094" fmla="*/ 360227 w 1213564"/>
                <a:gd name="connsiteY1094" fmla="*/ 294894 h 320973"/>
                <a:gd name="connsiteX1095" fmla="*/ 357325 w 1213564"/>
                <a:gd name="connsiteY1095" fmla="*/ 295580 h 320973"/>
                <a:gd name="connsiteX1096" fmla="*/ 353881 w 1213564"/>
                <a:gd name="connsiteY1096" fmla="*/ 295894 h 320973"/>
                <a:gd name="connsiteX1097" fmla="*/ 389272 w 1213564"/>
                <a:gd name="connsiteY1097" fmla="*/ 281673 h 320973"/>
                <a:gd name="connsiteX1098" fmla="*/ 386969 w 1213564"/>
                <a:gd name="connsiteY1098" fmla="*/ 288522 h 320973"/>
                <a:gd name="connsiteX1099" fmla="*/ 385314 w 1213564"/>
                <a:gd name="connsiteY1099" fmla="*/ 293951 h 320973"/>
                <a:gd name="connsiteX1100" fmla="*/ 385038 w 1213564"/>
                <a:gd name="connsiteY1100" fmla="*/ 293951 h 320973"/>
                <a:gd name="connsiteX1101" fmla="*/ 384125 w 1213564"/>
                <a:gd name="connsiteY1101" fmla="*/ 290198 h 320973"/>
                <a:gd name="connsiteX1102" fmla="*/ 382802 w 1213564"/>
                <a:gd name="connsiteY1102" fmla="*/ 286131 h 320973"/>
                <a:gd name="connsiteX1103" fmla="*/ 381185 w 1213564"/>
                <a:gd name="connsiteY1103" fmla="*/ 281702 h 320973"/>
                <a:gd name="connsiteX1104" fmla="*/ 371224 w 1213564"/>
                <a:gd name="connsiteY1104" fmla="*/ 255489 h 320973"/>
                <a:gd name="connsiteX1105" fmla="*/ 363899 w 1213564"/>
                <a:gd name="connsiteY1105" fmla="*/ 255489 h 320973"/>
                <a:gd name="connsiteX1106" fmla="*/ 381956 w 1213564"/>
                <a:gd name="connsiteY1106" fmla="*/ 300733 h 320973"/>
                <a:gd name="connsiteX1107" fmla="*/ 379482 w 1213564"/>
                <a:gd name="connsiteY1107" fmla="*/ 307096 h 320973"/>
                <a:gd name="connsiteX1108" fmla="*/ 377142 w 1213564"/>
                <a:gd name="connsiteY1108" fmla="*/ 311506 h 320973"/>
                <a:gd name="connsiteX1109" fmla="*/ 373907 w 1213564"/>
                <a:gd name="connsiteY1109" fmla="*/ 314316 h 320973"/>
                <a:gd name="connsiteX1110" fmla="*/ 369484 w 1213564"/>
                <a:gd name="connsiteY1110" fmla="*/ 315297 h 320973"/>
                <a:gd name="connsiteX1111" fmla="*/ 366791 w 1213564"/>
                <a:gd name="connsiteY1111" fmla="*/ 315135 h 320973"/>
                <a:gd name="connsiteX1112" fmla="*/ 364584 w 1213564"/>
                <a:gd name="connsiteY1112" fmla="*/ 314754 h 320973"/>
                <a:gd name="connsiteX1113" fmla="*/ 364584 w 1213564"/>
                <a:gd name="connsiteY1113" fmla="*/ 320231 h 320973"/>
                <a:gd name="connsiteX1114" fmla="*/ 367153 w 1213564"/>
                <a:gd name="connsiteY1114" fmla="*/ 320754 h 320973"/>
                <a:gd name="connsiteX1115" fmla="*/ 370568 w 1213564"/>
                <a:gd name="connsiteY1115" fmla="*/ 320973 h 320973"/>
                <a:gd name="connsiteX1116" fmla="*/ 377741 w 1213564"/>
                <a:gd name="connsiteY1116" fmla="*/ 319307 h 320973"/>
                <a:gd name="connsiteX1117" fmla="*/ 382774 w 1213564"/>
                <a:gd name="connsiteY1117" fmla="*/ 314544 h 320973"/>
                <a:gd name="connsiteX1118" fmla="*/ 386398 w 1213564"/>
                <a:gd name="connsiteY1118" fmla="*/ 307286 h 320973"/>
                <a:gd name="connsiteX1119" fmla="*/ 406034 w 1213564"/>
                <a:gd name="connsiteY1119" fmla="*/ 255480 h 320973"/>
                <a:gd name="connsiteX1120" fmla="*/ 398680 w 1213564"/>
                <a:gd name="connsiteY1120" fmla="*/ 255480 h 320973"/>
                <a:gd name="connsiteX1121" fmla="*/ 389272 w 1213564"/>
                <a:gd name="connsiteY1121" fmla="*/ 281673 h 320973"/>
                <a:gd name="connsiteX1122" fmla="*/ 467672 w 1213564"/>
                <a:gd name="connsiteY1122" fmla="*/ 257442 h 320973"/>
                <a:gd name="connsiteX1123" fmla="*/ 474883 w 1213564"/>
                <a:gd name="connsiteY1123" fmla="*/ 265414 h 320973"/>
                <a:gd name="connsiteX1124" fmla="*/ 477452 w 1213564"/>
                <a:gd name="connsiteY1124" fmla="*/ 278006 h 320973"/>
                <a:gd name="connsiteX1125" fmla="*/ 476006 w 1213564"/>
                <a:gd name="connsiteY1125" fmla="*/ 287941 h 320973"/>
                <a:gd name="connsiteX1126" fmla="*/ 471839 w 1213564"/>
                <a:gd name="connsiteY1126" fmla="*/ 295313 h 320973"/>
                <a:gd name="connsiteX1127" fmla="*/ 465284 w 1213564"/>
                <a:gd name="connsiteY1127" fmla="*/ 299904 h 320973"/>
                <a:gd name="connsiteX1128" fmla="*/ 456589 w 1213564"/>
                <a:gd name="connsiteY1128" fmla="*/ 301495 h 320973"/>
                <a:gd name="connsiteX1129" fmla="*/ 448284 w 1213564"/>
                <a:gd name="connsiteY1129" fmla="*/ 299904 h 320973"/>
                <a:gd name="connsiteX1130" fmla="*/ 441776 w 1213564"/>
                <a:gd name="connsiteY1130" fmla="*/ 295313 h 320973"/>
                <a:gd name="connsiteX1131" fmla="*/ 437543 w 1213564"/>
                <a:gd name="connsiteY1131" fmla="*/ 287941 h 320973"/>
                <a:gd name="connsiteX1132" fmla="*/ 436040 w 1213564"/>
                <a:gd name="connsiteY1132" fmla="*/ 278006 h 320973"/>
                <a:gd name="connsiteX1133" fmla="*/ 438551 w 1213564"/>
                <a:gd name="connsiteY1133" fmla="*/ 265376 h 320973"/>
                <a:gd name="connsiteX1134" fmla="*/ 445743 w 1213564"/>
                <a:gd name="connsiteY1134" fmla="*/ 257423 h 320973"/>
                <a:gd name="connsiteX1135" fmla="*/ 456874 w 1213564"/>
                <a:gd name="connsiteY1135" fmla="*/ 254679 h 320973"/>
                <a:gd name="connsiteX1136" fmla="*/ 467672 w 1213564"/>
                <a:gd name="connsiteY1136" fmla="*/ 257442 h 320973"/>
                <a:gd name="connsiteX1137" fmla="*/ 468909 w 1213564"/>
                <a:gd name="connsiteY1137" fmla="*/ 287445 h 320973"/>
                <a:gd name="connsiteX1138" fmla="*/ 470355 w 1213564"/>
                <a:gd name="connsiteY1138" fmla="*/ 278006 h 320973"/>
                <a:gd name="connsiteX1139" fmla="*/ 468909 w 1213564"/>
                <a:gd name="connsiteY1139" fmla="*/ 268681 h 320973"/>
                <a:gd name="connsiteX1140" fmla="*/ 464466 w 1213564"/>
                <a:gd name="connsiteY1140" fmla="*/ 262595 h 320973"/>
                <a:gd name="connsiteX1141" fmla="*/ 456684 w 1213564"/>
                <a:gd name="connsiteY1141" fmla="*/ 260452 h 320973"/>
                <a:gd name="connsiteX1142" fmla="*/ 446371 w 1213564"/>
                <a:gd name="connsiteY1142" fmla="*/ 265100 h 320973"/>
                <a:gd name="connsiteX1143" fmla="*/ 443099 w 1213564"/>
                <a:gd name="connsiteY1143" fmla="*/ 277997 h 320973"/>
                <a:gd name="connsiteX1144" fmla="*/ 444545 w 1213564"/>
                <a:gd name="connsiteY1144" fmla="*/ 287436 h 320973"/>
                <a:gd name="connsiteX1145" fmla="*/ 448987 w 1213564"/>
                <a:gd name="connsiteY1145" fmla="*/ 293618 h 320973"/>
                <a:gd name="connsiteX1146" fmla="*/ 456712 w 1213564"/>
                <a:gd name="connsiteY1146" fmla="*/ 295799 h 320973"/>
                <a:gd name="connsiteX1147" fmla="*/ 464437 w 1213564"/>
                <a:gd name="connsiteY1147" fmla="*/ 293618 h 320973"/>
                <a:gd name="connsiteX1148" fmla="*/ 468909 w 1213564"/>
                <a:gd name="connsiteY1148" fmla="*/ 287445 h 320973"/>
                <a:gd name="connsiteX1149" fmla="*/ 507353 w 1213564"/>
                <a:gd name="connsiteY1149" fmla="*/ 236077 h 320973"/>
                <a:gd name="connsiteX1150" fmla="*/ 499551 w 1213564"/>
                <a:gd name="connsiteY1150" fmla="*/ 237773 h 320973"/>
                <a:gd name="connsiteX1151" fmla="*/ 494643 w 1213564"/>
                <a:gd name="connsiteY1151" fmla="*/ 243030 h 320973"/>
                <a:gd name="connsiteX1152" fmla="*/ 492949 w 1213564"/>
                <a:gd name="connsiteY1152" fmla="*/ 252289 h 320973"/>
                <a:gd name="connsiteX1153" fmla="*/ 492949 w 1213564"/>
                <a:gd name="connsiteY1153" fmla="*/ 255299 h 320973"/>
                <a:gd name="connsiteX1154" fmla="*/ 484958 w 1213564"/>
                <a:gd name="connsiteY1154" fmla="*/ 257575 h 320973"/>
                <a:gd name="connsiteX1155" fmla="*/ 484958 w 1213564"/>
                <a:gd name="connsiteY1155" fmla="*/ 260871 h 320973"/>
                <a:gd name="connsiteX1156" fmla="*/ 492949 w 1213564"/>
                <a:gd name="connsiteY1156" fmla="*/ 260871 h 320973"/>
                <a:gd name="connsiteX1157" fmla="*/ 492949 w 1213564"/>
                <a:gd name="connsiteY1157" fmla="*/ 300685 h 320973"/>
                <a:gd name="connsiteX1158" fmla="*/ 499789 w 1213564"/>
                <a:gd name="connsiteY1158" fmla="*/ 300685 h 320973"/>
                <a:gd name="connsiteX1159" fmla="*/ 499789 w 1213564"/>
                <a:gd name="connsiteY1159" fmla="*/ 260871 h 320973"/>
                <a:gd name="connsiteX1160" fmla="*/ 511015 w 1213564"/>
                <a:gd name="connsiteY1160" fmla="*/ 260871 h 320973"/>
                <a:gd name="connsiteX1161" fmla="*/ 511015 w 1213564"/>
                <a:gd name="connsiteY1161" fmla="*/ 255518 h 320973"/>
                <a:gd name="connsiteX1162" fmla="*/ 499789 w 1213564"/>
                <a:gd name="connsiteY1162" fmla="*/ 255518 h 320973"/>
                <a:gd name="connsiteX1163" fmla="*/ 499789 w 1213564"/>
                <a:gd name="connsiteY1163" fmla="*/ 252222 h 320973"/>
                <a:gd name="connsiteX1164" fmla="*/ 501663 w 1213564"/>
                <a:gd name="connsiteY1164" fmla="*/ 244278 h 320973"/>
                <a:gd name="connsiteX1165" fmla="*/ 507438 w 1213564"/>
                <a:gd name="connsiteY1165" fmla="*/ 241745 h 320973"/>
                <a:gd name="connsiteX1166" fmla="*/ 510987 w 1213564"/>
                <a:gd name="connsiteY1166" fmla="*/ 242135 h 320973"/>
                <a:gd name="connsiteX1167" fmla="*/ 514145 w 1213564"/>
                <a:gd name="connsiteY1167" fmla="*/ 242983 h 320973"/>
                <a:gd name="connsiteX1168" fmla="*/ 515915 w 1213564"/>
                <a:gd name="connsiteY1168" fmla="*/ 237582 h 320973"/>
                <a:gd name="connsiteX1169" fmla="*/ 512109 w 1213564"/>
                <a:gd name="connsiteY1169" fmla="*/ 236563 h 320973"/>
                <a:gd name="connsiteX1170" fmla="*/ 507353 w 1213564"/>
                <a:gd name="connsiteY1170" fmla="*/ 236077 h 320973"/>
                <a:gd name="connsiteX1171" fmla="*/ 567221 w 1213564"/>
                <a:gd name="connsiteY1171" fmla="*/ 240173 h 320973"/>
                <a:gd name="connsiteX1172" fmla="*/ 590595 w 1213564"/>
                <a:gd name="connsiteY1172" fmla="*/ 300676 h 320973"/>
                <a:gd name="connsiteX1173" fmla="*/ 583346 w 1213564"/>
                <a:gd name="connsiteY1173" fmla="*/ 300676 h 320973"/>
                <a:gd name="connsiteX1174" fmla="*/ 575935 w 1213564"/>
                <a:gd name="connsiteY1174" fmla="*/ 281549 h 320973"/>
                <a:gd name="connsiteX1175" fmla="*/ 551818 w 1213564"/>
                <a:gd name="connsiteY1175" fmla="*/ 281549 h 320973"/>
                <a:gd name="connsiteX1176" fmla="*/ 544446 w 1213564"/>
                <a:gd name="connsiteY1176" fmla="*/ 300676 h 320973"/>
                <a:gd name="connsiteX1177" fmla="*/ 537368 w 1213564"/>
                <a:gd name="connsiteY1177" fmla="*/ 300676 h 320973"/>
                <a:gd name="connsiteX1178" fmla="*/ 560932 w 1213564"/>
                <a:gd name="connsiteY1178" fmla="*/ 240173 h 320973"/>
                <a:gd name="connsiteX1179" fmla="*/ 567221 w 1213564"/>
                <a:gd name="connsiteY1179" fmla="*/ 240173 h 320973"/>
                <a:gd name="connsiteX1180" fmla="*/ 573842 w 1213564"/>
                <a:gd name="connsiteY1180" fmla="*/ 275320 h 320973"/>
                <a:gd name="connsiteX1181" fmla="*/ 566802 w 1213564"/>
                <a:gd name="connsiteY1181" fmla="*/ 256318 h 320973"/>
                <a:gd name="connsiteX1182" fmla="*/ 566003 w 1213564"/>
                <a:gd name="connsiteY1182" fmla="*/ 253889 h 320973"/>
                <a:gd name="connsiteX1183" fmla="*/ 564871 w 1213564"/>
                <a:gd name="connsiteY1183" fmla="*/ 250384 h 320973"/>
                <a:gd name="connsiteX1184" fmla="*/ 563920 w 1213564"/>
                <a:gd name="connsiteY1184" fmla="*/ 247460 h 320973"/>
                <a:gd name="connsiteX1185" fmla="*/ 563025 w 1213564"/>
                <a:gd name="connsiteY1185" fmla="*/ 250803 h 320973"/>
                <a:gd name="connsiteX1186" fmla="*/ 562112 w 1213564"/>
                <a:gd name="connsiteY1186" fmla="*/ 253898 h 320973"/>
                <a:gd name="connsiteX1187" fmla="*/ 561332 w 1213564"/>
                <a:gd name="connsiteY1187" fmla="*/ 256308 h 320973"/>
                <a:gd name="connsiteX1188" fmla="*/ 554159 w 1213564"/>
                <a:gd name="connsiteY1188" fmla="*/ 275311 h 320973"/>
                <a:gd name="connsiteX1189" fmla="*/ 573842 w 1213564"/>
                <a:gd name="connsiteY1189" fmla="*/ 275311 h 320973"/>
                <a:gd name="connsiteX1190" fmla="*/ 620772 w 1213564"/>
                <a:gd name="connsiteY1190" fmla="*/ 254670 h 320973"/>
                <a:gd name="connsiteX1191" fmla="*/ 634224 w 1213564"/>
                <a:gd name="connsiteY1191" fmla="*/ 260480 h 320973"/>
                <a:gd name="connsiteX1192" fmla="*/ 639257 w 1213564"/>
                <a:gd name="connsiteY1192" fmla="*/ 277949 h 320973"/>
                <a:gd name="connsiteX1193" fmla="*/ 636935 w 1213564"/>
                <a:gd name="connsiteY1193" fmla="*/ 290894 h 320973"/>
                <a:gd name="connsiteX1194" fmla="*/ 630447 w 1213564"/>
                <a:gd name="connsiteY1194" fmla="*/ 298799 h 320973"/>
                <a:gd name="connsiteX1195" fmla="*/ 620601 w 1213564"/>
                <a:gd name="connsiteY1195" fmla="*/ 301476 h 320973"/>
                <a:gd name="connsiteX1196" fmla="*/ 614303 w 1213564"/>
                <a:gd name="connsiteY1196" fmla="*/ 300523 h 320973"/>
                <a:gd name="connsiteX1197" fmla="*/ 609641 w 1213564"/>
                <a:gd name="connsiteY1197" fmla="*/ 297971 h 320973"/>
                <a:gd name="connsiteX1198" fmla="*/ 606445 w 1213564"/>
                <a:gd name="connsiteY1198" fmla="*/ 294484 h 320973"/>
                <a:gd name="connsiteX1199" fmla="*/ 605940 w 1213564"/>
                <a:gd name="connsiteY1199" fmla="*/ 294484 h 320973"/>
                <a:gd name="connsiteX1200" fmla="*/ 606254 w 1213564"/>
                <a:gd name="connsiteY1200" fmla="*/ 298342 h 320973"/>
                <a:gd name="connsiteX1201" fmla="*/ 606445 w 1213564"/>
                <a:gd name="connsiteY1201" fmla="*/ 302304 h 320973"/>
                <a:gd name="connsiteX1202" fmla="*/ 606445 w 1213564"/>
                <a:gd name="connsiteY1202" fmla="*/ 320850 h 320973"/>
                <a:gd name="connsiteX1203" fmla="*/ 599566 w 1213564"/>
                <a:gd name="connsiteY1203" fmla="*/ 320850 h 320973"/>
                <a:gd name="connsiteX1204" fmla="*/ 599566 w 1213564"/>
                <a:gd name="connsiteY1204" fmla="*/ 255480 h 320973"/>
                <a:gd name="connsiteX1205" fmla="*/ 605198 w 1213564"/>
                <a:gd name="connsiteY1205" fmla="*/ 255480 h 320973"/>
                <a:gd name="connsiteX1206" fmla="*/ 606112 w 1213564"/>
                <a:gd name="connsiteY1206" fmla="*/ 262166 h 320973"/>
                <a:gd name="connsiteX1207" fmla="*/ 606445 w 1213564"/>
                <a:gd name="connsiteY1207" fmla="*/ 262166 h 320973"/>
                <a:gd name="connsiteX1208" fmla="*/ 609641 w 1213564"/>
                <a:gd name="connsiteY1208" fmla="*/ 258394 h 320973"/>
                <a:gd name="connsiteX1209" fmla="*/ 614284 w 1213564"/>
                <a:gd name="connsiteY1209" fmla="*/ 255680 h 320973"/>
                <a:gd name="connsiteX1210" fmla="*/ 620772 w 1213564"/>
                <a:gd name="connsiteY1210" fmla="*/ 254670 h 320973"/>
                <a:gd name="connsiteX1211" fmla="*/ 630828 w 1213564"/>
                <a:gd name="connsiteY1211" fmla="*/ 287217 h 320973"/>
                <a:gd name="connsiteX1212" fmla="*/ 632207 w 1213564"/>
                <a:gd name="connsiteY1212" fmla="*/ 277892 h 320973"/>
                <a:gd name="connsiteX1213" fmla="*/ 629106 w 1213564"/>
                <a:gd name="connsiteY1213" fmla="*/ 265166 h 320973"/>
                <a:gd name="connsiteX1214" fmla="*/ 619573 w 1213564"/>
                <a:gd name="connsiteY1214" fmla="*/ 260461 h 320973"/>
                <a:gd name="connsiteX1215" fmla="*/ 612029 w 1213564"/>
                <a:gd name="connsiteY1215" fmla="*/ 262261 h 320973"/>
                <a:gd name="connsiteX1216" fmla="*/ 607853 w 1213564"/>
                <a:gd name="connsiteY1216" fmla="*/ 267681 h 320973"/>
                <a:gd name="connsiteX1217" fmla="*/ 606464 w 1213564"/>
                <a:gd name="connsiteY1217" fmla="*/ 276730 h 320973"/>
                <a:gd name="connsiteX1218" fmla="*/ 606464 w 1213564"/>
                <a:gd name="connsiteY1218" fmla="*/ 278044 h 320973"/>
                <a:gd name="connsiteX1219" fmla="*/ 607710 w 1213564"/>
                <a:gd name="connsiteY1219" fmla="*/ 287731 h 320973"/>
                <a:gd name="connsiteX1220" fmla="*/ 611877 w 1213564"/>
                <a:gd name="connsiteY1220" fmla="*/ 293761 h 320973"/>
                <a:gd name="connsiteX1221" fmla="*/ 619678 w 1213564"/>
                <a:gd name="connsiteY1221" fmla="*/ 295818 h 320973"/>
                <a:gd name="connsiteX1222" fmla="*/ 626661 w 1213564"/>
                <a:gd name="connsiteY1222" fmla="*/ 293551 h 320973"/>
                <a:gd name="connsiteX1223" fmla="*/ 630828 w 1213564"/>
                <a:gd name="connsiteY1223" fmla="*/ 287217 h 320973"/>
                <a:gd name="connsiteX1224" fmla="*/ 674047 w 1213564"/>
                <a:gd name="connsiteY1224" fmla="*/ 254670 h 320973"/>
                <a:gd name="connsiteX1225" fmla="*/ 687499 w 1213564"/>
                <a:gd name="connsiteY1225" fmla="*/ 260480 h 320973"/>
                <a:gd name="connsiteX1226" fmla="*/ 692513 w 1213564"/>
                <a:gd name="connsiteY1226" fmla="*/ 277949 h 320973"/>
                <a:gd name="connsiteX1227" fmla="*/ 690211 w 1213564"/>
                <a:gd name="connsiteY1227" fmla="*/ 290894 h 320973"/>
                <a:gd name="connsiteX1228" fmla="*/ 683723 w 1213564"/>
                <a:gd name="connsiteY1228" fmla="*/ 298799 h 320973"/>
                <a:gd name="connsiteX1229" fmla="*/ 673876 w 1213564"/>
                <a:gd name="connsiteY1229" fmla="*/ 301476 h 320973"/>
                <a:gd name="connsiteX1230" fmla="*/ 667578 w 1213564"/>
                <a:gd name="connsiteY1230" fmla="*/ 300523 h 320973"/>
                <a:gd name="connsiteX1231" fmla="*/ 662916 w 1213564"/>
                <a:gd name="connsiteY1231" fmla="*/ 297971 h 320973"/>
                <a:gd name="connsiteX1232" fmla="*/ 659701 w 1213564"/>
                <a:gd name="connsiteY1232" fmla="*/ 294484 h 320973"/>
                <a:gd name="connsiteX1233" fmla="*/ 659216 w 1213564"/>
                <a:gd name="connsiteY1233" fmla="*/ 294484 h 320973"/>
                <a:gd name="connsiteX1234" fmla="*/ 659530 w 1213564"/>
                <a:gd name="connsiteY1234" fmla="*/ 298342 h 320973"/>
                <a:gd name="connsiteX1235" fmla="*/ 659701 w 1213564"/>
                <a:gd name="connsiteY1235" fmla="*/ 302304 h 320973"/>
                <a:gd name="connsiteX1236" fmla="*/ 659701 w 1213564"/>
                <a:gd name="connsiteY1236" fmla="*/ 320850 h 320973"/>
                <a:gd name="connsiteX1237" fmla="*/ 652842 w 1213564"/>
                <a:gd name="connsiteY1237" fmla="*/ 320850 h 320973"/>
                <a:gd name="connsiteX1238" fmla="*/ 652842 w 1213564"/>
                <a:gd name="connsiteY1238" fmla="*/ 255480 h 320973"/>
                <a:gd name="connsiteX1239" fmla="*/ 658474 w 1213564"/>
                <a:gd name="connsiteY1239" fmla="*/ 255480 h 320973"/>
                <a:gd name="connsiteX1240" fmla="*/ 659387 w 1213564"/>
                <a:gd name="connsiteY1240" fmla="*/ 262166 h 320973"/>
                <a:gd name="connsiteX1241" fmla="*/ 659701 w 1213564"/>
                <a:gd name="connsiteY1241" fmla="*/ 262166 h 320973"/>
                <a:gd name="connsiteX1242" fmla="*/ 662916 w 1213564"/>
                <a:gd name="connsiteY1242" fmla="*/ 258394 h 320973"/>
                <a:gd name="connsiteX1243" fmla="*/ 667559 w 1213564"/>
                <a:gd name="connsiteY1243" fmla="*/ 255680 h 320973"/>
                <a:gd name="connsiteX1244" fmla="*/ 674047 w 1213564"/>
                <a:gd name="connsiteY1244" fmla="*/ 254670 h 320973"/>
                <a:gd name="connsiteX1245" fmla="*/ 684103 w 1213564"/>
                <a:gd name="connsiteY1245" fmla="*/ 287217 h 320973"/>
                <a:gd name="connsiteX1246" fmla="*/ 685482 w 1213564"/>
                <a:gd name="connsiteY1246" fmla="*/ 277892 h 320973"/>
                <a:gd name="connsiteX1247" fmla="*/ 682381 w 1213564"/>
                <a:gd name="connsiteY1247" fmla="*/ 265166 h 320973"/>
                <a:gd name="connsiteX1248" fmla="*/ 672868 w 1213564"/>
                <a:gd name="connsiteY1248" fmla="*/ 260461 h 320973"/>
                <a:gd name="connsiteX1249" fmla="*/ 665304 w 1213564"/>
                <a:gd name="connsiteY1249" fmla="*/ 262261 h 320973"/>
                <a:gd name="connsiteX1250" fmla="*/ 661128 w 1213564"/>
                <a:gd name="connsiteY1250" fmla="*/ 267681 h 320973"/>
                <a:gd name="connsiteX1251" fmla="*/ 659720 w 1213564"/>
                <a:gd name="connsiteY1251" fmla="*/ 276730 h 320973"/>
                <a:gd name="connsiteX1252" fmla="*/ 659720 w 1213564"/>
                <a:gd name="connsiteY1252" fmla="*/ 278044 h 320973"/>
                <a:gd name="connsiteX1253" fmla="*/ 660985 w 1213564"/>
                <a:gd name="connsiteY1253" fmla="*/ 287731 h 320973"/>
                <a:gd name="connsiteX1254" fmla="*/ 665152 w 1213564"/>
                <a:gd name="connsiteY1254" fmla="*/ 293761 h 320973"/>
                <a:gd name="connsiteX1255" fmla="*/ 672953 w 1213564"/>
                <a:gd name="connsiteY1255" fmla="*/ 295818 h 320973"/>
                <a:gd name="connsiteX1256" fmla="*/ 679936 w 1213564"/>
                <a:gd name="connsiteY1256" fmla="*/ 293551 h 320973"/>
                <a:gd name="connsiteX1257" fmla="*/ 684103 w 1213564"/>
                <a:gd name="connsiteY1257" fmla="*/ 287217 h 320973"/>
                <a:gd name="connsiteX1258" fmla="*/ 706098 w 1213564"/>
                <a:gd name="connsiteY1258" fmla="*/ 300676 h 320973"/>
                <a:gd name="connsiteX1259" fmla="*/ 712976 w 1213564"/>
                <a:gd name="connsiteY1259" fmla="*/ 300676 h 320973"/>
                <a:gd name="connsiteX1260" fmla="*/ 712976 w 1213564"/>
                <a:gd name="connsiteY1260" fmla="*/ 236553 h 320973"/>
                <a:gd name="connsiteX1261" fmla="*/ 706098 w 1213564"/>
                <a:gd name="connsiteY1261" fmla="*/ 236553 h 320973"/>
                <a:gd name="connsiteX1262" fmla="*/ 706098 w 1213564"/>
                <a:gd name="connsiteY1262" fmla="*/ 300676 h 320973"/>
                <a:gd name="connsiteX1263" fmla="*/ 729064 w 1213564"/>
                <a:gd name="connsiteY1263" fmla="*/ 300676 h 320973"/>
                <a:gd name="connsiteX1264" fmla="*/ 735904 w 1213564"/>
                <a:gd name="connsiteY1264" fmla="*/ 300676 h 320973"/>
                <a:gd name="connsiteX1265" fmla="*/ 735904 w 1213564"/>
                <a:gd name="connsiteY1265" fmla="*/ 255508 h 320973"/>
                <a:gd name="connsiteX1266" fmla="*/ 732564 w 1213564"/>
                <a:gd name="connsiteY1266" fmla="*/ 255508 h 320973"/>
                <a:gd name="connsiteX1267" fmla="*/ 729064 w 1213564"/>
                <a:gd name="connsiteY1267" fmla="*/ 255508 h 320973"/>
                <a:gd name="connsiteX1268" fmla="*/ 729064 w 1213564"/>
                <a:gd name="connsiteY1268" fmla="*/ 300676 h 320973"/>
                <a:gd name="connsiteX1269" fmla="*/ 732574 w 1213564"/>
                <a:gd name="connsiteY1269" fmla="*/ 238601 h 320973"/>
                <a:gd name="connsiteX1270" fmla="*/ 729615 w 1213564"/>
                <a:gd name="connsiteY1270" fmla="*/ 239687 h 320973"/>
                <a:gd name="connsiteX1271" fmla="*/ 728445 w 1213564"/>
                <a:gd name="connsiteY1271" fmla="*/ 243088 h 320973"/>
                <a:gd name="connsiteX1272" fmla="*/ 729615 w 1213564"/>
                <a:gd name="connsiteY1272" fmla="*/ 246459 h 320973"/>
                <a:gd name="connsiteX1273" fmla="*/ 732574 w 1213564"/>
                <a:gd name="connsiteY1273" fmla="*/ 247574 h 320973"/>
                <a:gd name="connsiteX1274" fmla="*/ 735476 w 1213564"/>
                <a:gd name="connsiteY1274" fmla="*/ 246459 h 320973"/>
                <a:gd name="connsiteX1275" fmla="*/ 736684 w 1213564"/>
                <a:gd name="connsiteY1275" fmla="*/ 243088 h 320973"/>
                <a:gd name="connsiteX1276" fmla="*/ 735476 w 1213564"/>
                <a:gd name="connsiteY1276" fmla="*/ 239687 h 320973"/>
                <a:gd name="connsiteX1277" fmla="*/ 732574 w 1213564"/>
                <a:gd name="connsiteY1277" fmla="*/ 238601 h 320973"/>
                <a:gd name="connsiteX1278" fmla="*/ 779285 w 1213564"/>
                <a:gd name="connsiteY1278" fmla="*/ 257232 h 320973"/>
                <a:gd name="connsiteX1279" fmla="*/ 785583 w 1213564"/>
                <a:gd name="connsiteY1279" fmla="*/ 264376 h 320973"/>
                <a:gd name="connsiteX1280" fmla="*/ 787771 w 1213564"/>
                <a:gd name="connsiteY1280" fmla="*/ 275111 h 320973"/>
                <a:gd name="connsiteX1281" fmla="*/ 787771 w 1213564"/>
                <a:gd name="connsiteY1281" fmla="*/ 279368 h 320973"/>
                <a:gd name="connsiteX1282" fmla="*/ 756595 w 1213564"/>
                <a:gd name="connsiteY1282" fmla="*/ 279368 h 320973"/>
                <a:gd name="connsiteX1283" fmla="*/ 760553 w 1213564"/>
                <a:gd name="connsiteY1283" fmla="*/ 291475 h 320973"/>
                <a:gd name="connsiteX1284" fmla="*/ 771332 w 1213564"/>
                <a:gd name="connsiteY1284" fmla="*/ 295646 h 320973"/>
                <a:gd name="connsiteX1285" fmla="*/ 778914 w 1213564"/>
                <a:gd name="connsiteY1285" fmla="*/ 294846 h 320973"/>
                <a:gd name="connsiteX1286" fmla="*/ 785754 w 1213564"/>
                <a:gd name="connsiteY1286" fmla="*/ 292541 h 320973"/>
                <a:gd name="connsiteX1287" fmla="*/ 785754 w 1213564"/>
                <a:gd name="connsiteY1287" fmla="*/ 298571 h 320973"/>
                <a:gd name="connsiteX1288" fmla="*/ 778971 w 1213564"/>
                <a:gd name="connsiteY1288" fmla="*/ 300800 h 320973"/>
                <a:gd name="connsiteX1289" fmla="*/ 771056 w 1213564"/>
                <a:gd name="connsiteY1289" fmla="*/ 301485 h 320973"/>
                <a:gd name="connsiteX1290" fmla="*/ 759726 w 1213564"/>
                <a:gd name="connsiteY1290" fmla="*/ 298828 h 320973"/>
                <a:gd name="connsiteX1291" fmla="*/ 752200 w 1213564"/>
                <a:gd name="connsiteY1291" fmla="*/ 291027 h 320973"/>
                <a:gd name="connsiteX1292" fmla="*/ 749527 w 1213564"/>
                <a:gd name="connsiteY1292" fmla="*/ 278416 h 320973"/>
                <a:gd name="connsiteX1293" fmla="*/ 751981 w 1213564"/>
                <a:gd name="connsiteY1293" fmla="*/ 265786 h 320973"/>
                <a:gd name="connsiteX1294" fmla="*/ 758898 w 1213564"/>
                <a:gd name="connsiteY1294" fmla="*/ 257575 h 320973"/>
                <a:gd name="connsiteX1295" fmla="*/ 769410 w 1213564"/>
                <a:gd name="connsiteY1295" fmla="*/ 254679 h 320973"/>
                <a:gd name="connsiteX1296" fmla="*/ 779285 w 1213564"/>
                <a:gd name="connsiteY1296" fmla="*/ 257232 h 320973"/>
                <a:gd name="connsiteX1297" fmla="*/ 780607 w 1213564"/>
                <a:gd name="connsiteY1297" fmla="*/ 273882 h 320973"/>
                <a:gd name="connsiteX1298" fmla="*/ 779342 w 1213564"/>
                <a:gd name="connsiteY1298" fmla="*/ 266776 h 320973"/>
                <a:gd name="connsiteX1299" fmla="*/ 775661 w 1213564"/>
                <a:gd name="connsiteY1299" fmla="*/ 261995 h 320973"/>
                <a:gd name="connsiteX1300" fmla="*/ 769325 w 1213564"/>
                <a:gd name="connsiteY1300" fmla="*/ 260280 h 320973"/>
                <a:gd name="connsiteX1301" fmla="*/ 760591 w 1213564"/>
                <a:gd name="connsiteY1301" fmla="*/ 263871 h 320973"/>
                <a:gd name="connsiteX1302" fmla="*/ 756729 w 1213564"/>
                <a:gd name="connsiteY1302" fmla="*/ 273882 h 320973"/>
                <a:gd name="connsiteX1303" fmla="*/ 780607 w 1213564"/>
                <a:gd name="connsiteY1303" fmla="*/ 273882 h 320973"/>
                <a:gd name="connsiteX1304" fmla="*/ 831371 w 1213564"/>
                <a:gd name="connsiteY1304" fmla="*/ 236544 h 320973"/>
                <a:gd name="connsiteX1305" fmla="*/ 838212 w 1213564"/>
                <a:gd name="connsiteY1305" fmla="*/ 236544 h 320973"/>
                <a:gd name="connsiteX1306" fmla="*/ 838212 w 1213564"/>
                <a:gd name="connsiteY1306" fmla="*/ 300666 h 320973"/>
                <a:gd name="connsiteX1307" fmla="*/ 832694 w 1213564"/>
                <a:gd name="connsiteY1307" fmla="*/ 300666 h 320973"/>
                <a:gd name="connsiteX1308" fmla="*/ 831657 w 1213564"/>
                <a:gd name="connsiteY1308" fmla="*/ 294227 h 320973"/>
                <a:gd name="connsiteX1309" fmla="*/ 831381 w 1213564"/>
                <a:gd name="connsiteY1309" fmla="*/ 294227 h 320973"/>
                <a:gd name="connsiteX1310" fmla="*/ 828146 w 1213564"/>
                <a:gd name="connsiteY1310" fmla="*/ 297913 h 320973"/>
                <a:gd name="connsiteX1311" fmla="*/ 823504 w 1213564"/>
                <a:gd name="connsiteY1311" fmla="*/ 300523 h 320973"/>
                <a:gd name="connsiteX1312" fmla="*/ 817130 w 1213564"/>
                <a:gd name="connsiteY1312" fmla="*/ 301485 h 320973"/>
                <a:gd name="connsiteX1313" fmla="*/ 803564 w 1213564"/>
                <a:gd name="connsiteY1313" fmla="*/ 295646 h 320973"/>
                <a:gd name="connsiteX1314" fmla="*/ 798569 w 1213564"/>
                <a:gd name="connsiteY1314" fmla="*/ 278235 h 320973"/>
                <a:gd name="connsiteX1315" fmla="*/ 803678 w 1213564"/>
                <a:gd name="connsiteY1315" fmla="*/ 260633 h 320973"/>
                <a:gd name="connsiteX1316" fmla="*/ 817244 w 1213564"/>
                <a:gd name="connsiteY1316" fmla="*/ 254660 h 320973"/>
                <a:gd name="connsiteX1317" fmla="*/ 823523 w 1213564"/>
                <a:gd name="connsiteY1317" fmla="*/ 255613 h 320973"/>
                <a:gd name="connsiteX1318" fmla="*/ 828108 w 1213564"/>
                <a:gd name="connsiteY1318" fmla="*/ 258156 h 320973"/>
                <a:gd name="connsiteX1319" fmla="*/ 831381 w 1213564"/>
                <a:gd name="connsiteY1319" fmla="*/ 261766 h 320973"/>
                <a:gd name="connsiteX1320" fmla="*/ 831866 w 1213564"/>
                <a:gd name="connsiteY1320" fmla="*/ 261766 h 320973"/>
                <a:gd name="connsiteX1321" fmla="*/ 831552 w 1213564"/>
                <a:gd name="connsiteY1321" fmla="*/ 258261 h 320973"/>
                <a:gd name="connsiteX1322" fmla="*/ 831381 w 1213564"/>
                <a:gd name="connsiteY1322" fmla="*/ 254632 h 320973"/>
                <a:gd name="connsiteX1323" fmla="*/ 831381 w 1213564"/>
                <a:gd name="connsiteY1323" fmla="*/ 236544 h 320973"/>
                <a:gd name="connsiteX1324" fmla="*/ 831447 w 1213564"/>
                <a:gd name="connsiteY1324" fmla="*/ 278197 h 320973"/>
                <a:gd name="connsiteX1325" fmla="*/ 828584 w 1213564"/>
                <a:gd name="connsiteY1325" fmla="*/ 264966 h 320973"/>
                <a:gd name="connsiteX1326" fmla="*/ 818176 w 1213564"/>
                <a:gd name="connsiteY1326" fmla="*/ 260356 h 320973"/>
                <a:gd name="connsiteX1327" fmla="*/ 808758 w 1213564"/>
                <a:gd name="connsiteY1327" fmla="*/ 265205 h 320973"/>
                <a:gd name="connsiteX1328" fmla="*/ 805637 w 1213564"/>
                <a:gd name="connsiteY1328" fmla="*/ 278416 h 320973"/>
                <a:gd name="connsiteX1329" fmla="*/ 808739 w 1213564"/>
                <a:gd name="connsiteY1329" fmla="*/ 291284 h 320973"/>
                <a:gd name="connsiteX1330" fmla="*/ 818176 w 1213564"/>
                <a:gd name="connsiteY1330" fmla="*/ 295818 h 320973"/>
                <a:gd name="connsiteX1331" fmla="*/ 828432 w 1213564"/>
                <a:gd name="connsiteY1331" fmla="*/ 291694 h 320973"/>
                <a:gd name="connsiteX1332" fmla="*/ 831438 w 1213564"/>
                <a:gd name="connsiteY1332" fmla="*/ 279454 h 320973"/>
                <a:gd name="connsiteX1333" fmla="*/ 831438 w 1213564"/>
                <a:gd name="connsiteY1333" fmla="*/ 278197 h 320973"/>
                <a:gd name="connsiteX1334" fmla="*/ 905319 w 1213564"/>
                <a:gd name="connsiteY1334" fmla="*/ 271463 h 320973"/>
                <a:gd name="connsiteX1335" fmla="*/ 896310 w 1213564"/>
                <a:gd name="connsiteY1335" fmla="*/ 267367 h 320973"/>
                <a:gd name="connsiteX1336" fmla="*/ 888528 w 1213564"/>
                <a:gd name="connsiteY1336" fmla="*/ 263966 h 320973"/>
                <a:gd name="connsiteX1337" fmla="*/ 884238 w 1213564"/>
                <a:gd name="connsiteY1337" fmla="*/ 260242 h 320973"/>
                <a:gd name="connsiteX1338" fmla="*/ 882896 w 1213564"/>
                <a:gd name="connsiteY1338" fmla="*/ 254956 h 320973"/>
                <a:gd name="connsiteX1339" fmla="*/ 884285 w 1213564"/>
                <a:gd name="connsiteY1339" fmla="*/ 250041 h 320973"/>
                <a:gd name="connsiteX1340" fmla="*/ 888338 w 1213564"/>
                <a:gd name="connsiteY1340" fmla="*/ 246859 h 320973"/>
                <a:gd name="connsiteX1341" fmla="*/ 894883 w 1213564"/>
                <a:gd name="connsiteY1341" fmla="*/ 245726 h 320973"/>
                <a:gd name="connsiteX1342" fmla="*/ 902389 w 1213564"/>
                <a:gd name="connsiteY1342" fmla="*/ 246631 h 320973"/>
                <a:gd name="connsiteX1343" fmla="*/ 909286 w 1213564"/>
                <a:gd name="connsiteY1343" fmla="*/ 248898 h 320973"/>
                <a:gd name="connsiteX1344" fmla="*/ 911475 w 1213564"/>
                <a:gd name="connsiteY1344" fmla="*/ 242878 h 320973"/>
                <a:gd name="connsiteX1345" fmla="*/ 903969 w 1213564"/>
                <a:gd name="connsiteY1345" fmla="*/ 240440 h 320973"/>
                <a:gd name="connsiteX1346" fmla="*/ 895045 w 1213564"/>
                <a:gd name="connsiteY1346" fmla="*/ 239535 h 320973"/>
                <a:gd name="connsiteX1347" fmla="*/ 885046 w 1213564"/>
                <a:gd name="connsiteY1347" fmla="*/ 241364 h 320973"/>
                <a:gd name="connsiteX1348" fmla="*/ 878263 w 1213564"/>
                <a:gd name="connsiteY1348" fmla="*/ 246640 h 320973"/>
                <a:gd name="connsiteX1349" fmla="*/ 875809 w 1213564"/>
                <a:gd name="connsiteY1349" fmla="*/ 254908 h 320973"/>
                <a:gd name="connsiteX1350" fmla="*/ 876808 w 1213564"/>
                <a:gd name="connsiteY1350" fmla="*/ 261118 h 320973"/>
                <a:gd name="connsiteX1351" fmla="*/ 879795 w 1213564"/>
                <a:gd name="connsiteY1351" fmla="*/ 265900 h 320973"/>
                <a:gd name="connsiteX1352" fmla="*/ 884704 w 1213564"/>
                <a:gd name="connsiteY1352" fmla="*/ 269596 h 320973"/>
                <a:gd name="connsiteX1353" fmla="*/ 891449 w 1213564"/>
                <a:gd name="connsiteY1353" fmla="*/ 272577 h 320973"/>
                <a:gd name="connsiteX1354" fmla="*/ 900030 w 1213564"/>
                <a:gd name="connsiteY1354" fmla="*/ 276225 h 320973"/>
                <a:gd name="connsiteX1355" fmla="*/ 904530 w 1213564"/>
                <a:gd name="connsiteY1355" fmla="*/ 280016 h 320973"/>
                <a:gd name="connsiteX1356" fmla="*/ 905909 w 1213564"/>
                <a:gd name="connsiteY1356" fmla="*/ 285188 h 320973"/>
                <a:gd name="connsiteX1357" fmla="*/ 904273 w 1213564"/>
                <a:gd name="connsiteY1357" fmla="*/ 290684 h 320973"/>
                <a:gd name="connsiteX1358" fmla="*/ 899516 w 1213564"/>
                <a:gd name="connsiteY1358" fmla="*/ 294189 h 320973"/>
                <a:gd name="connsiteX1359" fmla="*/ 891858 w 1213564"/>
                <a:gd name="connsiteY1359" fmla="*/ 295408 h 320973"/>
                <a:gd name="connsiteX1360" fmla="*/ 882563 w 1213564"/>
                <a:gd name="connsiteY1360" fmla="*/ 294313 h 320973"/>
                <a:gd name="connsiteX1361" fmla="*/ 875019 w 1213564"/>
                <a:gd name="connsiteY1361" fmla="*/ 291960 h 320973"/>
                <a:gd name="connsiteX1362" fmla="*/ 875019 w 1213564"/>
                <a:gd name="connsiteY1362" fmla="*/ 298666 h 320973"/>
                <a:gd name="connsiteX1363" fmla="*/ 879500 w 1213564"/>
                <a:gd name="connsiteY1363" fmla="*/ 300190 h 320973"/>
                <a:gd name="connsiteX1364" fmla="*/ 885113 w 1213564"/>
                <a:gd name="connsiteY1364" fmla="*/ 301152 h 320973"/>
                <a:gd name="connsiteX1365" fmla="*/ 891563 w 1213564"/>
                <a:gd name="connsiteY1365" fmla="*/ 301466 h 320973"/>
                <a:gd name="connsiteX1366" fmla="*/ 902808 w 1213564"/>
                <a:gd name="connsiteY1366" fmla="*/ 299495 h 320973"/>
                <a:gd name="connsiteX1367" fmla="*/ 910238 w 1213564"/>
                <a:gd name="connsiteY1367" fmla="*/ 293742 h 320973"/>
                <a:gd name="connsiteX1368" fmla="*/ 912892 w 1213564"/>
                <a:gd name="connsiteY1368" fmla="*/ 284607 h 320973"/>
                <a:gd name="connsiteX1369" fmla="*/ 910961 w 1213564"/>
                <a:gd name="connsiteY1369" fmla="*/ 276720 h 320973"/>
                <a:gd name="connsiteX1370" fmla="*/ 905319 w 1213564"/>
                <a:gd name="connsiteY1370" fmla="*/ 271463 h 320973"/>
                <a:gd name="connsiteX1371" fmla="*/ 936600 w 1213564"/>
                <a:gd name="connsiteY1371" fmla="*/ 262661 h 320973"/>
                <a:gd name="connsiteX1372" fmla="*/ 944401 w 1213564"/>
                <a:gd name="connsiteY1372" fmla="*/ 260652 h 320973"/>
                <a:gd name="connsiteX1373" fmla="*/ 949433 w 1213564"/>
                <a:gd name="connsiteY1373" fmla="*/ 261299 h 320973"/>
                <a:gd name="connsiteX1374" fmla="*/ 954190 w 1213564"/>
                <a:gd name="connsiteY1374" fmla="*/ 262785 h 320973"/>
                <a:gd name="connsiteX1375" fmla="*/ 956254 w 1213564"/>
                <a:gd name="connsiteY1375" fmla="*/ 257051 h 320973"/>
                <a:gd name="connsiteX1376" fmla="*/ 951089 w 1213564"/>
                <a:gd name="connsiteY1376" fmla="*/ 255337 h 320973"/>
                <a:gd name="connsiteX1377" fmla="*/ 944543 w 1213564"/>
                <a:gd name="connsiteY1377" fmla="*/ 254651 h 320973"/>
                <a:gd name="connsiteX1378" fmla="*/ 933603 w 1213564"/>
                <a:gd name="connsiteY1378" fmla="*/ 257175 h 320973"/>
                <a:gd name="connsiteX1379" fmla="*/ 926059 w 1213564"/>
                <a:gd name="connsiteY1379" fmla="*/ 264909 h 320973"/>
                <a:gd name="connsiteX1380" fmla="*/ 923328 w 1213564"/>
                <a:gd name="connsiteY1380" fmla="*/ 278321 h 320973"/>
                <a:gd name="connsiteX1381" fmla="*/ 925907 w 1213564"/>
                <a:gd name="connsiteY1381" fmla="*/ 291303 h 320973"/>
                <a:gd name="connsiteX1382" fmla="*/ 933156 w 1213564"/>
                <a:gd name="connsiteY1382" fmla="*/ 298971 h 320973"/>
                <a:gd name="connsiteX1383" fmla="*/ 943896 w 1213564"/>
                <a:gd name="connsiteY1383" fmla="*/ 301485 h 320973"/>
                <a:gd name="connsiteX1384" fmla="*/ 950489 w 1213564"/>
                <a:gd name="connsiteY1384" fmla="*/ 300876 h 320973"/>
                <a:gd name="connsiteX1385" fmla="*/ 955541 w 1213564"/>
                <a:gd name="connsiteY1385" fmla="*/ 299104 h 320973"/>
                <a:gd name="connsiteX1386" fmla="*/ 955541 w 1213564"/>
                <a:gd name="connsiteY1386" fmla="*/ 292999 h 320973"/>
                <a:gd name="connsiteX1387" fmla="*/ 950318 w 1213564"/>
                <a:gd name="connsiteY1387" fmla="*/ 294789 h 320973"/>
                <a:gd name="connsiteX1388" fmla="*/ 943849 w 1213564"/>
                <a:gd name="connsiteY1388" fmla="*/ 295551 h 320973"/>
                <a:gd name="connsiteX1389" fmla="*/ 936381 w 1213564"/>
                <a:gd name="connsiteY1389" fmla="*/ 293522 h 320973"/>
                <a:gd name="connsiteX1390" fmla="*/ 931881 w 1213564"/>
                <a:gd name="connsiteY1390" fmla="*/ 287607 h 320973"/>
                <a:gd name="connsiteX1391" fmla="*/ 930397 w 1213564"/>
                <a:gd name="connsiteY1391" fmla="*/ 278244 h 320973"/>
                <a:gd name="connsiteX1392" fmla="*/ 931938 w 1213564"/>
                <a:gd name="connsiteY1392" fmla="*/ 268595 h 320973"/>
                <a:gd name="connsiteX1393" fmla="*/ 936600 w 1213564"/>
                <a:gd name="connsiteY1393" fmla="*/ 262661 h 320973"/>
                <a:gd name="connsiteX1394" fmla="*/ 967908 w 1213564"/>
                <a:gd name="connsiteY1394" fmla="*/ 300676 h 320973"/>
                <a:gd name="connsiteX1395" fmla="*/ 974729 w 1213564"/>
                <a:gd name="connsiteY1395" fmla="*/ 300676 h 320973"/>
                <a:gd name="connsiteX1396" fmla="*/ 974729 w 1213564"/>
                <a:gd name="connsiteY1396" fmla="*/ 255508 h 320973"/>
                <a:gd name="connsiteX1397" fmla="*/ 971390 w 1213564"/>
                <a:gd name="connsiteY1397" fmla="*/ 255508 h 320973"/>
                <a:gd name="connsiteX1398" fmla="*/ 967908 w 1213564"/>
                <a:gd name="connsiteY1398" fmla="*/ 255508 h 320973"/>
                <a:gd name="connsiteX1399" fmla="*/ 967908 w 1213564"/>
                <a:gd name="connsiteY1399" fmla="*/ 300676 h 320973"/>
                <a:gd name="connsiteX1400" fmla="*/ 971400 w 1213564"/>
                <a:gd name="connsiteY1400" fmla="*/ 238601 h 320973"/>
                <a:gd name="connsiteX1401" fmla="*/ 968460 w 1213564"/>
                <a:gd name="connsiteY1401" fmla="*/ 239687 h 320973"/>
                <a:gd name="connsiteX1402" fmla="*/ 967271 w 1213564"/>
                <a:gd name="connsiteY1402" fmla="*/ 243088 h 320973"/>
                <a:gd name="connsiteX1403" fmla="*/ 968460 w 1213564"/>
                <a:gd name="connsiteY1403" fmla="*/ 246459 h 320973"/>
                <a:gd name="connsiteX1404" fmla="*/ 971400 w 1213564"/>
                <a:gd name="connsiteY1404" fmla="*/ 247574 h 320973"/>
                <a:gd name="connsiteX1405" fmla="*/ 974301 w 1213564"/>
                <a:gd name="connsiteY1405" fmla="*/ 246459 h 320973"/>
                <a:gd name="connsiteX1406" fmla="*/ 975510 w 1213564"/>
                <a:gd name="connsiteY1406" fmla="*/ 243088 h 320973"/>
                <a:gd name="connsiteX1407" fmla="*/ 974301 w 1213564"/>
                <a:gd name="connsiteY1407" fmla="*/ 239687 h 320973"/>
                <a:gd name="connsiteX1408" fmla="*/ 971400 w 1213564"/>
                <a:gd name="connsiteY1408" fmla="*/ 238601 h 320973"/>
                <a:gd name="connsiteX1409" fmla="*/ 1018111 w 1213564"/>
                <a:gd name="connsiteY1409" fmla="*/ 257232 h 320973"/>
                <a:gd name="connsiteX1410" fmla="*/ 1024409 w 1213564"/>
                <a:gd name="connsiteY1410" fmla="*/ 264376 h 320973"/>
                <a:gd name="connsiteX1411" fmla="*/ 1026597 w 1213564"/>
                <a:gd name="connsiteY1411" fmla="*/ 275111 h 320973"/>
                <a:gd name="connsiteX1412" fmla="*/ 1026597 w 1213564"/>
                <a:gd name="connsiteY1412" fmla="*/ 279368 h 320973"/>
                <a:gd name="connsiteX1413" fmla="*/ 995440 w 1213564"/>
                <a:gd name="connsiteY1413" fmla="*/ 279368 h 320973"/>
                <a:gd name="connsiteX1414" fmla="*/ 999379 w 1213564"/>
                <a:gd name="connsiteY1414" fmla="*/ 291475 h 320973"/>
                <a:gd name="connsiteX1415" fmla="*/ 1010177 w 1213564"/>
                <a:gd name="connsiteY1415" fmla="*/ 295646 h 320973"/>
                <a:gd name="connsiteX1416" fmla="*/ 1017740 w 1213564"/>
                <a:gd name="connsiteY1416" fmla="*/ 294846 h 320973"/>
                <a:gd name="connsiteX1417" fmla="*/ 1024580 w 1213564"/>
                <a:gd name="connsiteY1417" fmla="*/ 292541 h 320973"/>
                <a:gd name="connsiteX1418" fmla="*/ 1024580 w 1213564"/>
                <a:gd name="connsiteY1418" fmla="*/ 298571 h 320973"/>
                <a:gd name="connsiteX1419" fmla="*/ 1017816 w 1213564"/>
                <a:gd name="connsiteY1419" fmla="*/ 300800 h 320973"/>
                <a:gd name="connsiteX1420" fmla="*/ 1009882 w 1213564"/>
                <a:gd name="connsiteY1420" fmla="*/ 301485 h 320973"/>
                <a:gd name="connsiteX1421" fmla="*/ 998551 w 1213564"/>
                <a:gd name="connsiteY1421" fmla="*/ 298828 h 320973"/>
                <a:gd name="connsiteX1422" fmla="*/ 991045 w 1213564"/>
                <a:gd name="connsiteY1422" fmla="*/ 291027 h 320973"/>
                <a:gd name="connsiteX1423" fmla="*/ 988372 w 1213564"/>
                <a:gd name="connsiteY1423" fmla="*/ 278416 h 320973"/>
                <a:gd name="connsiteX1424" fmla="*/ 990807 w 1213564"/>
                <a:gd name="connsiteY1424" fmla="*/ 265786 h 320973"/>
                <a:gd name="connsiteX1425" fmla="*/ 997724 w 1213564"/>
                <a:gd name="connsiteY1425" fmla="*/ 257575 h 320973"/>
                <a:gd name="connsiteX1426" fmla="*/ 1008236 w 1213564"/>
                <a:gd name="connsiteY1426" fmla="*/ 254679 h 320973"/>
                <a:gd name="connsiteX1427" fmla="*/ 1018111 w 1213564"/>
                <a:gd name="connsiteY1427" fmla="*/ 257232 h 320973"/>
                <a:gd name="connsiteX1428" fmla="*/ 1019433 w 1213564"/>
                <a:gd name="connsiteY1428" fmla="*/ 273882 h 320973"/>
                <a:gd name="connsiteX1429" fmla="*/ 1018187 w 1213564"/>
                <a:gd name="connsiteY1429" fmla="*/ 266776 h 320973"/>
                <a:gd name="connsiteX1430" fmla="*/ 1014486 w 1213564"/>
                <a:gd name="connsiteY1430" fmla="*/ 261995 h 320973"/>
                <a:gd name="connsiteX1431" fmla="*/ 1008150 w 1213564"/>
                <a:gd name="connsiteY1431" fmla="*/ 260280 h 320973"/>
                <a:gd name="connsiteX1432" fmla="*/ 999436 w 1213564"/>
                <a:gd name="connsiteY1432" fmla="*/ 263871 h 320973"/>
                <a:gd name="connsiteX1433" fmla="*/ 995555 w 1213564"/>
                <a:gd name="connsiteY1433" fmla="*/ 273882 h 320973"/>
                <a:gd name="connsiteX1434" fmla="*/ 1019433 w 1213564"/>
                <a:gd name="connsiteY1434" fmla="*/ 273882 h 320973"/>
                <a:gd name="connsiteX1435" fmla="*/ 1061254 w 1213564"/>
                <a:gd name="connsiteY1435" fmla="*/ 254670 h 320973"/>
                <a:gd name="connsiteX1436" fmla="*/ 1055461 w 1213564"/>
                <a:gd name="connsiteY1436" fmla="*/ 255527 h 320973"/>
                <a:gd name="connsiteX1437" fmla="*/ 1050466 w 1213564"/>
                <a:gd name="connsiteY1437" fmla="*/ 257994 h 320973"/>
                <a:gd name="connsiteX1438" fmla="*/ 1046803 w 1213564"/>
                <a:gd name="connsiteY1438" fmla="*/ 262014 h 320973"/>
                <a:gd name="connsiteX1439" fmla="*/ 1046432 w 1213564"/>
                <a:gd name="connsiteY1439" fmla="*/ 262014 h 320973"/>
                <a:gd name="connsiteX1440" fmla="*/ 1045415 w 1213564"/>
                <a:gd name="connsiteY1440" fmla="*/ 255508 h 320973"/>
                <a:gd name="connsiteX1441" fmla="*/ 1039897 w 1213564"/>
                <a:gd name="connsiteY1441" fmla="*/ 255508 h 320973"/>
                <a:gd name="connsiteX1442" fmla="*/ 1039897 w 1213564"/>
                <a:gd name="connsiteY1442" fmla="*/ 300676 h 320973"/>
                <a:gd name="connsiteX1443" fmla="*/ 1046737 w 1213564"/>
                <a:gd name="connsiteY1443" fmla="*/ 300676 h 320973"/>
                <a:gd name="connsiteX1444" fmla="*/ 1046737 w 1213564"/>
                <a:gd name="connsiteY1444" fmla="*/ 277016 h 320973"/>
                <a:gd name="connsiteX1445" fmla="*/ 1049781 w 1213564"/>
                <a:gd name="connsiteY1445" fmla="*/ 264700 h 320973"/>
                <a:gd name="connsiteX1446" fmla="*/ 1060313 w 1213564"/>
                <a:gd name="connsiteY1446" fmla="*/ 260461 h 320973"/>
                <a:gd name="connsiteX1447" fmla="*/ 1068190 w 1213564"/>
                <a:gd name="connsiteY1447" fmla="*/ 263252 h 320973"/>
                <a:gd name="connsiteX1448" fmla="*/ 1070758 w 1213564"/>
                <a:gd name="connsiteY1448" fmla="*/ 271701 h 320973"/>
                <a:gd name="connsiteX1449" fmla="*/ 1070758 w 1213564"/>
                <a:gd name="connsiteY1449" fmla="*/ 300685 h 320973"/>
                <a:gd name="connsiteX1450" fmla="*/ 1077522 w 1213564"/>
                <a:gd name="connsiteY1450" fmla="*/ 300685 h 320973"/>
                <a:gd name="connsiteX1451" fmla="*/ 1077522 w 1213564"/>
                <a:gd name="connsiteY1451" fmla="*/ 271253 h 320973"/>
                <a:gd name="connsiteX1452" fmla="*/ 1073394 w 1213564"/>
                <a:gd name="connsiteY1452" fmla="*/ 258623 h 320973"/>
                <a:gd name="connsiteX1453" fmla="*/ 1061254 w 1213564"/>
                <a:gd name="connsiteY1453" fmla="*/ 254670 h 320973"/>
                <a:gd name="connsiteX1454" fmla="*/ 1104046 w 1213564"/>
                <a:gd name="connsiteY1454" fmla="*/ 262661 h 320973"/>
                <a:gd name="connsiteX1455" fmla="*/ 1111828 w 1213564"/>
                <a:gd name="connsiteY1455" fmla="*/ 260652 h 320973"/>
                <a:gd name="connsiteX1456" fmla="*/ 1116880 w 1213564"/>
                <a:gd name="connsiteY1456" fmla="*/ 261299 h 320973"/>
                <a:gd name="connsiteX1457" fmla="*/ 1121636 w 1213564"/>
                <a:gd name="connsiteY1457" fmla="*/ 262785 h 320973"/>
                <a:gd name="connsiteX1458" fmla="*/ 1123682 w 1213564"/>
                <a:gd name="connsiteY1458" fmla="*/ 257051 h 320973"/>
                <a:gd name="connsiteX1459" fmla="*/ 1118516 w 1213564"/>
                <a:gd name="connsiteY1459" fmla="*/ 255337 h 320973"/>
                <a:gd name="connsiteX1460" fmla="*/ 1111990 w 1213564"/>
                <a:gd name="connsiteY1460" fmla="*/ 254651 h 320973"/>
                <a:gd name="connsiteX1461" fmla="*/ 1101049 w 1213564"/>
                <a:gd name="connsiteY1461" fmla="*/ 257175 h 320973"/>
                <a:gd name="connsiteX1462" fmla="*/ 1093505 w 1213564"/>
                <a:gd name="connsiteY1462" fmla="*/ 264909 h 320973"/>
                <a:gd name="connsiteX1463" fmla="*/ 1090756 w 1213564"/>
                <a:gd name="connsiteY1463" fmla="*/ 278321 h 320973"/>
                <a:gd name="connsiteX1464" fmla="*/ 1093353 w 1213564"/>
                <a:gd name="connsiteY1464" fmla="*/ 291303 h 320973"/>
                <a:gd name="connsiteX1465" fmla="*/ 1100602 w 1213564"/>
                <a:gd name="connsiteY1465" fmla="*/ 298971 h 320973"/>
                <a:gd name="connsiteX1466" fmla="*/ 1111343 w 1213564"/>
                <a:gd name="connsiteY1466" fmla="*/ 301485 h 320973"/>
                <a:gd name="connsiteX1467" fmla="*/ 1117935 w 1213564"/>
                <a:gd name="connsiteY1467" fmla="*/ 300876 h 320973"/>
                <a:gd name="connsiteX1468" fmla="*/ 1122987 w 1213564"/>
                <a:gd name="connsiteY1468" fmla="*/ 299104 h 320973"/>
                <a:gd name="connsiteX1469" fmla="*/ 1122987 w 1213564"/>
                <a:gd name="connsiteY1469" fmla="*/ 292999 h 320973"/>
                <a:gd name="connsiteX1470" fmla="*/ 1117745 w 1213564"/>
                <a:gd name="connsiteY1470" fmla="*/ 294789 h 320973"/>
                <a:gd name="connsiteX1471" fmla="*/ 1111295 w 1213564"/>
                <a:gd name="connsiteY1471" fmla="*/ 295551 h 320973"/>
                <a:gd name="connsiteX1472" fmla="*/ 1103808 w 1213564"/>
                <a:gd name="connsiteY1472" fmla="*/ 293522 h 320973"/>
                <a:gd name="connsiteX1473" fmla="*/ 1099327 w 1213564"/>
                <a:gd name="connsiteY1473" fmla="*/ 287607 h 320973"/>
                <a:gd name="connsiteX1474" fmla="*/ 1097824 w 1213564"/>
                <a:gd name="connsiteY1474" fmla="*/ 278244 h 320973"/>
                <a:gd name="connsiteX1475" fmla="*/ 1099365 w 1213564"/>
                <a:gd name="connsiteY1475" fmla="*/ 268595 h 320973"/>
                <a:gd name="connsiteX1476" fmla="*/ 1104046 w 1213564"/>
                <a:gd name="connsiteY1476" fmla="*/ 262661 h 320973"/>
                <a:gd name="connsiteX1477" fmla="*/ 1162601 w 1213564"/>
                <a:gd name="connsiteY1477" fmla="*/ 257232 h 320973"/>
                <a:gd name="connsiteX1478" fmla="*/ 1168899 w 1213564"/>
                <a:gd name="connsiteY1478" fmla="*/ 264376 h 320973"/>
                <a:gd name="connsiteX1479" fmla="*/ 1171078 w 1213564"/>
                <a:gd name="connsiteY1479" fmla="*/ 275111 h 320973"/>
                <a:gd name="connsiteX1480" fmla="*/ 1171078 w 1213564"/>
                <a:gd name="connsiteY1480" fmla="*/ 279368 h 320973"/>
                <a:gd name="connsiteX1481" fmla="*/ 1139921 w 1213564"/>
                <a:gd name="connsiteY1481" fmla="*/ 279368 h 320973"/>
                <a:gd name="connsiteX1482" fmla="*/ 1143879 w 1213564"/>
                <a:gd name="connsiteY1482" fmla="*/ 291475 h 320973"/>
                <a:gd name="connsiteX1483" fmla="*/ 1154658 w 1213564"/>
                <a:gd name="connsiteY1483" fmla="*/ 295646 h 320973"/>
                <a:gd name="connsiteX1484" fmla="*/ 1162240 w 1213564"/>
                <a:gd name="connsiteY1484" fmla="*/ 294846 h 320973"/>
                <a:gd name="connsiteX1485" fmla="*/ 1169080 w 1213564"/>
                <a:gd name="connsiteY1485" fmla="*/ 292541 h 320973"/>
                <a:gd name="connsiteX1486" fmla="*/ 1169080 w 1213564"/>
                <a:gd name="connsiteY1486" fmla="*/ 298571 h 320973"/>
                <a:gd name="connsiteX1487" fmla="*/ 1162297 w 1213564"/>
                <a:gd name="connsiteY1487" fmla="*/ 300800 h 320973"/>
                <a:gd name="connsiteX1488" fmla="*/ 1154382 w 1213564"/>
                <a:gd name="connsiteY1488" fmla="*/ 301485 h 320973"/>
                <a:gd name="connsiteX1489" fmla="*/ 1143032 w 1213564"/>
                <a:gd name="connsiteY1489" fmla="*/ 298828 h 320973"/>
                <a:gd name="connsiteX1490" fmla="*/ 1135526 w 1213564"/>
                <a:gd name="connsiteY1490" fmla="*/ 291027 h 320973"/>
                <a:gd name="connsiteX1491" fmla="*/ 1132853 w 1213564"/>
                <a:gd name="connsiteY1491" fmla="*/ 278416 h 320973"/>
                <a:gd name="connsiteX1492" fmla="*/ 1135307 w 1213564"/>
                <a:gd name="connsiteY1492" fmla="*/ 265786 h 320973"/>
                <a:gd name="connsiteX1493" fmla="*/ 1142223 w 1213564"/>
                <a:gd name="connsiteY1493" fmla="*/ 257575 h 320973"/>
                <a:gd name="connsiteX1494" fmla="*/ 1152736 w 1213564"/>
                <a:gd name="connsiteY1494" fmla="*/ 254679 h 320973"/>
                <a:gd name="connsiteX1495" fmla="*/ 1162601 w 1213564"/>
                <a:gd name="connsiteY1495" fmla="*/ 257232 h 320973"/>
                <a:gd name="connsiteX1496" fmla="*/ 1163914 w 1213564"/>
                <a:gd name="connsiteY1496" fmla="*/ 273882 h 320973"/>
                <a:gd name="connsiteX1497" fmla="*/ 1162649 w 1213564"/>
                <a:gd name="connsiteY1497" fmla="*/ 266776 h 320973"/>
                <a:gd name="connsiteX1498" fmla="*/ 1158967 w 1213564"/>
                <a:gd name="connsiteY1498" fmla="*/ 261995 h 320973"/>
                <a:gd name="connsiteX1499" fmla="*/ 1152631 w 1213564"/>
                <a:gd name="connsiteY1499" fmla="*/ 260280 h 320973"/>
                <a:gd name="connsiteX1500" fmla="*/ 1143898 w 1213564"/>
                <a:gd name="connsiteY1500" fmla="*/ 263871 h 320973"/>
                <a:gd name="connsiteX1501" fmla="*/ 1140035 w 1213564"/>
                <a:gd name="connsiteY1501" fmla="*/ 273882 h 320973"/>
                <a:gd name="connsiteX1502" fmla="*/ 1163914 w 1213564"/>
                <a:gd name="connsiteY1502" fmla="*/ 273882 h 320973"/>
                <a:gd name="connsiteX1503" fmla="*/ 1211890 w 1213564"/>
                <a:gd name="connsiteY1503" fmla="*/ 282216 h 320973"/>
                <a:gd name="connsiteX1504" fmla="*/ 1207134 w 1213564"/>
                <a:gd name="connsiteY1504" fmla="*/ 278178 h 320973"/>
                <a:gd name="connsiteX1505" fmla="*/ 1199808 w 1213564"/>
                <a:gd name="connsiteY1505" fmla="*/ 274939 h 320973"/>
                <a:gd name="connsiteX1506" fmla="*/ 1192968 w 1213564"/>
                <a:gd name="connsiteY1506" fmla="*/ 272148 h 320973"/>
                <a:gd name="connsiteX1507" fmla="*/ 1189201 w 1213564"/>
                <a:gd name="connsiteY1507" fmla="*/ 269586 h 320973"/>
                <a:gd name="connsiteX1508" fmla="*/ 1188031 w 1213564"/>
                <a:gd name="connsiteY1508" fmla="*/ 266119 h 320973"/>
                <a:gd name="connsiteX1509" fmla="*/ 1190561 w 1213564"/>
                <a:gd name="connsiteY1509" fmla="*/ 261842 h 320973"/>
                <a:gd name="connsiteX1510" fmla="*/ 1197830 w 1213564"/>
                <a:gd name="connsiteY1510" fmla="*/ 260280 h 320973"/>
                <a:gd name="connsiteX1511" fmla="*/ 1204299 w 1213564"/>
                <a:gd name="connsiteY1511" fmla="*/ 261099 h 320973"/>
                <a:gd name="connsiteX1512" fmla="*/ 1210264 w 1213564"/>
                <a:gd name="connsiteY1512" fmla="*/ 263128 h 320973"/>
                <a:gd name="connsiteX1513" fmla="*/ 1212566 w 1213564"/>
                <a:gd name="connsiteY1513" fmla="*/ 257642 h 320973"/>
                <a:gd name="connsiteX1514" fmla="*/ 1205916 w 1213564"/>
                <a:gd name="connsiteY1514" fmla="*/ 255489 h 320973"/>
                <a:gd name="connsiteX1515" fmla="*/ 1198296 w 1213564"/>
                <a:gd name="connsiteY1515" fmla="*/ 254670 h 320973"/>
                <a:gd name="connsiteX1516" fmla="*/ 1186128 w 1213564"/>
                <a:gd name="connsiteY1516" fmla="*/ 257747 h 320973"/>
                <a:gd name="connsiteX1517" fmla="*/ 1181486 w 1213564"/>
                <a:gd name="connsiteY1517" fmla="*/ 266548 h 320973"/>
                <a:gd name="connsiteX1518" fmla="*/ 1183217 w 1213564"/>
                <a:gd name="connsiteY1518" fmla="*/ 272644 h 320973"/>
                <a:gd name="connsiteX1519" fmla="*/ 1188069 w 1213564"/>
                <a:gd name="connsiteY1519" fmla="*/ 276625 h 320973"/>
                <a:gd name="connsiteX1520" fmla="*/ 1195537 w 1213564"/>
                <a:gd name="connsiteY1520" fmla="*/ 279911 h 320973"/>
                <a:gd name="connsiteX1521" fmla="*/ 1202377 w 1213564"/>
                <a:gd name="connsiteY1521" fmla="*/ 282864 h 320973"/>
                <a:gd name="connsiteX1522" fmla="*/ 1205888 w 1213564"/>
                <a:gd name="connsiteY1522" fmla="*/ 285617 h 320973"/>
                <a:gd name="connsiteX1523" fmla="*/ 1206944 w 1213564"/>
                <a:gd name="connsiteY1523" fmla="*/ 288893 h 320973"/>
                <a:gd name="connsiteX1524" fmla="*/ 1204308 w 1213564"/>
                <a:gd name="connsiteY1524" fmla="*/ 294046 h 320973"/>
                <a:gd name="connsiteX1525" fmla="*/ 1195832 w 1213564"/>
                <a:gd name="connsiteY1525" fmla="*/ 295942 h 320973"/>
                <a:gd name="connsiteX1526" fmla="*/ 1188012 w 1213564"/>
                <a:gd name="connsiteY1526" fmla="*/ 294827 h 320973"/>
                <a:gd name="connsiteX1527" fmla="*/ 1181419 w 1213564"/>
                <a:gd name="connsiteY1527" fmla="*/ 292351 h 320973"/>
                <a:gd name="connsiteX1528" fmla="*/ 1181419 w 1213564"/>
                <a:gd name="connsiteY1528" fmla="*/ 298656 h 320973"/>
                <a:gd name="connsiteX1529" fmla="*/ 1187479 w 1213564"/>
                <a:gd name="connsiteY1529" fmla="*/ 300761 h 320973"/>
                <a:gd name="connsiteX1530" fmla="*/ 1195670 w 1213564"/>
                <a:gd name="connsiteY1530" fmla="*/ 301504 h 320973"/>
                <a:gd name="connsiteX1531" fmla="*/ 1205240 w 1213564"/>
                <a:gd name="connsiteY1531" fmla="*/ 300018 h 320973"/>
                <a:gd name="connsiteX1532" fmla="*/ 1211405 w 1213564"/>
                <a:gd name="connsiteY1532" fmla="*/ 295589 h 320973"/>
                <a:gd name="connsiteX1533" fmla="*/ 1213565 w 1213564"/>
                <a:gd name="connsiteY1533" fmla="*/ 288322 h 320973"/>
                <a:gd name="connsiteX1534" fmla="*/ 1211890 w 1213564"/>
                <a:gd name="connsiteY1534" fmla="*/ 282216 h 320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</a:cxnLst>
              <a:rect l="l" t="t" r="r" b="b"/>
              <a:pathLst>
                <a:path w="1213564" h="320973">
                  <a:moveTo>
                    <a:pt x="14032" y="64580"/>
                  </a:moveTo>
                  <a:lnTo>
                    <a:pt x="7030" y="64580"/>
                  </a:lnTo>
                  <a:lnTo>
                    <a:pt x="7030" y="4324"/>
                  </a:lnTo>
                  <a:lnTo>
                    <a:pt x="14032" y="4324"/>
                  </a:lnTo>
                  <a:lnTo>
                    <a:pt x="14032" y="30004"/>
                  </a:lnTo>
                  <a:lnTo>
                    <a:pt x="45636" y="30004"/>
                  </a:lnTo>
                  <a:lnTo>
                    <a:pt x="45636" y="4324"/>
                  </a:lnTo>
                  <a:lnTo>
                    <a:pt x="52619" y="4324"/>
                  </a:lnTo>
                  <a:lnTo>
                    <a:pt x="52619" y="64580"/>
                  </a:lnTo>
                  <a:lnTo>
                    <a:pt x="45636" y="64580"/>
                  </a:lnTo>
                  <a:lnTo>
                    <a:pt x="45636" y="36185"/>
                  </a:lnTo>
                  <a:lnTo>
                    <a:pt x="14032" y="36185"/>
                  </a:lnTo>
                  <a:lnTo>
                    <a:pt x="14032" y="64580"/>
                  </a:lnTo>
                  <a:close/>
                  <a:moveTo>
                    <a:pt x="99834" y="21346"/>
                  </a:moveTo>
                  <a:cubicBezTo>
                    <a:pt x="102936" y="23184"/>
                    <a:pt x="105333" y="25841"/>
                    <a:pt x="107045" y="29318"/>
                  </a:cubicBezTo>
                  <a:cubicBezTo>
                    <a:pt x="108758" y="32795"/>
                    <a:pt x="109614" y="36995"/>
                    <a:pt x="109614" y="41910"/>
                  </a:cubicBezTo>
                  <a:cubicBezTo>
                    <a:pt x="109614" y="45615"/>
                    <a:pt x="109148" y="48930"/>
                    <a:pt x="108187" y="51845"/>
                  </a:cubicBezTo>
                  <a:cubicBezTo>
                    <a:pt x="107217" y="54759"/>
                    <a:pt x="105847" y="57217"/>
                    <a:pt x="104020" y="59217"/>
                  </a:cubicBezTo>
                  <a:cubicBezTo>
                    <a:pt x="102222" y="61227"/>
                    <a:pt x="100024" y="62760"/>
                    <a:pt x="97465" y="63818"/>
                  </a:cubicBezTo>
                  <a:cubicBezTo>
                    <a:pt x="94897" y="64875"/>
                    <a:pt x="91986" y="65408"/>
                    <a:pt x="88751" y="65408"/>
                  </a:cubicBezTo>
                  <a:cubicBezTo>
                    <a:pt x="85726" y="65408"/>
                    <a:pt x="82976" y="64875"/>
                    <a:pt x="80465" y="63818"/>
                  </a:cubicBezTo>
                  <a:cubicBezTo>
                    <a:pt x="77953" y="62760"/>
                    <a:pt x="75784" y="61227"/>
                    <a:pt x="73958" y="59217"/>
                  </a:cubicBezTo>
                  <a:cubicBezTo>
                    <a:pt x="72121" y="57217"/>
                    <a:pt x="70723" y="54759"/>
                    <a:pt x="69724" y="51845"/>
                  </a:cubicBezTo>
                  <a:cubicBezTo>
                    <a:pt x="68725" y="48930"/>
                    <a:pt x="68221" y="45615"/>
                    <a:pt x="68221" y="41910"/>
                  </a:cubicBezTo>
                  <a:cubicBezTo>
                    <a:pt x="68221" y="36967"/>
                    <a:pt x="69039" y="32756"/>
                    <a:pt x="70733" y="29280"/>
                  </a:cubicBezTo>
                  <a:cubicBezTo>
                    <a:pt x="72407" y="25803"/>
                    <a:pt x="74804" y="23155"/>
                    <a:pt x="77906" y="21326"/>
                  </a:cubicBezTo>
                  <a:cubicBezTo>
                    <a:pt x="81026" y="19498"/>
                    <a:pt x="84746" y="18583"/>
                    <a:pt x="89055" y="18583"/>
                  </a:cubicBezTo>
                  <a:cubicBezTo>
                    <a:pt x="93146" y="18583"/>
                    <a:pt x="96752" y="19517"/>
                    <a:pt x="99834" y="21346"/>
                  </a:cubicBezTo>
                  <a:moveTo>
                    <a:pt x="101099" y="51349"/>
                  </a:moveTo>
                  <a:cubicBezTo>
                    <a:pt x="102070" y="48682"/>
                    <a:pt x="102545" y="45539"/>
                    <a:pt x="102545" y="41910"/>
                  </a:cubicBezTo>
                  <a:cubicBezTo>
                    <a:pt x="102545" y="38310"/>
                    <a:pt x="102060" y="35204"/>
                    <a:pt x="101099" y="32576"/>
                  </a:cubicBezTo>
                  <a:cubicBezTo>
                    <a:pt x="100129" y="29956"/>
                    <a:pt x="98645" y="27927"/>
                    <a:pt x="96638" y="26499"/>
                  </a:cubicBezTo>
                  <a:cubicBezTo>
                    <a:pt x="94649" y="25070"/>
                    <a:pt x="92052" y="24355"/>
                    <a:pt x="88875" y="24355"/>
                  </a:cubicBezTo>
                  <a:cubicBezTo>
                    <a:pt x="84175" y="24355"/>
                    <a:pt x="80741" y="25908"/>
                    <a:pt x="78562" y="29013"/>
                  </a:cubicBezTo>
                  <a:cubicBezTo>
                    <a:pt x="76374" y="32118"/>
                    <a:pt x="75270" y="36414"/>
                    <a:pt x="75270" y="41910"/>
                  </a:cubicBezTo>
                  <a:cubicBezTo>
                    <a:pt x="75270" y="45539"/>
                    <a:pt x="75756" y="48682"/>
                    <a:pt x="76716" y="51349"/>
                  </a:cubicBezTo>
                  <a:cubicBezTo>
                    <a:pt x="77687" y="54016"/>
                    <a:pt x="79171" y="56074"/>
                    <a:pt x="81178" y="57531"/>
                  </a:cubicBezTo>
                  <a:cubicBezTo>
                    <a:pt x="83167" y="58988"/>
                    <a:pt x="85745" y="59712"/>
                    <a:pt x="88903" y="59712"/>
                  </a:cubicBezTo>
                  <a:cubicBezTo>
                    <a:pt x="92024" y="59712"/>
                    <a:pt x="94611" y="58988"/>
                    <a:pt x="96628" y="57531"/>
                  </a:cubicBezTo>
                  <a:cubicBezTo>
                    <a:pt x="98645" y="56074"/>
                    <a:pt x="100139" y="54026"/>
                    <a:pt x="101099" y="51349"/>
                  </a:cubicBezTo>
                  <a:moveTo>
                    <a:pt x="131333" y="62894"/>
                  </a:moveTo>
                  <a:cubicBezTo>
                    <a:pt x="134416" y="64570"/>
                    <a:pt x="138002" y="65408"/>
                    <a:pt x="142074" y="65408"/>
                  </a:cubicBezTo>
                  <a:cubicBezTo>
                    <a:pt x="144624" y="65408"/>
                    <a:pt x="146831" y="65199"/>
                    <a:pt x="148667" y="64789"/>
                  </a:cubicBezTo>
                  <a:cubicBezTo>
                    <a:pt x="150522" y="64379"/>
                    <a:pt x="152196" y="63789"/>
                    <a:pt x="153718" y="63017"/>
                  </a:cubicBezTo>
                  <a:lnTo>
                    <a:pt x="153718" y="56921"/>
                  </a:lnTo>
                  <a:cubicBezTo>
                    <a:pt x="152139" y="57607"/>
                    <a:pt x="150408" y="58207"/>
                    <a:pt x="148495" y="58712"/>
                  </a:cubicBezTo>
                  <a:cubicBezTo>
                    <a:pt x="146564" y="59217"/>
                    <a:pt x="144405" y="59474"/>
                    <a:pt x="142026" y="59474"/>
                  </a:cubicBezTo>
                  <a:cubicBezTo>
                    <a:pt x="139020" y="59474"/>
                    <a:pt x="136547" y="58788"/>
                    <a:pt x="134558" y="57436"/>
                  </a:cubicBezTo>
                  <a:cubicBezTo>
                    <a:pt x="132551" y="56074"/>
                    <a:pt x="131067" y="54102"/>
                    <a:pt x="130058" y="51521"/>
                  </a:cubicBezTo>
                  <a:cubicBezTo>
                    <a:pt x="129059" y="48939"/>
                    <a:pt x="128555" y="45815"/>
                    <a:pt x="128555" y="42167"/>
                  </a:cubicBezTo>
                  <a:cubicBezTo>
                    <a:pt x="128555" y="38348"/>
                    <a:pt x="129078" y="35128"/>
                    <a:pt x="130097" y="32518"/>
                  </a:cubicBezTo>
                  <a:cubicBezTo>
                    <a:pt x="131133" y="29908"/>
                    <a:pt x="132675" y="27927"/>
                    <a:pt x="134739" y="26584"/>
                  </a:cubicBezTo>
                  <a:cubicBezTo>
                    <a:pt x="136823" y="25241"/>
                    <a:pt x="139420" y="24565"/>
                    <a:pt x="142540" y="24565"/>
                  </a:cubicBezTo>
                  <a:cubicBezTo>
                    <a:pt x="144119" y="24565"/>
                    <a:pt x="145794" y="24784"/>
                    <a:pt x="147592" y="25222"/>
                  </a:cubicBezTo>
                  <a:cubicBezTo>
                    <a:pt x="149380" y="25660"/>
                    <a:pt x="150969" y="26156"/>
                    <a:pt x="152348" y="26708"/>
                  </a:cubicBezTo>
                  <a:lnTo>
                    <a:pt x="154394" y="20984"/>
                  </a:lnTo>
                  <a:cubicBezTo>
                    <a:pt x="153052" y="20298"/>
                    <a:pt x="151331" y="19717"/>
                    <a:pt x="149247" y="19269"/>
                  </a:cubicBezTo>
                  <a:cubicBezTo>
                    <a:pt x="147126" y="18812"/>
                    <a:pt x="144957" y="18593"/>
                    <a:pt x="142702" y="18593"/>
                  </a:cubicBezTo>
                  <a:cubicBezTo>
                    <a:pt x="138611" y="18593"/>
                    <a:pt x="134977" y="19421"/>
                    <a:pt x="131761" y="21107"/>
                  </a:cubicBezTo>
                  <a:cubicBezTo>
                    <a:pt x="128546" y="22774"/>
                    <a:pt x="126034" y="25356"/>
                    <a:pt x="124198" y="28832"/>
                  </a:cubicBezTo>
                  <a:cubicBezTo>
                    <a:pt x="122381" y="32309"/>
                    <a:pt x="121468" y="36776"/>
                    <a:pt x="121468" y="42243"/>
                  </a:cubicBezTo>
                  <a:cubicBezTo>
                    <a:pt x="121468" y="47463"/>
                    <a:pt x="122343" y="51797"/>
                    <a:pt x="124065" y="55226"/>
                  </a:cubicBezTo>
                  <a:cubicBezTo>
                    <a:pt x="125815" y="58664"/>
                    <a:pt x="128232" y="61217"/>
                    <a:pt x="131333" y="62894"/>
                  </a:cubicBezTo>
                  <a:moveTo>
                    <a:pt x="173773" y="40967"/>
                  </a:moveTo>
                  <a:cubicBezTo>
                    <a:pt x="173773" y="37395"/>
                    <a:pt x="174201" y="34376"/>
                    <a:pt x="175076" y="31899"/>
                  </a:cubicBezTo>
                  <a:cubicBezTo>
                    <a:pt x="175932" y="29432"/>
                    <a:pt x="177359" y="27556"/>
                    <a:pt x="179348" y="26270"/>
                  </a:cubicBezTo>
                  <a:cubicBezTo>
                    <a:pt x="181355" y="24994"/>
                    <a:pt x="184009" y="24355"/>
                    <a:pt x="187358" y="24355"/>
                  </a:cubicBezTo>
                  <a:cubicBezTo>
                    <a:pt x="190907" y="24355"/>
                    <a:pt x="193523" y="25298"/>
                    <a:pt x="195235" y="27165"/>
                  </a:cubicBezTo>
                  <a:cubicBezTo>
                    <a:pt x="196967" y="29032"/>
                    <a:pt x="197813" y="31842"/>
                    <a:pt x="197813" y="35614"/>
                  </a:cubicBezTo>
                  <a:lnTo>
                    <a:pt x="197813" y="64580"/>
                  </a:lnTo>
                  <a:lnTo>
                    <a:pt x="204558" y="64580"/>
                  </a:lnTo>
                  <a:lnTo>
                    <a:pt x="204558" y="35157"/>
                  </a:lnTo>
                  <a:cubicBezTo>
                    <a:pt x="204558" y="31309"/>
                    <a:pt x="203949" y="28175"/>
                    <a:pt x="202741" y="25756"/>
                  </a:cubicBezTo>
                  <a:cubicBezTo>
                    <a:pt x="201514" y="23346"/>
                    <a:pt x="199678" y="21555"/>
                    <a:pt x="197261" y="20403"/>
                  </a:cubicBezTo>
                  <a:cubicBezTo>
                    <a:pt x="194826" y="19250"/>
                    <a:pt x="191801" y="18669"/>
                    <a:pt x="188176" y="18669"/>
                  </a:cubicBezTo>
                  <a:cubicBezTo>
                    <a:pt x="186131" y="18669"/>
                    <a:pt x="184180" y="18955"/>
                    <a:pt x="182344" y="19517"/>
                  </a:cubicBezTo>
                  <a:cubicBezTo>
                    <a:pt x="180508" y="20079"/>
                    <a:pt x="178872" y="20907"/>
                    <a:pt x="177416" y="21993"/>
                  </a:cubicBezTo>
                  <a:cubicBezTo>
                    <a:pt x="175970" y="23070"/>
                    <a:pt x="174800" y="24413"/>
                    <a:pt x="173868" y="26013"/>
                  </a:cubicBezTo>
                  <a:lnTo>
                    <a:pt x="173402" y="26013"/>
                  </a:lnTo>
                  <a:cubicBezTo>
                    <a:pt x="173535" y="25070"/>
                    <a:pt x="173640" y="24051"/>
                    <a:pt x="173697" y="22936"/>
                  </a:cubicBezTo>
                  <a:cubicBezTo>
                    <a:pt x="173754" y="21822"/>
                    <a:pt x="173773" y="20717"/>
                    <a:pt x="173773" y="19622"/>
                  </a:cubicBezTo>
                  <a:lnTo>
                    <a:pt x="173773" y="457"/>
                  </a:lnTo>
                  <a:lnTo>
                    <a:pt x="166952" y="457"/>
                  </a:lnTo>
                  <a:lnTo>
                    <a:pt x="166952" y="64580"/>
                  </a:lnTo>
                  <a:lnTo>
                    <a:pt x="173773" y="64580"/>
                  </a:lnTo>
                  <a:lnTo>
                    <a:pt x="173773" y="40967"/>
                  </a:lnTo>
                  <a:close/>
                  <a:moveTo>
                    <a:pt x="232490" y="65408"/>
                  </a:moveTo>
                  <a:cubicBezTo>
                    <a:pt x="236191" y="65408"/>
                    <a:pt x="239387" y="64913"/>
                    <a:pt x="242060" y="63922"/>
                  </a:cubicBezTo>
                  <a:cubicBezTo>
                    <a:pt x="244734" y="62932"/>
                    <a:pt x="246798" y="61455"/>
                    <a:pt x="248225" y="59493"/>
                  </a:cubicBezTo>
                  <a:cubicBezTo>
                    <a:pt x="249671" y="57531"/>
                    <a:pt x="250385" y="55102"/>
                    <a:pt x="250385" y="52216"/>
                  </a:cubicBezTo>
                  <a:cubicBezTo>
                    <a:pt x="250385" y="49749"/>
                    <a:pt x="249823" y="47720"/>
                    <a:pt x="248729" y="46139"/>
                  </a:cubicBezTo>
                  <a:cubicBezTo>
                    <a:pt x="247616" y="44558"/>
                    <a:pt x="246037" y="43215"/>
                    <a:pt x="243973" y="42101"/>
                  </a:cubicBezTo>
                  <a:cubicBezTo>
                    <a:pt x="241908" y="40986"/>
                    <a:pt x="239454" y="39910"/>
                    <a:pt x="236638" y="38862"/>
                  </a:cubicBezTo>
                  <a:cubicBezTo>
                    <a:pt x="233812" y="37795"/>
                    <a:pt x="231548" y="36862"/>
                    <a:pt x="229817" y="36062"/>
                  </a:cubicBezTo>
                  <a:cubicBezTo>
                    <a:pt x="228085" y="35271"/>
                    <a:pt x="226829" y="34414"/>
                    <a:pt x="226049" y="33509"/>
                  </a:cubicBezTo>
                  <a:cubicBezTo>
                    <a:pt x="225269" y="32604"/>
                    <a:pt x="224879" y="31442"/>
                    <a:pt x="224879" y="30042"/>
                  </a:cubicBezTo>
                  <a:cubicBezTo>
                    <a:pt x="224879" y="28232"/>
                    <a:pt x="225735" y="26803"/>
                    <a:pt x="227410" y="25756"/>
                  </a:cubicBezTo>
                  <a:cubicBezTo>
                    <a:pt x="229103" y="24717"/>
                    <a:pt x="231519" y="24194"/>
                    <a:pt x="234678" y="24194"/>
                  </a:cubicBezTo>
                  <a:cubicBezTo>
                    <a:pt x="236866" y="24194"/>
                    <a:pt x="239026" y="24470"/>
                    <a:pt x="241147" y="25013"/>
                  </a:cubicBezTo>
                  <a:cubicBezTo>
                    <a:pt x="243269" y="25565"/>
                    <a:pt x="245257" y="26241"/>
                    <a:pt x="247112" y="27041"/>
                  </a:cubicBezTo>
                  <a:lnTo>
                    <a:pt x="249414" y="21555"/>
                  </a:lnTo>
                  <a:cubicBezTo>
                    <a:pt x="247350" y="20650"/>
                    <a:pt x="245143" y="19926"/>
                    <a:pt x="242783" y="19393"/>
                  </a:cubicBezTo>
                  <a:cubicBezTo>
                    <a:pt x="240405" y="18860"/>
                    <a:pt x="237855" y="18583"/>
                    <a:pt x="235125" y="18583"/>
                  </a:cubicBezTo>
                  <a:cubicBezTo>
                    <a:pt x="230111" y="18583"/>
                    <a:pt x="226059" y="19612"/>
                    <a:pt x="222976" y="21660"/>
                  </a:cubicBezTo>
                  <a:cubicBezTo>
                    <a:pt x="219894" y="23708"/>
                    <a:pt x="218353" y="26641"/>
                    <a:pt x="218353" y="30461"/>
                  </a:cubicBezTo>
                  <a:cubicBezTo>
                    <a:pt x="218353" y="32957"/>
                    <a:pt x="218914" y="34995"/>
                    <a:pt x="220046" y="36557"/>
                  </a:cubicBezTo>
                  <a:cubicBezTo>
                    <a:pt x="221197" y="38119"/>
                    <a:pt x="222815" y="39453"/>
                    <a:pt x="224917" y="40538"/>
                  </a:cubicBezTo>
                  <a:cubicBezTo>
                    <a:pt x="227019" y="41624"/>
                    <a:pt x="229503" y="42710"/>
                    <a:pt x="232385" y="43815"/>
                  </a:cubicBezTo>
                  <a:cubicBezTo>
                    <a:pt x="235306" y="44882"/>
                    <a:pt x="237570" y="45863"/>
                    <a:pt x="239225" y="46758"/>
                  </a:cubicBezTo>
                  <a:cubicBezTo>
                    <a:pt x="240862" y="47654"/>
                    <a:pt x="242051" y="48568"/>
                    <a:pt x="242755" y="49520"/>
                  </a:cubicBezTo>
                  <a:cubicBezTo>
                    <a:pt x="243440" y="50463"/>
                    <a:pt x="243792" y="51559"/>
                    <a:pt x="243792" y="52797"/>
                  </a:cubicBezTo>
                  <a:cubicBezTo>
                    <a:pt x="243792" y="54969"/>
                    <a:pt x="242898" y="56683"/>
                    <a:pt x="241157" y="57950"/>
                  </a:cubicBezTo>
                  <a:cubicBezTo>
                    <a:pt x="239387" y="59207"/>
                    <a:pt x="236571" y="59846"/>
                    <a:pt x="232680" y="59846"/>
                  </a:cubicBezTo>
                  <a:cubicBezTo>
                    <a:pt x="230007" y="59846"/>
                    <a:pt x="227400" y="59474"/>
                    <a:pt x="224841" y="58731"/>
                  </a:cubicBezTo>
                  <a:cubicBezTo>
                    <a:pt x="222291" y="57988"/>
                    <a:pt x="220103" y="57169"/>
                    <a:pt x="218267" y="56255"/>
                  </a:cubicBezTo>
                  <a:lnTo>
                    <a:pt x="218267" y="62560"/>
                  </a:lnTo>
                  <a:cubicBezTo>
                    <a:pt x="219999" y="63475"/>
                    <a:pt x="222025" y="64170"/>
                    <a:pt x="224327" y="64665"/>
                  </a:cubicBezTo>
                  <a:cubicBezTo>
                    <a:pt x="226601" y="65161"/>
                    <a:pt x="229331" y="65408"/>
                    <a:pt x="232490" y="65408"/>
                  </a:cubicBezTo>
                  <a:moveTo>
                    <a:pt x="271267" y="62894"/>
                  </a:moveTo>
                  <a:cubicBezTo>
                    <a:pt x="274368" y="64570"/>
                    <a:pt x="277936" y="65408"/>
                    <a:pt x="282026" y="65408"/>
                  </a:cubicBezTo>
                  <a:cubicBezTo>
                    <a:pt x="284576" y="65408"/>
                    <a:pt x="286764" y="65199"/>
                    <a:pt x="288619" y="64789"/>
                  </a:cubicBezTo>
                  <a:cubicBezTo>
                    <a:pt x="290474" y="64379"/>
                    <a:pt x="292149" y="63789"/>
                    <a:pt x="293652" y="63017"/>
                  </a:cubicBezTo>
                  <a:lnTo>
                    <a:pt x="293652" y="56921"/>
                  </a:lnTo>
                  <a:cubicBezTo>
                    <a:pt x="292092" y="57607"/>
                    <a:pt x="290360" y="58207"/>
                    <a:pt x="288429" y="58712"/>
                  </a:cubicBezTo>
                  <a:cubicBezTo>
                    <a:pt x="286498" y="59217"/>
                    <a:pt x="284357" y="59474"/>
                    <a:pt x="281960" y="59474"/>
                  </a:cubicBezTo>
                  <a:cubicBezTo>
                    <a:pt x="278973" y="59474"/>
                    <a:pt x="276480" y="58788"/>
                    <a:pt x="274492" y="57436"/>
                  </a:cubicBezTo>
                  <a:cubicBezTo>
                    <a:pt x="272503" y="56074"/>
                    <a:pt x="271000" y="54102"/>
                    <a:pt x="269992" y="51521"/>
                  </a:cubicBezTo>
                  <a:cubicBezTo>
                    <a:pt x="269002" y="48939"/>
                    <a:pt x="268508" y="45815"/>
                    <a:pt x="268508" y="42167"/>
                  </a:cubicBezTo>
                  <a:cubicBezTo>
                    <a:pt x="268508" y="38348"/>
                    <a:pt x="269012" y="35128"/>
                    <a:pt x="270030" y="32518"/>
                  </a:cubicBezTo>
                  <a:cubicBezTo>
                    <a:pt x="271067" y="29908"/>
                    <a:pt x="272627" y="27927"/>
                    <a:pt x="274691" y="26584"/>
                  </a:cubicBezTo>
                  <a:cubicBezTo>
                    <a:pt x="276756" y="25241"/>
                    <a:pt x="279372" y="24565"/>
                    <a:pt x="282493" y="24565"/>
                  </a:cubicBezTo>
                  <a:cubicBezTo>
                    <a:pt x="284053" y="24565"/>
                    <a:pt x="285727" y="24784"/>
                    <a:pt x="287525" y="25222"/>
                  </a:cubicBezTo>
                  <a:cubicBezTo>
                    <a:pt x="289323" y="25660"/>
                    <a:pt x="290902" y="26156"/>
                    <a:pt x="292282" y="26708"/>
                  </a:cubicBezTo>
                  <a:lnTo>
                    <a:pt x="294346" y="20984"/>
                  </a:lnTo>
                  <a:cubicBezTo>
                    <a:pt x="292986" y="20298"/>
                    <a:pt x="291283" y="19717"/>
                    <a:pt x="289181" y="19269"/>
                  </a:cubicBezTo>
                  <a:cubicBezTo>
                    <a:pt x="287078" y="18812"/>
                    <a:pt x="284909" y="18593"/>
                    <a:pt x="282654" y="18593"/>
                  </a:cubicBezTo>
                  <a:cubicBezTo>
                    <a:pt x="278564" y="18593"/>
                    <a:pt x="274910" y="19421"/>
                    <a:pt x="271714" y="21107"/>
                  </a:cubicBezTo>
                  <a:cubicBezTo>
                    <a:pt x="268498" y="22774"/>
                    <a:pt x="265968" y="25356"/>
                    <a:pt x="264151" y="28832"/>
                  </a:cubicBezTo>
                  <a:cubicBezTo>
                    <a:pt x="262333" y="32309"/>
                    <a:pt x="261420" y="36776"/>
                    <a:pt x="261420" y="42243"/>
                  </a:cubicBezTo>
                  <a:cubicBezTo>
                    <a:pt x="261420" y="47463"/>
                    <a:pt x="262276" y="51797"/>
                    <a:pt x="263998" y="55226"/>
                  </a:cubicBezTo>
                  <a:cubicBezTo>
                    <a:pt x="265749" y="58664"/>
                    <a:pt x="268165" y="61217"/>
                    <a:pt x="271267" y="62894"/>
                  </a:cubicBezTo>
                  <a:moveTo>
                    <a:pt x="319300" y="26279"/>
                  </a:moveTo>
                  <a:cubicBezTo>
                    <a:pt x="321288" y="25003"/>
                    <a:pt x="323943" y="24365"/>
                    <a:pt x="327310" y="24365"/>
                  </a:cubicBezTo>
                  <a:cubicBezTo>
                    <a:pt x="330859" y="24365"/>
                    <a:pt x="333456" y="25298"/>
                    <a:pt x="335188" y="27165"/>
                  </a:cubicBezTo>
                  <a:cubicBezTo>
                    <a:pt x="336900" y="29032"/>
                    <a:pt x="337756" y="31852"/>
                    <a:pt x="337756" y="35614"/>
                  </a:cubicBezTo>
                  <a:lnTo>
                    <a:pt x="337756" y="64589"/>
                  </a:lnTo>
                  <a:lnTo>
                    <a:pt x="344520" y="64589"/>
                  </a:lnTo>
                  <a:lnTo>
                    <a:pt x="344520" y="35157"/>
                  </a:lnTo>
                  <a:cubicBezTo>
                    <a:pt x="344520" y="31318"/>
                    <a:pt x="343911" y="28184"/>
                    <a:pt x="342684" y="25765"/>
                  </a:cubicBezTo>
                  <a:cubicBezTo>
                    <a:pt x="341476" y="23346"/>
                    <a:pt x="339640" y="21565"/>
                    <a:pt x="337223" y="20412"/>
                  </a:cubicBezTo>
                  <a:cubicBezTo>
                    <a:pt x="334788" y="19250"/>
                    <a:pt x="331763" y="18679"/>
                    <a:pt x="328138" y="18679"/>
                  </a:cubicBezTo>
                  <a:cubicBezTo>
                    <a:pt x="326074" y="18679"/>
                    <a:pt x="324142" y="18955"/>
                    <a:pt x="322287" y="19526"/>
                  </a:cubicBezTo>
                  <a:cubicBezTo>
                    <a:pt x="320470" y="20088"/>
                    <a:pt x="318815" y="20907"/>
                    <a:pt x="317378" y="21993"/>
                  </a:cubicBezTo>
                  <a:cubicBezTo>
                    <a:pt x="315932" y="23079"/>
                    <a:pt x="314743" y="24422"/>
                    <a:pt x="313811" y="26013"/>
                  </a:cubicBezTo>
                  <a:lnTo>
                    <a:pt x="313364" y="26013"/>
                  </a:lnTo>
                  <a:cubicBezTo>
                    <a:pt x="313497" y="25079"/>
                    <a:pt x="313583" y="24060"/>
                    <a:pt x="313640" y="22946"/>
                  </a:cubicBezTo>
                  <a:cubicBezTo>
                    <a:pt x="313697" y="21831"/>
                    <a:pt x="313735" y="20726"/>
                    <a:pt x="313735" y="19622"/>
                  </a:cubicBezTo>
                  <a:lnTo>
                    <a:pt x="313735" y="448"/>
                  </a:lnTo>
                  <a:lnTo>
                    <a:pt x="306895" y="448"/>
                  </a:lnTo>
                  <a:lnTo>
                    <a:pt x="306895" y="64580"/>
                  </a:lnTo>
                  <a:lnTo>
                    <a:pt x="313735" y="64580"/>
                  </a:lnTo>
                  <a:lnTo>
                    <a:pt x="313735" y="40967"/>
                  </a:lnTo>
                  <a:cubicBezTo>
                    <a:pt x="313735" y="37395"/>
                    <a:pt x="314163" y="34366"/>
                    <a:pt x="315038" y="31899"/>
                  </a:cubicBezTo>
                  <a:cubicBezTo>
                    <a:pt x="315875" y="29432"/>
                    <a:pt x="317312" y="27546"/>
                    <a:pt x="319300" y="26279"/>
                  </a:cubicBezTo>
                  <a:moveTo>
                    <a:pt x="367942" y="63675"/>
                  </a:moveTo>
                  <a:cubicBezTo>
                    <a:pt x="370359" y="64827"/>
                    <a:pt x="373346" y="65408"/>
                    <a:pt x="376914" y="65408"/>
                  </a:cubicBezTo>
                  <a:cubicBezTo>
                    <a:pt x="378997" y="65408"/>
                    <a:pt x="380966" y="65141"/>
                    <a:pt x="382821" y="64599"/>
                  </a:cubicBezTo>
                  <a:cubicBezTo>
                    <a:pt x="384677" y="64065"/>
                    <a:pt x="386332" y="63265"/>
                    <a:pt x="387816" y="62189"/>
                  </a:cubicBezTo>
                  <a:cubicBezTo>
                    <a:pt x="389300" y="61122"/>
                    <a:pt x="390508" y="59798"/>
                    <a:pt x="391441" y="58236"/>
                  </a:cubicBezTo>
                  <a:lnTo>
                    <a:pt x="391812" y="58236"/>
                  </a:lnTo>
                  <a:lnTo>
                    <a:pt x="392801" y="64580"/>
                  </a:lnTo>
                  <a:lnTo>
                    <a:pt x="398395" y="64580"/>
                  </a:lnTo>
                  <a:lnTo>
                    <a:pt x="398395" y="19412"/>
                  </a:lnTo>
                  <a:lnTo>
                    <a:pt x="391517" y="19412"/>
                  </a:lnTo>
                  <a:lnTo>
                    <a:pt x="391517" y="43196"/>
                  </a:lnTo>
                  <a:cubicBezTo>
                    <a:pt x="391517" y="46768"/>
                    <a:pt x="391089" y="49778"/>
                    <a:pt x="390213" y="52235"/>
                  </a:cubicBezTo>
                  <a:cubicBezTo>
                    <a:pt x="389319" y="54693"/>
                    <a:pt x="387892" y="56559"/>
                    <a:pt x="385904" y="57817"/>
                  </a:cubicBezTo>
                  <a:cubicBezTo>
                    <a:pt x="383915" y="59084"/>
                    <a:pt x="381242" y="59722"/>
                    <a:pt x="377893" y="59722"/>
                  </a:cubicBezTo>
                  <a:cubicBezTo>
                    <a:pt x="374421" y="59722"/>
                    <a:pt x="371814" y="58788"/>
                    <a:pt x="370111" y="56940"/>
                  </a:cubicBezTo>
                  <a:cubicBezTo>
                    <a:pt x="368418" y="55083"/>
                    <a:pt x="367562" y="52273"/>
                    <a:pt x="367562" y="48511"/>
                  </a:cubicBezTo>
                  <a:lnTo>
                    <a:pt x="367562" y="19412"/>
                  </a:lnTo>
                  <a:lnTo>
                    <a:pt x="360646" y="19412"/>
                  </a:lnTo>
                  <a:lnTo>
                    <a:pt x="360646" y="49006"/>
                  </a:lnTo>
                  <a:cubicBezTo>
                    <a:pt x="360646" y="52797"/>
                    <a:pt x="361235" y="55902"/>
                    <a:pt x="362482" y="58322"/>
                  </a:cubicBezTo>
                  <a:cubicBezTo>
                    <a:pt x="363709" y="60731"/>
                    <a:pt x="365526" y="62522"/>
                    <a:pt x="367942" y="63675"/>
                  </a:cubicBezTo>
                  <a:moveTo>
                    <a:pt x="415415" y="64580"/>
                  </a:moveTo>
                  <a:lnTo>
                    <a:pt x="422293" y="64580"/>
                  </a:lnTo>
                  <a:lnTo>
                    <a:pt x="422293" y="11173"/>
                  </a:lnTo>
                  <a:lnTo>
                    <a:pt x="422293" y="457"/>
                  </a:lnTo>
                  <a:lnTo>
                    <a:pt x="415415" y="457"/>
                  </a:lnTo>
                  <a:lnTo>
                    <a:pt x="415415" y="64580"/>
                  </a:lnTo>
                  <a:close/>
                  <a:moveTo>
                    <a:pt x="446933" y="62751"/>
                  </a:moveTo>
                  <a:cubicBezTo>
                    <a:pt x="443717" y="60979"/>
                    <a:pt x="441205" y="58379"/>
                    <a:pt x="439427" y="54940"/>
                  </a:cubicBezTo>
                  <a:cubicBezTo>
                    <a:pt x="437638" y="51511"/>
                    <a:pt x="436753" y="47311"/>
                    <a:pt x="436753" y="42329"/>
                  </a:cubicBezTo>
                  <a:cubicBezTo>
                    <a:pt x="436753" y="37471"/>
                    <a:pt x="437571" y="33261"/>
                    <a:pt x="439208" y="29699"/>
                  </a:cubicBezTo>
                  <a:cubicBezTo>
                    <a:pt x="440844" y="26146"/>
                    <a:pt x="443146" y="23403"/>
                    <a:pt x="446124" y="21479"/>
                  </a:cubicBezTo>
                  <a:cubicBezTo>
                    <a:pt x="449092" y="19555"/>
                    <a:pt x="452612" y="18593"/>
                    <a:pt x="456636" y="18593"/>
                  </a:cubicBezTo>
                  <a:cubicBezTo>
                    <a:pt x="460480" y="18593"/>
                    <a:pt x="463771" y="19441"/>
                    <a:pt x="466521" y="21145"/>
                  </a:cubicBezTo>
                  <a:cubicBezTo>
                    <a:pt x="469270" y="22850"/>
                    <a:pt x="471373" y="25232"/>
                    <a:pt x="472819" y="28299"/>
                  </a:cubicBezTo>
                  <a:cubicBezTo>
                    <a:pt x="474265" y="31366"/>
                    <a:pt x="474997" y="34938"/>
                    <a:pt x="474997" y="39033"/>
                  </a:cubicBezTo>
                  <a:lnTo>
                    <a:pt x="474997" y="43282"/>
                  </a:lnTo>
                  <a:lnTo>
                    <a:pt x="443841" y="43282"/>
                  </a:lnTo>
                  <a:cubicBezTo>
                    <a:pt x="443936" y="48587"/>
                    <a:pt x="445249" y="52626"/>
                    <a:pt x="447798" y="55397"/>
                  </a:cubicBezTo>
                  <a:cubicBezTo>
                    <a:pt x="450348" y="58169"/>
                    <a:pt x="453944" y="59560"/>
                    <a:pt x="458596" y="59560"/>
                  </a:cubicBezTo>
                  <a:cubicBezTo>
                    <a:pt x="461441" y="59560"/>
                    <a:pt x="463962" y="59303"/>
                    <a:pt x="466159" y="58779"/>
                  </a:cubicBezTo>
                  <a:cubicBezTo>
                    <a:pt x="468347" y="58255"/>
                    <a:pt x="470640" y="57483"/>
                    <a:pt x="472999" y="56474"/>
                  </a:cubicBezTo>
                  <a:lnTo>
                    <a:pt x="472999" y="62484"/>
                  </a:lnTo>
                  <a:cubicBezTo>
                    <a:pt x="470716" y="63503"/>
                    <a:pt x="468443" y="64246"/>
                    <a:pt x="466216" y="64713"/>
                  </a:cubicBezTo>
                  <a:cubicBezTo>
                    <a:pt x="463990" y="65180"/>
                    <a:pt x="461326" y="65418"/>
                    <a:pt x="458301" y="65418"/>
                  </a:cubicBezTo>
                  <a:cubicBezTo>
                    <a:pt x="453934" y="65408"/>
                    <a:pt x="450167" y="64522"/>
                    <a:pt x="446933" y="62751"/>
                  </a:cubicBezTo>
                  <a:moveTo>
                    <a:pt x="447827" y="27775"/>
                  </a:moveTo>
                  <a:cubicBezTo>
                    <a:pt x="445648" y="30166"/>
                    <a:pt x="444373" y="33499"/>
                    <a:pt x="443964" y="37786"/>
                  </a:cubicBezTo>
                  <a:lnTo>
                    <a:pt x="467843" y="37786"/>
                  </a:lnTo>
                  <a:cubicBezTo>
                    <a:pt x="467805" y="35100"/>
                    <a:pt x="467396" y="32728"/>
                    <a:pt x="466578" y="30680"/>
                  </a:cubicBezTo>
                  <a:cubicBezTo>
                    <a:pt x="465779" y="28632"/>
                    <a:pt x="464551" y="27041"/>
                    <a:pt x="462896" y="25898"/>
                  </a:cubicBezTo>
                  <a:cubicBezTo>
                    <a:pt x="461241" y="24755"/>
                    <a:pt x="459129" y="24194"/>
                    <a:pt x="456560" y="24194"/>
                  </a:cubicBezTo>
                  <a:cubicBezTo>
                    <a:pt x="452898" y="24194"/>
                    <a:pt x="449996" y="25384"/>
                    <a:pt x="447827" y="27775"/>
                  </a:cubicBezTo>
                  <a:moveTo>
                    <a:pt x="513879" y="64580"/>
                  </a:moveTo>
                  <a:lnTo>
                    <a:pt x="520738" y="64580"/>
                  </a:lnTo>
                  <a:lnTo>
                    <a:pt x="520738" y="24765"/>
                  </a:lnTo>
                  <a:lnTo>
                    <a:pt x="531964" y="24765"/>
                  </a:lnTo>
                  <a:lnTo>
                    <a:pt x="531964" y="19412"/>
                  </a:lnTo>
                  <a:lnTo>
                    <a:pt x="520738" y="19412"/>
                  </a:lnTo>
                  <a:lnTo>
                    <a:pt x="520738" y="16107"/>
                  </a:lnTo>
                  <a:cubicBezTo>
                    <a:pt x="520738" y="12516"/>
                    <a:pt x="521347" y="9868"/>
                    <a:pt x="522593" y="8182"/>
                  </a:cubicBezTo>
                  <a:cubicBezTo>
                    <a:pt x="523858" y="6487"/>
                    <a:pt x="525771" y="5648"/>
                    <a:pt x="528368" y="5648"/>
                  </a:cubicBezTo>
                  <a:cubicBezTo>
                    <a:pt x="529576" y="5648"/>
                    <a:pt x="530765" y="5772"/>
                    <a:pt x="531935" y="6039"/>
                  </a:cubicBezTo>
                  <a:cubicBezTo>
                    <a:pt x="533106" y="6296"/>
                    <a:pt x="534142" y="6582"/>
                    <a:pt x="535094" y="6877"/>
                  </a:cubicBezTo>
                  <a:lnTo>
                    <a:pt x="536863" y="1486"/>
                  </a:lnTo>
                  <a:cubicBezTo>
                    <a:pt x="535769" y="1095"/>
                    <a:pt x="534485" y="752"/>
                    <a:pt x="533058" y="448"/>
                  </a:cubicBezTo>
                  <a:cubicBezTo>
                    <a:pt x="531612" y="152"/>
                    <a:pt x="530033" y="0"/>
                    <a:pt x="528301" y="0"/>
                  </a:cubicBezTo>
                  <a:cubicBezTo>
                    <a:pt x="525238" y="0"/>
                    <a:pt x="522612" y="562"/>
                    <a:pt x="520481" y="1686"/>
                  </a:cubicBezTo>
                  <a:cubicBezTo>
                    <a:pt x="518341" y="2810"/>
                    <a:pt x="516714" y="4562"/>
                    <a:pt x="515591" y="6944"/>
                  </a:cubicBezTo>
                  <a:cubicBezTo>
                    <a:pt x="514459" y="9315"/>
                    <a:pt x="513879" y="12402"/>
                    <a:pt x="513879" y="16192"/>
                  </a:cubicBezTo>
                  <a:lnTo>
                    <a:pt x="513879" y="19202"/>
                  </a:lnTo>
                  <a:lnTo>
                    <a:pt x="505887" y="21469"/>
                  </a:lnTo>
                  <a:lnTo>
                    <a:pt x="505887" y="24765"/>
                  </a:lnTo>
                  <a:lnTo>
                    <a:pt x="513879" y="24765"/>
                  </a:lnTo>
                  <a:lnTo>
                    <a:pt x="513879" y="64580"/>
                  </a:lnTo>
                  <a:close/>
                  <a:moveTo>
                    <a:pt x="549592" y="63675"/>
                  </a:moveTo>
                  <a:cubicBezTo>
                    <a:pt x="552009" y="64827"/>
                    <a:pt x="554996" y="65408"/>
                    <a:pt x="558563" y="65408"/>
                  </a:cubicBezTo>
                  <a:cubicBezTo>
                    <a:pt x="560647" y="65408"/>
                    <a:pt x="562616" y="65141"/>
                    <a:pt x="564471" y="64599"/>
                  </a:cubicBezTo>
                  <a:cubicBezTo>
                    <a:pt x="566307" y="64065"/>
                    <a:pt x="567982" y="63265"/>
                    <a:pt x="569466" y="62189"/>
                  </a:cubicBezTo>
                  <a:cubicBezTo>
                    <a:pt x="570950" y="61122"/>
                    <a:pt x="572139" y="59798"/>
                    <a:pt x="573091" y="58236"/>
                  </a:cubicBezTo>
                  <a:lnTo>
                    <a:pt x="573461" y="58236"/>
                  </a:lnTo>
                  <a:lnTo>
                    <a:pt x="574451" y="64580"/>
                  </a:lnTo>
                  <a:lnTo>
                    <a:pt x="580045" y="64580"/>
                  </a:lnTo>
                  <a:lnTo>
                    <a:pt x="580045" y="19412"/>
                  </a:lnTo>
                  <a:lnTo>
                    <a:pt x="573186" y="19412"/>
                  </a:lnTo>
                  <a:lnTo>
                    <a:pt x="573186" y="43196"/>
                  </a:lnTo>
                  <a:cubicBezTo>
                    <a:pt x="573186" y="46768"/>
                    <a:pt x="572720" y="49778"/>
                    <a:pt x="571844" y="52235"/>
                  </a:cubicBezTo>
                  <a:cubicBezTo>
                    <a:pt x="570969" y="54693"/>
                    <a:pt x="569542" y="56559"/>
                    <a:pt x="567554" y="57817"/>
                  </a:cubicBezTo>
                  <a:cubicBezTo>
                    <a:pt x="565546" y="59084"/>
                    <a:pt x="562892" y="59722"/>
                    <a:pt x="559543" y="59722"/>
                  </a:cubicBezTo>
                  <a:cubicBezTo>
                    <a:pt x="556052" y="59722"/>
                    <a:pt x="553464" y="58788"/>
                    <a:pt x="551780" y="56940"/>
                  </a:cubicBezTo>
                  <a:cubicBezTo>
                    <a:pt x="550068" y="55083"/>
                    <a:pt x="549212" y="52273"/>
                    <a:pt x="549212" y="48511"/>
                  </a:cubicBezTo>
                  <a:lnTo>
                    <a:pt x="549212" y="19412"/>
                  </a:lnTo>
                  <a:lnTo>
                    <a:pt x="542295" y="19412"/>
                  </a:lnTo>
                  <a:lnTo>
                    <a:pt x="542295" y="49006"/>
                  </a:lnTo>
                  <a:cubicBezTo>
                    <a:pt x="542295" y="52797"/>
                    <a:pt x="542885" y="55902"/>
                    <a:pt x="544113" y="58322"/>
                  </a:cubicBezTo>
                  <a:cubicBezTo>
                    <a:pt x="545359" y="60731"/>
                    <a:pt x="547176" y="62522"/>
                    <a:pt x="549592" y="63675"/>
                  </a:cubicBezTo>
                  <a:moveTo>
                    <a:pt x="553493" y="11173"/>
                  </a:moveTo>
                  <a:cubicBezTo>
                    <a:pt x="554568" y="11173"/>
                    <a:pt x="555462" y="10839"/>
                    <a:pt x="556204" y="10163"/>
                  </a:cubicBezTo>
                  <a:cubicBezTo>
                    <a:pt x="556927" y="9487"/>
                    <a:pt x="557279" y="8477"/>
                    <a:pt x="557279" y="7134"/>
                  </a:cubicBezTo>
                  <a:cubicBezTo>
                    <a:pt x="557279" y="5763"/>
                    <a:pt x="556927" y="4753"/>
                    <a:pt x="556204" y="4124"/>
                  </a:cubicBezTo>
                  <a:cubicBezTo>
                    <a:pt x="555462" y="3496"/>
                    <a:pt x="554568" y="3181"/>
                    <a:pt x="553493" y="3181"/>
                  </a:cubicBezTo>
                  <a:cubicBezTo>
                    <a:pt x="552456" y="3181"/>
                    <a:pt x="551581" y="3496"/>
                    <a:pt x="550877" y="4124"/>
                  </a:cubicBezTo>
                  <a:cubicBezTo>
                    <a:pt x="550154" y="4753"/>
                    <a:pt x="549802" y="5763"/>
                    <a:pt x="549802" y="7134"/>
                  </a:cubicBezTo>
                  <a:cubicBezTo>
                    <a:pt x="549802" y="8477"/>
                    <a:pt x="550154" y="9487"/>
                    <a:pt x="550877" y="10163"/>
                  </a:cubicBezTo>
                  <a:cubicBezTo>
                    <a:pt x="551581" y="10839"/>
                    <a:pt x="552456" y="11173"/>
                    <a:pt x="553493" y="11173"/>
                  </a:cubicBezTo>
                  <a:moveTo>
                    <a:pt x="569266" y="11173"/>
                  </a:moveTo>
                  <a:cubicBezTo>
                    <a:pt x="570303" y="11173"/>
                    <a:pt x="571197" y="10839"/>
                    <a:pt x="571939" y="10163"/>
                  </a:cubicBezTo>
                  <a:cubicBezTo>
                    <a:pt x="572681" y="9487"/>
                    <a:pt x="573033" y="8477"/>
                    <a:pt x="573033" y="7134"/>
                  </a:cubicBezTo>
                  <a:cubicBezTo>
                    <a:pt x="573033" y="5763"/>
                    <a:pt x="572681" y="4753"/>
                    <a:pt x="571939" y="4124"/>
                  </a:cubicBezTo>
                  <a:cubicBezTo>
                    <a:pt x="571197" y="3496"/>
                    <a:pt x="570303" y="3181"/>
                    <a:pt x="569266" y="3181"/>
                  </a:cubicBezTo>
                  <a:cubicBezTo>
                    <a:pt x="568248" y="3181"/>
                    <a:pt x="567373" y="3496"/>
                    <a:pt x="566669" y="4124"/>
                  </a:cubicBezTo>
                  <a:cubicBezTo>
                    <a:pt x="565965" y="4753"/>
                    <a:pt x="565613" y="5763"/>
                    <a:pt x="565613" y="7134"/>
                  </a:cubicBezTo>
                  <a:cubicBezTo>
                    <a:pt x="565613" y="8477"/>
                    <a:pt x="565965" y="9487"/>
                    <a:pt x="566669" y="10163"/>
                  </a:cubicBezTo>
                  <a:cubicBezTo>
                    <a:pt x="567373" y="10839"/>
                    <a:pt x="568248" y="11173"/>
                    <a:pt x="569266" y="11173"/>
                  </a:cubicBezTo>
                  <a:moveTo>
                    <a:pt x="603943" y="40348"/>
                  </a:moveTo>
                  <a:cubicBezTo>
                    <a:pt x="603943" y="38014"/>
                    <a:pt x="604276" y="35890"/>
                    <a:pt x="604961" y="33985"/>
                  </a:cubicBezTo>
                  <a:cubicBezTo>
                    <a:pt x="605646" y="32071"/>
                    <a:pt x="606597" y="30432"/>
                    <a:pt x="607805" y="29080"/>
                  </a:cubicBezTo>
                  <a:cubicBezTo>
                    <a:pt x="609013" y="27718"/>
                    <a:pt x="610402" y="26670"/>
                    <a:pt x="612020" y="25946"/>
                  </a:cubicBezTo>
                  <a:cubicBezTo>
                    <a:pt x="613618" y="25213"/>
                    <a:pt x="615330" y="24851"/>
                    <a:pt x="617147" y="24851"/>
                  </a:cubicBezTo>
                  <a:cubicBezTo>
                    <a:pt x="617927" y="24851"/>
                    <a:pt x="618784" y="24908"/>
                    <a:pt x="619697" y="25013"/>
                  </a:cubicBezTo>
                  <a:cubicBezTo>
                    <a:pt x="620610" y="25127"/>
                    <a:pt x="621428" y="25279"/>
                    <a:pt x="622170" y="25470"/>
                  </a:cubicBezTo>
                  <a:lnTo>
                    <a:pt x="623027" y="19126"/>
                  </a:lnTo>
                  <a:cubicBezTo>
                    <a:pt x="622266" y="18955"/>
                    <a:pt x="621390" y="18831"/>
                    <a:pt x="620410" y="18726"/>
                  </a:cubicBezTo>
                  <a:cubicBezTo>
                    <a:pt x="619421" y="18631"/>
                    <a:pt x="618479" y="18583"/>
                    <a:pt x="617566" y="18583"/>
                  </a:cubicBezTo>
                  <a:cubicBezTo>
                    <a:pt x="615425" y="18583"/>
                    <a:pt x="613475" y="19002"/>
                    <a:pt x="611753" y="19822"/>
                  </a:cubicBezTo>
                  <a:cubicBezTo>
                    <a:pt x="610003" y="20650"/>
                    <a:pt x="608461" y="21755"/>
                    <a:pt x="607149" y="23146"/>
                  </a:cubicBezTo>
                  <a:cubicBezTo>
                    <a:pt x="605845" y="24527"/>
                    <a:pt x="604713" y="26060"/>
                    <a:pt x="603781" y="27737"/>
                  </a:cubicBezTo>
                  <a:lnTo>
                    <a:pt x="603486" y="27737"/>
                  </a:lnTo>
                  <a:lnTo>
                    <a:pt x="602744" y="19412"/>
                  </a:lnTo>
                  <a:lnTo>
                    <a:pt x="597074" y="19412"/>
                  </a:lnTo>
                  <a:lnTo>
                    <a:pt x="597074" y="64580"/>
                  </a:lnTo>
                  <a:lnTo>
                    <a:pt x="603952" y="64580"/>
                  </a:lnTo>
                  <a:lnTo>
                    <a:pt x="603952" y="40348"/>
                  </a:lnTo>
                  <a:close/>
                  <a:moveTo>
                    <a:pt x="650321" y="10506"/>
                  </a:moveTo>
                  <a:lnTo>
                    <a:pt x="669271" y="10506"/>
                  </a:lnTo>
                  <a:lnTo>
                    <a:pt x="669271" y="64580"/>
                  </a:lnTo>
                  <a:lnTo>
                    <a:pt x="676292" y="64580"/>
                  </a:lnTo>
                  <a:lnTo>
                    <a:pt x="676292" y="10506"/>
                  </a:lnTo>
                  <a:lnTo>
                    <a:pt x="695148" y="10506"/>
                  </a:lnTo>
                  <a:lnTo>
                    <a:pt x="695148" y="4324"/>
                  </a:lnTo>
                  <a:lnTo>
                    <a:pt x="650311" y="4324"/>
                  </a:lnTo>
                  <a:lnTo>
                    <a:pt x="650311" y="10506"/>
                  </a:lnTo>
                  <a:close/>
                  <a:moveTo>
                    <a:pt x="733040" y="21145"/>
                  </a:moveTo>
                  <a:cubicBezTo>
                    <a:pt x="735790" y="22850"/>
                    <a:pt x="737873" y="25232"/>
                    <a:pt x="739338" y="28299"/>
                  </a:cubicBezTo>
                  <a:cubicBezTo>
                    <a:pt x="740784" y="31356"/>
                    <a:pt x="741517" y="34938"/>
                    <a:pt x="741517" y="39033"/>
                  </a:cubicBezTo>
                  <a:lnTo>
                    <a:pt x="741517" y="43272"/>
                  </a:lnTo>
                  <a:lnTo>
                    <a:pt x="710360" y="43272"/>
                  </a:lnTo>
                  <a:cubicBezTo>
                    <a:pt x="710436" y="48578"/>
                    <a:pt x="711749" y="52616"/>
                    <a:pt x="714299" y="55397"/>
                  </a:cubicBezTo>
                  <a:cubicBezTo>
                    <a:pt x="716867" y="58169"/>
                    <a:pt x="720444" y="59560"/>
                    <a:pt x="725097" y="59560"/>
                  </a:cubicBezTo>
                  <a:cubicBezTo>
                    <a:pt x="727960" y="59560"/>
                    <a:pt x="730481" y="59293"/>
                    <a:pt x="732679" y="58769"/>
                  </a:cubicBezTo>
                  <a:cubicBezTo>
                    <a:pt x="734867" y="58255"/>
                    <a:pt x="737140" y="57483"/>
                    <a:pt x="739500" y="56464"/>
                  </a:cubicBezTo>
                  <a:lnTo>
                    <a:pt x="739500" y="62484"/>
                  </a:lnTo>
                  <a:cubicBezTo>
                    <a:pt x="737236" y="63503"/>
                    <a:pt x="734981" y="64237"/>
                    <a:pt x="732736" y="64703"/>
                  </a:cubicBezTo>
                  <a:cubicBezTo>
                    <a:pt x="730491" y="65170"/>
                    <a:pt x="727865" y="65408"/>
                    <a:pt x="724821" y="65408"/>
                  </a:cubicBezTo>
                  <a:cubicBezTo>
                    <a:pt x="720473" y="65408"/>
                    <a:pt x="716696" y="64522"/>
                    <a:pt x="713471" y="62751"/>
                  </a:cubicBezTo>
                  <a:cubicBezTo>
                    <a:pt x="710237" y="60979"/>
                    <a:pt x="707744" y="58379"/>
                    <a:pt x="705946" y="54940"/>
                  </a:cubicBezTo>
                  <a:cubicBezTo>
                    <a:pt x="704176" y="51502"/>
                    <a:pt x="703292" y="47301"/>
                    <a:pt x="703292" y="42329"/>
                  </a:cubicBezTo>
                  <a:cubicBezTo>
                    <a:pt x="703292" y="37462"/>
                    <a:pt x="704110" y="33252"/>
                    <a:pt x="705746" y="29699"/>
                  </a:cubicBezTo>
                  <a:cubicBezTo>
                    <a:pt x="707382" y="26137"/>
                    <a:pt x="709685" y="23393"/>
                    <a:pt x="712662" y="21479"/>
                  </a:cubicBezTo>
                  <a:cubicBezTo>
                    <a:pt x="715631" y="19555"/>
                    <a:pt x="719151" y="18593"/>
                    <a:pt x="723175" y="18593"/>
                  </a:cubicBezTo>
                  <a:cubicBezTo>
                    <a:pt x="726999" y="18593"/>
                    <a:pt x="730291" y="19441"/>
                    <a:pt x="733040" y="21145"/>
                  </a:cubicBezTo>
                  <a:moveTo>
                    <a:pt x="734344" y="37795"/>
                  </a:moveTo>
                  <a:cubicBezTo>
                    <a:pt x="734325" y="35100"/>
                    <a:pt x="733897" y="32737"/>
                    <a:pt x="733097" y="30690"/>
                  </a:cubicBezTo>
                  <a:cubicBezTo>
                    <a:pt x="732279" y="28642"/>
                    <a:pt x="731052" y="27041"/>
                    <a:pt x="729416" y="25908"/>
                  </a:cubicBezTo>
                  <a:cubicBezTo>
                    <a:pt x="727760" y="24765"/>
                    <a:pt x="725648" y="24194"/>
                    <a:pt x="723080" y="24194"/>
                  </a:cubicBezTo>
                  <a:cubicBezTo>
                    <a:pt x="719417" y="24194"/>
                    <a:pt x="716525" y="25394"/>
                    <a:pt x="714346" y="27784"/>
                  </a:cubicBezTo>
                  <a:cubicBezTo>
                    <a:pt x="712168" y="30166"/>
                    <a:pt x="710893" y="33509"/>
                    <a:pt x="710484" y="37795"/>
                  </a:cubicBezTo>
                  <a:lnTo>
                    <a:pt x="734344" y="37795"/>
                  </a:lnTo>
                  <a:close/>
                  <a:moveTo>
                    <a:pt x="763008" y="62894"/>
                  </a:moveTo>
                  <a:cubicBezTo>
                    <a:pt x="766109" y="64570"/>
                    <a:pt x="769696" y="65408"/>
                    <a:pt x="773748" y="65408"/>
                  </a:cubicBezTo>
                  <a:cubicBezTo>
                    <a:pt x="776298" y="65408"/>
                    <a:pt x="778505" y="65199"/>
                    <a:pt x="780360" y="64789"/>
                  </a:cubicBezTo>
                  <a:cubicBezTo>
                    <a:pt x="782196" y="64379"/>
                    <a:pt x="783890" y="63789"/>
                    <a:pt x="785393" y="63017"/>
                  </a:cubicBezTo>
                  <a:lnTo>
                    <a:pt x="785393" y="56921"/>
                  </a:lnTo>
                  <a:cubicBezTo>
                    <a:pt x="783833" y="57607"/>
                    <a:pt x="782082" y="58207"/>
                    <a:pt x="780170" y="58712"/>
                  </a:cubicBezTo>
                  <a:cubicBezTo>
                    <a:pt x="778239" y="59217"/>
                    <a:pt x="776098" y="59474"/>
                    <a:pt x="773701" y="59474"/>
                  </a:cubicBezTo>
                  <a:cubicBezTo>
                    <a:pt x="770714" y="59474"/>
                    <a:pt x="768221" y="58788"/>
                    <a:pt x="766233" y="57436"/>
                  </a:cubicBezTo>
                  <a:cubicBezTo>
                    <a:pt x="764244" y="56074"/>
                    <a:pt x="762741" y="54102"/>
                    <a:pt x="761752" y="51521"/>
                  </a:cubicBezTo>
                  <a:cubicBezTo>
                    <a:pt x="760734" y="48939"/>
                    <a:pt x="760249" y="45815"/>
                    <a:pt x="760249" y="42167"/>
                  </a:cubicBezTo>
                  <a:cubicBezTo>
                    <a:pt x="760249" y="38348"/>
                    <a:pt x="760753" y="35128"/>
                    <a:pt x="761790" y="32518"/>
                  </a:cubicBezTo>
                  <a:cubicBezTo>
                    <a:pt x="762808" y="29908"/>
                    <a:pt x="764368" y="27927"/>
                    <a:pt x="766433" y="26584"/>
                  </a:cubicBezTo>
                  <a:cubicBezTo>
                    <a:pt x="768516" y="25241"/>
                    <a:pt x="771094" y="24565"/>
                    <a:pt x="774233" y="24565"/>
                  </a:cubicBezTo>
                  <a:cubicBezTo>
                    <a:pt x="775794" y="24565"/>
                    <a:pt x="777468" y="24784"/>
                    <a:pt x="779266" y="25222"/>
                  </a:cubicBezTo>
                  <a:cubicBezTo>
                    <a:pt x="781064" y="25660"/>
                    <a:pt x="782643" y="26156"/>
                    <a:pt x="784023" y="26708"/>
                  </a:cubicBezTo>
                  <a:lnTo>
                    <a:pt x="786087" y="20984"/>
                  </a:lnTo>
                  <a:cubicBezTo>
                    <a:pt x="784746" y="20298"/>
                    <a:pt x="783024" y="19717"/>
                    <a:pt x="780921" y="19269"/>
                  </a:cubicBezTo>
                  <a:cubicBezTo>
                    <a:pt x="778819" y="18812"/>
                    <a:pt x="776650" y="18593"/>
                    <a:pt x="774395" y="18593"/>
                  </a:cubicBezTo>
                  <a:cubicBezTo>
                    <a:pt x="770304" y="18593"/>
                    <a:pt x="766651" y="19421"/>
                    <a:pt x="763455" y="21107"/>
                  </a:cubicBezTo>
                  <a:cubicBezTo>
                    <a:pt x="760239" y="22774"/>
                    <a:pt x="757709" y="25356"/>
                    <a:pt x="755892" y="28832"/>
                  </a:cubicBezTo>
                  <a:cubicBezTo>
                    <a:pt x="754074" y="32309"/>
                    <a:pt x="753161" y="36776"/>
                    <a:pt x="753161" y="42243"/>
                  </a:cubicBezTo>
                  <a:cubicBezTo>
                    <a:pt x="753161" y="47463"/>
                    <a:pt x="754017" y="51797"/>
                    <a:pt x="755758" y="55226"/>
                  </a:cubicBezTo>
                  <a:cubicBezTo>
                    <a:pt x="757490" y="58664"/>
                    <a:pt x="759906" y="61217"/>
                    <a:pt x="763008" y="62894"/>
                  </a:cubicBezTo>
                  <a:moveTo>
                    <a:pt x="805447" y="40967"/>
                  </a:moveTo>
                  <a:cubicBezTo>
                    <a:pt x="805447" y="37395"/>
                    <a:pt x="805894" y="34376"/>
                    <a:pt x="806750" y="31899"/>
                  </a:cubicBezTo>
                  <a:cubicBezTo>
                    <a:pt x="807626" y="29432"/>
                    <a:pt x="809053" y="27556"/>
                    <a:pt x="811041" y="26270"/>
                  </a:cubicBezTo>
                  <a:cubicBezTo>
                    <a:pt x="813029" y="24994"/>
                    <a:pt x="815684" y="24355"/>
                    <a:pt x="819051" y="24355"/>
                  </a:cubicBezTo>
                  <a:cubicBezTo>
                    <a:pt x="822581" y="24355"/>
                    <a:pt x="825216" y="25298"/>
                    <a:pt x="826928" y="27165"/>
                  </a:cubicBezTo>
                  <a:cubicBezTo>
                    <a:pt x="828660" y="29032"/>
                    <a:pt x="829507" y="31842"/>
                    <a:pt x="829507" y="35614"/>
                  </a:cubicBezTo>
                  <a:lnTo>
                    <a:pt x="829507" y="64580"/>
                  </a:lnTo>
                  <a:lnTo>
                    <a:pt x="836252" y="64580"/>
                  </a:lnTo>
                  <a:lnTo>
                    <a:pt x="836252" y="35157"/>
                  </a:lnTo>
                  <a:cubicBezTo>
                    <a:pt x="836252" y="31309"/>
                    <a:pt x="835643" y="28175"/>
                    <a:pt x="834416" y="25756"/>
                  </a:cubicBezTo>
                  <a:cubicBezTo>
                    <a:pt x="833188" y="23346"/>
                    <a:pt x="831390" y="21555"/>
                    <a:pt x="828955" y="20403"/>
                  </a:cubicBezTo>
                  <a:cubicBezTo>
                    <a:pt x="826519" y="19250"/>
                    <a:pt x="823494" y="18669"/>
                    <a:pt x="819869" y="18669"/>
                  </a:cubicBezTo>
                  <a:cubicBezTo>
                    <a:pt x="817805" y="18669"/>
                    <a:pt x="815874" y="18955"/>
                    <a:pt x="814019" y="19517"/>
                  </a:cubicBezTo>
                  <a:cubicBezTo>
                    <a:pt x="812183" y="20079"/>
                    <a:pt x="810546" y="20907"/>
                    <a:pt x="809091" y="21993"/>
                  </a:cubicBezTo>
                  <a:cubicBezTo>
                    <a:pt x="807664" y="23070"/>
                    <a:pt x="806475" y="24413"/>
                    <a:pt x="805542" y="26013"/>
                  </a:cubicBezTo>
                  <a:lnTo>
                    <a:pt x="805076" y="26013"/>
                  </a:lnTo>
                  <a:cubicBezTo>
                    <a:pt x="805228" y="25070"/>
                    <a:pt x="805314" y="24051"/>
                    <a:pt x="805371" y="22936"/>
                  </a:cubicBezTo>
                  <a:cubicBezTo>
                    <a:pt x="805428" y="21822"/>
                    <a:pt x="805447" y="20717"/>
                    <a:pt x="805447" y="19622"/>
                  </a:cubicBezTo>
                  <a:lnTo>
                    <a:pt x="805447" y="457"/>
                  </a:lnTo>
                  <a:lnTo>
                    <a:pt x="798626" y="457"/>
                  </a:lnTo>
                  <a:lnTo>
                    <a:pt x="798626" y="64580"/>
                  </a:lnTo>
                  <a:lnTo>
                    <a:pt x="805447" y="64580"/>
                  </a:lnTo>
                  <a:lnTo>
                    <a:pt x="805447" y="40967"/>
                  </a:lnTo>
                  <a:close/>
                  <a:moveTo>
                    <a:pt x="883771" y="35604"/>
                  </a:moveTo>
                  <a:lnTo>
                    <a:pt x="883771" y="64580"/>
                  </a:lnTo>
                  <a:lnTo>
                    <a:pt x="890536" y="64580"/>
                  </a:lnTo>
                  <a:lnTo>
                    <a:pt x="890536" y="35147"/>
                  </a:lnTo>
                  <a:cubicBezTo>
                    <a:pt x="890536" y="29356"/>
                    <a:pt x="889156" y="25146"/>
                    <a:pt x="886407" y="22517"/>
                  </a:cubicBezTo>
                  <a:cubicBezTo>
                    <a:pt x="883657" y="19898"/>
                    <a:pt x="879605" y="18583"/>
                    <a:pt x="874277" y="18583"/>
                  </a:cubicBezTo>
                  <a:cubicBezTo>
                    <a:pt x="872232" y="18583"/>
                    <a:pt x="870300" y="18869"/>
                    <a:pt x="868464" y="19431"/>
                  </a:cubicBezTo>
                  <a:cubicBezTo>
                    <a:pt x="866628" y="19993"/>
                    <a:pt x="864973" y="20812"/>
                    <a:pt x="863489" y="21898"/>
                  </a:cubicBezTo>
                  <a:cubicBezTo>
                    <a:pt x="862005" y="22984"/>
                    <a:pt x="860796" y="24327"/>
                    <a:pt x="859826" y="25918"/>
                  </a:cubicBezTo>
                  <a:lnTo>
                    <a:pt x="859455" y="25918"/>
                  </a:lnTo>
                  <a:lnTo>
                    <a:pt x="858437" y="19412"/>
                  </a:lnTo>
                  <a:lnTo>
                    <a:pt x="852919" y="19412"/>
                  </a:lnTo>
                  <a:lnTo>
                    <a:pt x="852919" y="64580"/>
                  </a:lnTo>
                  <a:lnTo>
                    <a:pt x="859740" y="64580"/>
                  </a:lnTo>
                  <a:lnTo>
                    <a:pt x="859740" y="40929"/>
                  </a:lnTo>
                  <a:cubicBezTo>
                    <a:pt x="859740" y="35547"/>
                    <a:pt x="860758" y="31442"/>
                    <a:pt x="862804" y="28604"/>
                  </a:cubicBezTo>
                  <a:cubicBezTo>
                    <a:pt x="864811" y="25775"/>
                    <a:pt x="868341" y="24365"/>
                    <a:pt x="873316" y="24365"/>
                  </a:cubicBezTo>
                  <a:cubicBezTo>
                    <a:pt x="876865" y="24365"/>
                    <a:pt x="879481" y="25298"/>
                    <a:pt x="881212" y="27165"/>
                  </a:cubicBezTo>
                  <a:cubicBezTo>
                    <a:pt x="882915" y="29032"/>
                    <a:pt x="883771" y="31842"/>
                    <a:pt x="883771" y="35604"/>
                  </a:cubicBezTo>
                  <a:moveTo>
                    <a:pt x="907165" y="64580"/>
                  </a:moveTo>
                  <a:lnTo>
                    <a:pt x="913986" y="64580"/>
                  </a:lnTo>
                  <a:lnTo>
                    <a:pt x="913986" y="23365"/>
                  </a:lnTo>
                  <a:lnTo>
                    <a:pt x="913986" y="19421"/>
                  </a:lnTo>
                  <a:lnTo>
                    <a:pt x="907165" y="19421"/>
                  </a:lnTo>
                  <a:lnTo>
                    <a:pt x="907165" y="64580"/>
                  </a:lnTo>
                  <a:close/>
                  <a:moveTo>
                    <a:pt x="910656" y="2515"/>
                  </a:moveTo>
                  <a:cubicBezTo>
                    <a:pt x="909467" y="2515"/>
                    <a:pt x="908497" y="2877"/>
                    <a:pt x="907717" y="3610"/>
                  </a:cubicBezTo>
                  <a:cubicBezTo>
                    <a:pt x="906937" y="4334"/>
                    <a:pt x="906547" y="5467"/>
                    <a:pt x="906547" y="7010"/>
                  </a:cubicBezTo>
                  <a:cubicBezTo>
                    <a:pt x="906547" y="8515"/>
                    <a:pt x="906937" y="9649"/>
                    <a:pt x="907717" y="10382"/>
                  </a:cubicBezTo>
                  <a:cubicBezTo>
                    <a:pt x="908497" y="11125"/>
                    <a:pt x="909467" y="11497"/>
                    <a:pt x="910656" y="11497"/>
                  </a:cubicBezTo>
                  <a:cubicBezTo>
                    <a:pt x="911769" y="11497"/>
                    <a:pt x="912759" y="11125"/>
                    <a:pt x="913558" y="10382"/>
                  </a:cubicBezTo>
                  <a:cubicBezTo>
                    <a:pt x="914376" y="9649"/>
                    <a:pt x="914785" y="8515"/>
                    <a:pt x="914785" y="7010"/>
                  </a:cubicBezTo>
                  <a:cubicBezTo>
                    <a:pt x="914785" y="5467"/>
                    <a:pt x="914376" y="4334"/>
                    <a:pt x="913558" y="3610"/>
                  </a:cubicBezTo>
                  <a:cubicBezTo>
                    <a:pt x="912759" y="2877"/>
                    <a:pt x="911769" y="2515"/>
                    <a:pt x="910656" y="2515"/>
                  </a:cubicBezTo>
                  <a:moveTo>
                    <a:pt x="947968" y="38700"/>
                  </a:moveTo>
                  <a:lnTo>
                    <a:pt x="966120" y="19412"/>
                  </a:lnTo>
                  <a:lnTo>
                    <a:pt x="958091" y="19412"/>
                  </a:lnTo>
                  <a:lnTo>
                    <a:pt x="943097" y="35404"/>
                  </a:lnTo>
                  <a:cubicBezTo>
                    <a:pt x="942336" y="36252"/>
                    <a:pt x="941404" y="37376"/>
                    <a:pt x="940291" y="38786"/>
                  </a:cubicBezTo>
                  <a:cubicBezTo>
                    <a:pt x="939178" y="40186"/>
                    <a:pt x="938341" y="41243"/>
                    <a:pt x="937741" y="41958"/>
                  </a:cubicBezTo>
                  <a:lnTo>
                    <a:pt x="937465" y="41958"/>
                  </a:lnTo>
                  <a:cubicBezTo>
                    <a:pt x="937522" y="40748"/>
                    <a:pt x="937579" y="39357"/>
                    <a:pt x="937665" y="37776"/>
                  </a:cubicBezTo>
                  <a:cubicBezTo>
                    <a:pt x="937741" y="36195"/>
                    <a:pt x="937798" y="34852"/>
                    <a:pt x="937798" y="33757"/>
                  </a:cubicBezTo>
                  <a:lnTo>
                    <a:pt x="937798" y="457"/>
                  </a:lnTo>
                  <a:lnTo>
                    <a:pt x="930996" y="457"/>
                  </a:lnTo>
                  <a:lnTo>
                    <a:pt x="930996" y="64580"/>
                  </a:lnTo>
                  <a:lnTo>
                    <a:pt x="937798" y="64580"/>
                  </a:lnTo>
                  <a:lnTo>
                    <a:pt x="937798" y="48225"/>
                  </a:lnTo>
                  <a:lnTo>
                    <a:pt x="943259" y="43196"/>
                  </a:lnTo>
                  <a:lnTo>
                    <a:pt x="959204" y="64580"/>
                  </a:lnTo>
                  <a:lnTo>
                    <a:pt x="967414" y="64580"/>
                  </a:lnTo>
                  <a:lnTo>
                    <a:pt x="947968" y="38700"/>
                  </a:lnTo>
                  <a:close/>
                  <a:moveTo>
                    <a:pt x="1030954" y="43186"/>
                  </a:moveTo>
                  <a:cubicBezTo>
                    <a:pt x="1030954" y="46758"/>
                    <a:pt x="1030507" y="49778"/>
                    <a:pt x="1029632" y="52235"/>
                  </a:cubicBezTo>
                  <a:cubicBezTo>
                    <a:pt x="1028756" y="54693"/>
                    <a:pt x="1027310" y="56550"/>
                    <a:pt x="1025341" y="57817"/>
                  </a:cubicBezTo>
                  <a:cubicBezTo>
                    <a:pt x="1023334" y="59084"/>
                    <a:pt x="1020679" y="59712"/>
                    <a:pt x="1017331" y="59712"/>
                  </a:cubicBezTo>
                  <a:cubicBezTo>
                    <a:pt x="1013839" y="59712"/>
                    <a:pt x="1011252" y="58788"/>
                    <a:pt x="1009549" y="56931"/>
                  </a:cubicBezTo>
                  <a:cubicBezTo>
                    <a:pt x="1007836" y="55074"/>
                    <a:pt x="1006999" y="52264"/>
                    <a:pt x="1006999" y="48501"/>
                  </a:cubicBezTo>
                  <a:lnTo>
                    <a:pt x="1006999" y="19412"/>
                  </a:lnTo>
                  <a:lnTo>
                    <a:pt x="1000083" y="19412"/>
                  </a:lnTo>
                  <a:lnTo>
                    <a:pt x="1000083" y="49006"/>
                  </a:lnTo>
                  <a:cubicBezTo>
                    <a:pt x="1000083" y="52797"/>
                    <a:pt x="1000673" y="55902"/>
                    <a:pt x="1001900" y="58322"/>
                  </a:cubicBezTo>
                  <a:cubicBezTo>
                    <a:pt x="1003127" y="60741"/>
                    <a:pt x="1004944" y="62522"/>
                    <a:pt x="1007361" y="63675"/>
                  </a:cubicBezTo>
                  <a:cubicBezTo>
                    <a:pt x="1009758" y="64837"/>
                    <a:pt x="1012764" y="65408"/>
                    <a:pt x="1016332" y="65408"/>
                  </a:cubicBezTo>
                  <a:cubicBezTo>
                    <a:pt x="1018415" y="65408"/>
                    <a:pt x="1020385" y="65141"/>
                    <a:pt x="1022221" y="64608"/>
                  </a:cubicBezTo>
                  <a:cubicBezTo>
                    <a:pt x="1024076" y="64075"/>
                    <a:pt x="1025750" y="63265"/>
                    <a:pt x="1027215" y="62198"/>
                  </a:cubicBezTo>
                  <a:cubicBezTo>
                    <a:pt x="1028699" y="61122"/>
                    <a:pt x="1029908" y="59807"/>
                    <a:pt x="1030840" y="58236"/>
                  </a:cubicBezTo>
                  <a:lnTo>
                    <a:pt x="1031211" y="58236"/>
                  </a:lnTo>
                  <a:lnTo>
                    <a:pt x="1032210" y="64589"/>
                  </a:lnTo>
                  <a:lnTo>
                    <a:pt x="1037804" y="64589"/>
                  </a:lnTo>
                  <a:lnTo>
                    <a:pt x="1037804" y="19412"/>
                  </a:lnTo>
                  <a:lnTo>
                    <a:pt x="1030926" y="19412"/>
                  </a:lnTo>
                  <a:lnTo>
                    <a:pt x="1030926" y="43186"/>
                  </a:lnTo>
                  <a:close/>
                  <a:moveTo>
                    <a:pt x="1092449" y="64580"/>
                  </a:moveTo>
                  <a:lnTo>
                    <a:pt x="1092449" y="35147"/>
                  </a:lnTo>
                  <a:cubicBezTo>
                    <a:pt x="1092449" y="29356"/>
                    <a:pt x="1091070" y="25146"/>
                    <a:pt x="1088339" y="22517"/>
                  </a:cubicBezTo>
                  <a:cubicBezTo>
                    <a:pt x="1085590" y="19898"/>
                    <a:pt x="1081537" y="18583"/>
                    <a:pt x="1076190" y="18583"/>
                  </a:cubicBezTo>
                  <a:cubicBezTo>
                    <a:pt x="1074164" y="18583"/>
                    <a:pt x="1072233" y="18869"/>
                    <a:pt x="1070397" y="19431"/>
                  </a:cubicBezTo>
                  <a:cubicBezTo>
                    <a:pt x="1068561" y="19993"/>
                    <a:pt x="1066886" y="20812"/>
                    <a:pt x="1065421" y="21898"/>
                  </a:cubicBezTo>
                  <a:cubicBezTo>
                    <a:pt x="1063937" y="22993"/>
                    <a:pt x="1062710" y="24327"/>
                    <a:pt x="1061740" y="25918"/>
                  </a:cubicBezTo>
                  <a:lnTo>
                    <a:pt x="1061369" y="25918"/>
                  </a:lnTo>
                  <a:lnTo>
                    <a:pt x="1060351" y="19412"/>
                  </a:lnTo>
                  <a:lnTo>
                    <a:pt x="1054833" y="19412"/>
                  </a:lnTo>
                  <a:lnTo>
                    <a:pt x="1054833" y="64580"/>
                  </a:lnTo>
                  <a:lnTo>
                    <a:pt x="1061673" y="64580"/>
                  </a:lnTo>
                  <a:lnTo>
                    <a:pt x="1061673" y="40919"/>
                  </a:lnTo>
                  <a:cubicBezTo>
                    <a:pt x="1061673" y="35538"/>
                    <a:pt x="1062691" y="31432"/>
                    <a:pt x="1064717" y="28604"/>
                  </a:cubicBezTo>
                  <a:cubicBezTo>
                    <a:pt x="1066744" y="25765"/>
                    <a:pt x="1070254" y="24355"/>
                    <a:pt x="1075249" y="24355"/>
                  </a:cubicBezTo>
                  <a:cubicBezTo>
                    <a:pt x="1078797" y="24355"/>
                    <a:pt x="1081413" y="25289"/>
                    <a:pt x="1083126" y="27156"/>
                  </a:cubicBezTo>
                  <a:cubicBezTo>
                    <a:pt x="1084857" y="29023"/>
                    <a:pt x="1085704" y="31842"/>
                    <a:pt x="1085704" y="35604"/>
                  </a:cubicBezTo>
                  <a:lnTo>
                    <a:pt x="1085704" y="64580"/>
                  </a:lnTo>
                  <a:lnTo>
                    <a:pt x="1092449" y="64580"/>
                  </a:lnTo>
                  <a:close/>
                  <a:moveTo>
                    <a:pt x="1139388" y="58160"/>
                  </a:moveTo>
                  <a:cubicBezTo>
                    <a:pt x="1138551" y="59503"/>
                    <a:pt x="1137457" y="60722"/>
                    <a:pt x="1136154" y="61817"/>
                  </a:cubicBezTo>
                  <a:cubicBezTo>
                    <a:pt x="1134851" y="62922"/>
                    <a:pt x="1133309" y="63798"/>
                    <a:pt x="1131511" y="64437"/>
                  </a:cubicBezTo>
                  <a:cubicBezTo>
                    <a:pt x="1129704" y="65084"/>
                    <a:pt x="1127592" y="65408"/>
                    <a:pt x="1125156" y="65408"/>
                  </a:cubicBezTo>
                  <a:cubicBezTo>
                    <a:pt x="1119448" y="65408"/>
                    <a:pt x="1114920" y="63456"/>
                    <a:pt x="1111590" y="59560"/>
                  </a:cubicBezTo>
                  <a:cubicBezTo>
                    <a:pt x="1108241" y="55655"/>
                    <a:pt x="1106576" y="49854"/>
                    <a:pt x="1106576" y="42167"/>
                  </a:cubicBezTo>
                  <a:cubicBezTo>
                    <a:pt x="1106576" y="34385"/>
                    <a:pt x="1108289" y="28518"/>
                    <a:pt x="1111685" y="24546"/>
                  </a:cubicBezTo>
                  <a:cubicBezTo>
                    <a:pt x="1115082" y="20574"/>
                    <a:pt x="1119619" y="18593"/>
                    <a:pt x="1125289" y="18593"/>
                  </a:cubicBezTo>
                  <a:cubicBezTo>
                    <a:pt x="1127668" y="18593"/>
                    <a:pt x="1129751" y="18907"/>
                    <a:pt x="1131530" y="19536"/>
                  </a:cubicBezTo>
                  <a:cubicBezTo>
                    <a:pt x="1133309" y="20174"/>
                    <a:pt x="1134860" y="21012"/>
                    <a:pt x="1136135" y="22069"/>
                  </a:cubicBezTo>
                  <a:cubicBezTo>
                    <a:pt x="1137438" y="23127"/>
                    <a:pt x="1138513" y="24336"/>
                    <a:pt x="1139388" y="25679"/>
                  </a:cubicBezTo>
                  <a:lnTo>
                    <a:pt x="1139874" y="25679"/>
                  </a:lnTo>
                  <a:cubicBezTo>
                    <a:pt x="1139779" y="24832"/>
                    <a:pt x="1139664" y="23660"/>
                    <a:pt x="1139560" y="22174"/>
                  </a:cubicBezTo>
                  <a:cubicBezTo>
                    <a:pt x="1139455" y="20688"/>
                    <a:pt x="1139388" y="19488"/>
                    <a:pt x="1139388" y="18545"/>
                  </a:cubicBezTo>
                  <a:lnTo>
                    <a:pt x="1139388" y="457"/>
                  </a:lnTo>
                  <a:lnTo>
                    <a:pt x="1146228" y="457"/>
                  </a:lnTo>
                  <a:lnTo>
                    <a:pt x="1146228" y="64589"/>
                  </a:lnTo>
                  <a:lnTo>
                    <a:pt x="1140711" y="64589"/>
                  </a:lnTo>
                  <a:lnTo>
                    <a:pt x="1139693" y="58160"/>
                  </a:lnTo>
                  <a:lnTo>
                    <a:pt x="1139388" y="58160"/>
                  </a:lnTo>
                  <a:moveTo>
                    <a:pt x="1126212" y="59722"/>
                  </a:moveTo>
                  <a:cubicBezTo>
                    <a:pt x="1131045" y="59722"/>
                    <a:pt x="1134460" y="58350"/>
                    <a:pt x="1136468" y="55597"/>
                  </a:cubicBezTo>
                  <a:cubicBezTo>
                    <a:pt x="1138475" y="52854"/>
                    <a:pt x="1139474" y="48778"/>
                    <a:pt x="1139474" y="43358"/>
                  </a:cubicBezTo>
                  <a:lnTo>
                    <a:pt x="1139474" y="42120"/>
                  </a:lnTo>
                  <a:cubicBezTo>
                    <a:pt x="1139474" y="36376"/>
                    <a:pt x="1138504" y="31975"/>
                    <a:pt x="1136611" y="28889"/>
                  </a:cubicBezTo>
                  <a:cubicBezTo>
                    <a:pt x="1134698" y="25813"/>
                    <a:pt x="1131245" y="24279"/>
                    <a:pt x="1126203" y="24279"/>
                  </a:cubicBezTo>
                  <a:cubicBezTo>
                    <a:pt x="1122007" y="24279"/>
                    <a:pt x="1118877" y="25889"/>
                    <a:pt x="1116784" y="29118"/>
                  </a:cubicBezTo>
                  <a:cubicBezTo>
                    <a:pt x="1114701" y="32347"/>
                    <a:pt x="1113645" y="36757"/>
                    <a:pt x="1113645" y="42329"/>
                  </a:cubicBezTo>
                  <a:cubicBezTo>
                    <a:pt x="1113645" y="47882"/>
                    <a:pt x="1114701" y="52168"/>
                    <a:pt x="1116765" y="55188"/>
                  </a:cubicBezTo>
                  <a:cubicBezTo>
                    <a:pt x="1118839" y="58207"/>
                    <a:pt x="1121998" y="59722"/>
                    <a:pt x="1126212" y="59722"/>
                  </a:cubicBezTo>
                  <a:moveTo>
                    <a:pt x="68069" y="121958"/>
                  </a:moveTo>
                  <a:lnTo>
                    <a:pt x="58403" y="159706"/>
                  </a:lnTo>
                  <a:cubicBezTo>
                    <a:pt x="57956" y="161439"/>
                    <a:pt x="57566" y="163116"/>
                    <a:pt x="57195" y="164735"/>
                  </a:cubicBezTo>
                  <a:cubicBezTo>
                    <a:pt x="56824" y="166364"/>
                    <a:pt x="56491" y="167907"/>
                    <a:pt x="56206" y="169393"/>
                  </a:cubicBezTo>
                  <a:cubicBezTo>
                    <a:pt x="55949" y="170878"/>
                    <a:pt x="55701" y="172298"/>
                    <a:pt x="55521" y="173641"/>
                  </a:cubicBezTo>
                  <a:cubicBezTo>
                    <a:pt x="55349" y="172669"/>
                    <a:pt x="55168" y="171650"/>
                    <a:pt x="54959" y="170555"/>
                  </a:cubicBezTo>
                  <a:cubicBezTo>
                    <a:pt x="54759" y="169478"/>
                    <a:pt x="54512" y="168335"/>
                    <a:pt x="54255" y="167135"/>
                  </a:cubicBezTo>
                  <a:cubicBezTo>
                    <a:pt x="53998" y="165945"/>
                    <a:pt x="53694" y="164716"/>
                    <a:pt x="53380" y="163449"/>
                  </a:cubicBezTo>
                  <a:cubicBezTo>
                    <a:pt x="53047" y="162182"/>
                    <a:pt x="52695" y="160906"/>
                    <a:pt x="52305" y="159620"/>
                  </a:cubicBezTo>
                  <a:lnTo>
                    <a:pt x="41022" y="121949"/>
                  </a:lnTo>
                  <a:lnTo>
                    <a:pt x="33811" y="121949"/>
                  </a:lnTo>
                  <a:lnTo>
                    <a:pt x="22975" y="159334"/>
                  </a:lnTo>
                  <a:cubicBezTo>
                    <a:pt x="22642" y="160563"/>
                    <a:pt x="22290" y="161801"/>
                    <a:pt x="21976" y="163039"/>
                  </a:cubicBezTo>
                  <a:cubicBezTo>
                    <a:pt x="21662" y="164278"/>
                    <a:pt x="21386" y="165497"/>
                    <a:pt x="21120" y="166707"/>
                  </a:cubicBezTo>
                  <a:cubicBezTo>
                    <a:pt x="20863" y="167916"/>
                    <a:pt x="20616" y="169107"/>
                    <a:pt x="20397" y="170269"/>
                  </a:cubicBezTo>
                  <a:cubicBezTo>
                    <a:pt x="20178" y="171440"/>
                    <a:pt x="20007" y="172555"/>
                    <a:pt x="19855" y="173641"/>
                  </a:cubicBezTo>
                  <a:cubicBezTo>
                    <a:pt x="19683" y="172593"/>
                    <a:pt x="19522" y="171517"/>
                    <a:pt x="19312" y="170431"/>
                  </a:cubicBezTo>
                  <a:cubicBezTo>
                    <a:pt x="19122" y="169326"/>
                    <a:pt x="18903" y="168202"/>
                    <a:pt x="18684" y="167049"/>
                  </a:cubicBezTo>
                  <a:cubicBezTo>
                    <a:pt x="18447" y="165897"/>
                    <a:pt x="18180" y="164706"/>
                    <a:pt x="17904" y="163478"/>
                  </a:cubicBezTo>
                  <a:cubicBezTo>
                    <a:pt x="17628" y="162258"/>
                    <a:pt x="17314" y="161011"/>
                    <a:pt x="16972" y="159753"/>
                  </a:cubicBezTo>
                  <a:lnTo>
                    <a:pt x="7306" y="121958"/>
                  </a:lnTo>
                  <a:lnTo>
                    <a:pt x="0" y="121958"/>
                  </a:lnTo>
                  <a:lnTo>
                    <a:pt x="15983" y="182213"/>
                  </a:lnTo>
                  <a:lnTo>
                    <a:pt x="23023" y="182213"/>
                  </a:lnTo>
                  <a:lnTo>
                    <a:pt x="34638" y="141703"/>
                  </a:lnTo>
                  <a:cubicBezTo>
                    <a:pt x="34990" y="140494"/>
                    <a:pt x="35323" y="139294"/>
                    <a:pt x="35637" y="138113"/>
                  </a:cubicBezTo>
                  <a:cubicBezTo>
                    <a:pt x="35951" y="136931"/>
                    <a:pt x="36227" y="135817"/>
                    <a:pt x="36456" y="134779"/>
                  </a:cubicBezTo>
                  <a:cubicBezTo>
                    <a:pt x="36693" y="133731"/>
                    <a:pt x="36884" y="132807"/>
                    <a:pt x="37036" y="132017"/>
                  </a:cubicBezTo>
                  <a:cubicBezTo>
                    <a:pt x="37188" y="131216"/>
                    <a:pt x="37293" y="130616"/>
                    <a:pt x="37350" y="130197"/>
                  </a:cubicBezTo>
                  <a:cubicBezTo>
                    <a:pt x="37426" y="130616"/>
                    <a:pt x="37550" y="131226"/>
                    <a:pt x="37740" y="132036"/>
                  </a:cubicBezTo>
                  <a:cubicBezTo>
                    <a:pt x="37911" y="132845"/>
                    <a:pt x="38149" y="133779"/>
                    <a:pt x="38406" y="134836"/>
                  </a:cubicBezTo>
                  <a:cubicBezTo>
                    <a:pt x="38682" y="135893"/>
                    <a:pt x="38977" y="137008"/>
                    <a:pt x="39300" y="138179"/>
                  </a:cubicBezTo>
                  <a:cubicBezTo>
                    <a:pt x="39614" y="139341"/>
                    <a:pt x="39947" y="140503"/>
                    <a:pt x="40299" y="141656"/>
                  </a:cubicBezTo>
                  <a:lnTo>
                    <a:pt x="52248" y="182213"/>
                  </a:lnTo>
                  <a:lnTo>
                    <a:pt x="59269" y="182213"/>
                  </a:lnTo>
                  <a:lnTo>
                    <a:pt x="75375" y="121958"/>
                  </a:lnTo>
                  <a:lnTo>
                    <a:pt x="68069" y="121958"/>
                  </a:lnTo>
                  <a:close/>
                  <a:moveTo>
                    <a:pt x="86401" y="182204"/>
                  </a:moveTo>
                  <a:lnTo>
                    <a:pt x="93222" y="182204"/>
                  </a:lnTo>
                  <a:lnTo>
                    <a:pt x="93222" y="137046"/>
                  </a:lnTo>
                  <a:lnTo>
                    <a:pt x="89902" y="137046"/>
                  </a:lnTo>
                  <a:lnTo>
                    <a:pt x="86401" y="137046"/>
                  </a:lnTo>
                  <a:lnTo>
                    <a:pt x="86401" y="182204"/>
                  </a:lnTo>
                  <a:close/>
                  <a:moveTo>
                    <a:pt x="92794" y="121234"/>
                  </a:moveTo>
                  <a:cubicBezTo>
                    <a:pt x="91995" y="120510"/>
                    <a:pt x="91025" y="120139"/>
                    <a:pt x="89893" y="120139"/>
                  </a:cubicBezTo>
                  <a:cubicBezTo>
                    <a:pt x="88723" y="120139"/>
                    <a:pt x="87733" y="120510"/>
                    <a:pt x="86953" y="121234"/>
                  </a:cubicBezTo>
                  <a:cubicBezTo>
                    <a:pt x="86154" y="121958"/>
                    <a:pt x="85783" y="123092"/>
                    <a:pt x="85783" y="124635"/>
                  </a:cubicBezTo>
                  <a:cubicBezTo>
                    <a:pt x="85783" y="126149"/>
                    <a:pt x="86154" y="127273"/>
                    <a:pt x="86953" y="128016"/>
                  </a:cubicBezTo>
                  <a:cubicBezTo>
                    <a:pt x="87733" y="128759"/>
                    <a:pt x="88723" y="129130"/>
                    <a:pt x="89893" y="129130"/>
                  </a:cubicBezTo>
                  <a:cubicBezTo>
                    <a:pt x="91025" y="129130"/>
                    <a:pt x="91995" y="128759"/>
                    <a:pt x="92794" y="128016"/>
                  </a:cubicBezTo>
                  <a:cubicBezTo>
                    <a:pt x="93612" y="127273"/>
                    <a:pt x="94021" y="126149"/>
                    <a:pt x="94021" y="124635"/>
                  </a:cubicBezTo>
                  <a:cubicBezTo>
                    <a:pt x="94021" y="123092"/>
                    <a:pt x="93612" y="121958"/>
                    <a:pt x="92794" y="121234"/>
                  </a:cubicBezTo>
                  <a:moveTo>
                    <a:pt x="130753" y="136217"/>
                  </a:moveTo>
                  <a:cubicBezTo>
                    <a:pt x="128603" y="136217"/>
                    <a:pt x="126662" y="136627"/>
                    <a:pt x="124921" y="137455"/>
                  </a:cubicBezTo>
                  <a:cubicBezTo>
                    <a:pt x="123171" y="138274"/>
                    <a:pt x="121649" y="139379"/>
                    <a:pt x="120336" y="140770"/>
                  </a:cubicBezTo>
                  <a:cubicBezTo>
                    <a:pt x="119013" y="142161"/>
                    <a:pt x="117881" y="143694"/>
                    <a:pt x="116958" y="145371"/>
                  </a:cubicBezTo>
                  <a:lnTo>
                    <a:pt x="116683" y="145371"/>
                  </a:lnTo>
                  <a:lnTo>
                    <a:pt x="115940" y="137046"/>
                  </a:lnTo>
                  <a:lnTo>
                    <a:pt x="110251" y="137046"/>
                  </a:lnTo>
                  <a:lnTo>
                    <a:pt x="110251" y="182213"/>
                  </a:lnTo>
                  <a:lnTo>
                    <a:pt x="117130" y="182213"/>
                  </a:lnTo>
                  <a:lnTo>
                    <a:pt x="117130" y="157982"/>
                  </a:lnTo>
                  <a:cubicBezTo>
                    <a:pt x="117130" y="155639"/>
                    <a:pt x="117482" y="153524"/>
                    <a:pt x="118167" y="151609"/>
                  </a:cubicBezTo>
                  <a:cubicBezTo>
                    <a:pt x="118852" y="149704"/>
                    <a:pt x="119784" y="148066"/>
                    <a:pt x="120992" y="146704"/>
                  </a:cubicBezTo>
                  <a:cubicBezTo>
                    <a:pt x="122200" y="145342"/>
                    <a:pt x="123608" y="144304"/>
                    <a:pt x="125226" y="143570"/>
                  </a:cubicBezTo>
                  <a:cubicBezTo>
                    <a:pt x="126824" y="142846"/>
                    <a:pt x="128536" y="142484"/>
                    <a:pt x="130334" y="142484"/>
                  </a:cubicBezTo>
                  <a:cubicBezTo>
                    <a:pt x="131133" y="142484"/>
                    <a:pt x="131990" y="142542"/>
                    <a:pt x="132903" y="142646"/>
                  </a:cubicBezTo>
                  <a:cubicBezTo>
                    <a:pt x="133797" y="142761"/>
                    <a:pt x="134634" y="142904"/>
                    <a:pt x="135357" y="143104"/>
                  </a:cubicBezTo>
                  <a:lnTo>
                    <a:pt x="136233" y="136750"/>
                  </a:lnTo>
                  <a:cubicBezTo>
                    <a:pt x="135472" y="136589"/>
                    <a:pt x="134577" y="136455"/>
                    <a:pt x="133597" y="136360"/>
                  </a:cubicBezTo>
                  <a:cubicBezTo>
                    <a:pt x="132599" y="136265"/>
                    <a:pt x="131647" y="136217"/>
                    <a:pt x="130753" y="136217"/>
                  </a:cubicBezTo>
                  <a:moveTo>
                    <a:pt x="150569" y="126578"/>
                  </a:moveTo>
                  <a:lnTo>
                    <a:pt x="147839" y="136388"/>
                  </a:lnTo>
                  <a:lnTo>
                    <a:pt x="141389" y="139065"/>
                  </a:lnTo>
                  <a:lnTo>
                    <a:pt x="141389" y="142399"/>
                  </a:lnTo>
                  <a:lnTo>
                    <a:pt x="147801" y="142399"/>
                  </a:lnTo>
                  <a:lnTo>
                    <a:pt x="147801" y="169193"/>
                  </a:lnTo>
                  <a:cubicBezTo>
                    <a:pt x="147801" y="172736"/>
                    <a:pt x="148381" y="175517"/>
                    <a:pt x="149552" y="177517"/>
                  </a:cubicBezTo>
                  <a:cubicBezTo>
                    <a:pt x="150722" y="179527"/>
                    <a:pt x="152282" y="180937"/>
                    <a:pt x="154232" y="181775"/>
                  </a:cubicBezTo>
                  <a:cubicBezTo>
                    <a:pt x="156182" y="182613"/>
                    <a:pt x="158342" y="183042"/>
                    <a:pt x="160739" y="183042"/>
                  </a:cubicBezTo>
                  <a:cubicBezTo>
                    <a:pt x="162081" y="183042"/>
                    <a:pt x="163451" y="182909"/>
                    <a:pt x="164868" y="182670"/>
                  </a:cubicBezTo>
                  <a:cubicBezTo>
                    <a:pt x="166286" y="182423"/>
                    <a:pt x="167399" y="182108"/>
                    <a:pt x="168198" y="181756"/>
                  </a:cubicBezTo>
                  <a:lnTo>
                    <a:pt x="168198" y="176441"/>
                  </a:lnTo>
                  <a:cubicBezTo>
                    <a:pt x="167456" y="176708"/>
                    <a:pt x="166485" y="176955"/>
                    <a:pt x="165315" y="177136"/>
                  </a:cubicBezTo>
                  <a:cubicBezTo>
                    <a:pt x="164126" y="177327"/>
                    <a:pt x="162975" y="177413"/>
                    <a:pt x="161843" y="177413"/>
                  </a:cubicBezTo>
                  <a:cubicBezTo>
                    <a:pt x="159683" y="177413"/>
                    <a:pt x="157942" y="176727"/>
                    <a:pt x="156639" y="175327"/>
                  </a:cubicBezTo>
                  <a:cubicBezTo>
                    <a:pt x="155336" y="173917"/>
                    <a:pt x="154689" y="171793"/>
                    <a:pt x="154689" y="168974"/>
                  </a:cubicBezTo>
                  <a:lnTo>
                    <a:pt x="154689" y="142389"/>
                  </a:lnTo>
                  <a:lnTo>
                    <a:pt x="167922" y="142389"/>
                  </a:lnTo>
                  <a:lnTo>
                    <a:pt x="167922" y="137046"/>
                  </a:lnTo>
                  <a:lnTo>
                    <a:pt x="154689" y="137046"/>
                  </a:lnTo>
                  <a:lnTo>
                    <a:pt x="154689" y="126578"/>
                  </a:lnTo>
                  <a:lnTo>
                    <a:pt x="150569" y="126578"/>
                  </a:lnTo>
                  <a:close/>
                  <a:moveTo>
                    <a:pt x="200715" y="181556"/>
                  </a:moveTo>
                  <a:cubicBezTo>
                    <a:pt x="203388" y="180565"/>
                    <a:pt x="205453" y="179089"/>
                    <a:pt x="206899" y="177127"/>
                  </a:cubicBezTo>
                  <a:cubicBezTo>
                    <a:pt x="208345" y="175165"/>
                    <a:pt x="209058" y="172736"/>
                    <a:pt x="209058" y="169850"/>
                  </a:cubicBezTo>
                  <a:cubicBezTo>
                    <a:pt x="209058" y="167383"/>
                    <a:pt x="208497" y="165354"/>
                    <a:pt x="207384" y="163773"/>
                  </a:cubicBezTo>
                  <a:cubicBezTo>
                    <a:pt x="206271" y="162192"/>
                    <a:pt x="204711" y="160849"/>
                    <a:pt x="202627" y="159734"/>
                  </a:cubicBezTo>
                  <a:cubicBezTo>
                    <a:pt x="200582" y="158620"/>
                    <a:pt x="198127" y="157544"/>
                    <a:pt x="195302" y="156496"/>
                  </a:cubicBezTo>
                  <a:cubicBezTo>
                    <a:pt x="192476" y="155429"/>
                    <a:pt x="190212" y="154496"/>
                    <a:pt x="188481" y="153695"/>
                  </a:cubicBezTo>
                  <a:cubicBezTo>
                    <a:pt x="186730" y="152895"/>
                    <a:pt x="185493" y="152048"/>
                    <a:pt x="184713" y="151143"/>
                  </a:cubicBezTo>
                  <a:cubicBezTo>
                    <a:pt x="183933" y="150228"/>
                    <a:pt x="183543" y="149076"/>
                    <a:pt x="183543" y="147676"/>
                  </a:cubicBezTo>
                  <a:cubicBezTo>
                    <a:pt x="183543" y="145866"/>
                    <a:pt x="184380" y="144437"/>
                    <a:pt x="186074" y="143389"/>
                  </a:cubicBezTo>
                  <a:cubicBezTo>
                    <a:pt x="187767" y="142351"/>
                    <a:pt x="190183" y="141827"/>
                    <a:pt x="193342" y="141827"/>
                  </a:cubicBezTo>
                  <a:cubicBezTo>
                    <a:pt x="195530" y="141827"/>
                    <a:pt x="197690" y="142103"/>
                    <a:pt x="199811" y="142646"/>
                  </a:cubicBezTo>
                  <a:cubicBezTo>
                    <a:pt x="201914" y="143199"/>
                    <a:pt x="203902" y="143875"/>
                    <a:pt x="205776" y="144675"/>
                  </a:cubicBezTo>
                  <a:lnTo>
                    <a:pt x="208078" y="139189"/>
                  </a:lnTo>
                  <a:cubicBezTo>
                    <a:pt x="206014" y="138284"/>
                    <a:pt x="203807" y="137560"/>
                    <a:pt x="201428" y="137027"/>
                  </a:cubicBezTo>
                  <a:cubicBezTo>
                    <a:pt x="199050" y="136484"/>
                    <a:pt x="196519" y="136217"/>
                    <a:pt x="193789" y="136217"/>
                  </a:cubicBezTo>
                  <a:cubicBezTo>
                    <a:pt x="188776" y="136217"/>
                    <a:pt x="184723" y="137246"/>
                    <a:pt x="181621" y="139294"/>
                  </a:cubicBezTo>
                  <a:cubicBezTo>
                    <a:pt x="178558" y="141341"/>
                    <a:pt x="177017" y="144275"/>
                    <a:pt x="177017" y="148095"/>
                  </a:cubicBezTo>
                  <a:cubicBezTo>
                    <a:pt x="177017" y="150590"/>
                    <a:pt x="177578" y="152629"/>
                    <a:pt x="178710" y="154191"/>
                  </a:cubicBezTo>
                  <a:cubicBezTo>
                    <a:pt x="179861" y="155753"/>
                    <a:pt x="181479" y="157086"/>
                    <a:pt x="183562" y="158172"/>
                  </a:cubicBezTo>
                  <a:cubicBezTo>
                    <a:pt x="185665" y="159248"/>
                    <a:pt x="188167" y="160344"/>
                    <a:pt x="191049" y="161439"/>
                  </a:cubicBezTo>
                  <a:cubicBezTo>
                    <a:pt x="193951" y="162516"/>
                    <a:pt x="196234" y="163497"/>
                    <a:pt x="197870" y="164392"/>
                  </a:cubicBezTo>
                  <a:cubicBezTo>
                    <a:pt x="199526" y="165287"/>
                    <a:pt x="200696" y="166202"/>
                    <a:pt x="201400" y="167154"/>
                  </a:cubicBezTo>
                  <a:cubicBezTo>
                    <a:pt x="202104" y="168097"/>
                    <a:pt x="202456" y="169193"/>
                    <a:pt x="202456" y="170431"/>
                  </a:cubicBezTo>
                  <a:cubicBezTo>
                    <a:pt x="202456" y="172612"/>
                    <a:pt x="201562" y="174317"/>
                    <a:pt x="199821" y="175584"/>
                  </a:cubicBezTo>
                  <a:cubicBezTo>
                    <a:pt x="198051" y="176841"/>
                    <a:pt x="195235" y="177479"/>
                    <a:pt x="191325" y="177479"/>
                  </a:cubicBezTo>
                  <a:cubicBezTo>
                    <a:pt x="188671" y="177479"/>
                    <a:pt x="186045" y="177108"/>
                    <a:pt x="183505" y="176365"/>
                  </a:cubicBezTo>
                  <a:cubicBezTo>
                    <a:pt x="180955" y="175622"/>
                    <a:pt x="178767" y="174803"/>
                    <a:pt x="176931" y="173888"/>
                  </a:cubicBezTo>
                  <a:lnTo>
                    <a:pt x="176931" y="180194"/>
                  </a:lnTo>
                  <a:cubicBezTo>
                    <a:pt x="178663" y="181108"/>
                    <a:pt x="180689" y="181794"/>
                    <a:pt x="182991" y="182299"/>
                  </a:cubicBezTo>
                  <a:cubicBezTo>
                    <a:pt x="185294" y="182794"/>
                    <a:pt x="188005" y="183042"/>
                    <a:pt x="191163" y="183042"/>
                  </a:cubicBezTo>
                  <a:cubicBezTo>
                    <a:pt x="194864" y="183042"/>
                    <a:pt x="198061" y="182537"/>
                    <a:pt x="200715" y="181556"/>
                  </a:cubicBezTo>
                  <a:moveTo>
                    <a:pt x="247293" y="182423"/>
                  </a:moveTo>
                  <a:cubicBezTo>
                    <a:pt x="249129" y="182013"/>
                    <a:pt x="250822" y="181432"/>
                    <a:pt x="252325" y="180642"/>
                  </a:cubicBezTo>
                  <a:lnTo>
                    <a:pt x="252325" y="174546"/>
                  </a:lnTo>
                  <a:cubicBezTo>
                    <a:pt x="250765" y="175231"/>
                    <a:pt x="249015" y="175841"/>
                    <a:pt x="247102" y="176336"/>
                  </a:cubicBezTo>
                  <a:cubicBezTo>
                    <a:pt x="245171" y="176841"/>
                    <a:pt x="243012" y="177098"/>
                    <a:pt x="240633" y="177098"/>
                  </a:cubicBezTo>
                  <a:cubicBezTo>
                    <a:pt x="237646" y="177098"/>
                    <a:pt x="235154" y="176422"/>
                    <a:pt x="233165" y="175050"/>
                  </a:cubicBezTo>
                  <a:cubicBezTo>
                    <a:pt x="231177" y="173688"/>
                    <a:pt x="229674" y="171717"/>
                    <a:pt x="228665" y="169135"/>
                  </a:cubicBezTo>
                  <a:cubicBezTo>
                    <a:pt x="227657" y="166554"/>
                    <a:pt x="227162" y="163430"/>
                    <a:pt x="227162" y="159782"/>
                  </a:cubicBezTo>
                  <a:cubicBezTo>
                    <a:pt x="227162" y="155962"/>
                    <a:pt x="227686" y="152743"/>
                    <a:pt x="228703" y="150133"/>
                  </a:cubicBezTo>
                  <a:cubicBezTo>
                    <a:pt x="229740" y="147523"/>
                    <a:pt x="231282" y="145542"/>
                    <a:pt x="233365" y="144199"/>
                  </a:cubicBezTo>
                  <a:cubicBezTo>
                    <a:pt x="235429" y="142856"/>
                    <a:pt x="238027" y="142180"/>
                    <a:pt x="241166" y="142180"/>
                  </a:cubicBezTo>
                  <a:cubicBezTo>
                    <a:pt x="242726" y="142180"/>
                    <a:pt x="244401" y="142399"/>
                    <a:pt x="246199" y="142837"/>
                  </a:cubicBezTo>
                  <a:cubicBezTo>
                    <a:pt x="247997" y="143275"/>
                    <a:pt x="249576" y="143770"/>
                    <a:pt x="250955" y="144323"/>
                  </a:cubicBezTo>
                  <a:lnTo>
                    <a:pt x="253020" y="138598"/>
                  </a:lnTo>
                  <a:cubicBezTo>
                    <a:pt x="251678" y="137912"/>
                    <a:pt x="249938" y="137331"/>
                    <a:pt x="247854" y="136884"/>
                  </a:cubicBezTo>
                  <a:cubicBezTo>
                    <a:pt x="245752" y="136427"/>
                    <a:pt x="243564" y="136208"/>
                    <a:pt x="241328" y="136208"/>
                  </a:cubicBezTo>
                  <a:cubicBezTo>
                    <a:pt x="237218" y="136208"/>
                    <a:pt x="233584" y="137046"/>
                    <a:pt x="230368" y="138722"/>
                  </a:cubicBezTo>
                  <a:cubicBezTo>
                    <a:pt x="227153" y="140399"/>
                    <a:pt x="224641" y="142970"/>
                    <a:pt x="222824" y="146447"/>
                  </a:cubicBezTo>
                  <a:cubicBezTo>
                    <a:pt x="220988" y="149924"/>
                    <a:pt x="220094" y="154391"/>
                    <a:pt x="220094" y="159858"/>
                  </a:cubicBezTo>
                  <a:cubicBezTo>
                    <a:pt x="220094" y="165078"/>
                    <a:pt x="220950" y="169412"/>
                    <a:pt x="222672" y="172841"/>
                  </a:cubicBezTo>
                  <a:cubicBezTo>
                    <a:pt x="224403" y="176270"/>
                    <a:pt x="226820" y="178832"/>
                    <a:pt x="229921" y="180518"/>
                  </a:cubicBezTo>
                  <a:cubicBezTo>
                    <a:pt x="233023" y="182194"/>
                    <a:pt x="236609" y="183032"/>
                    <a:pt x="240662" y="183032"/>
                  </a:cubicBezTo>
                  <a:cubicBezTo>
                    <a:pt x="243231" y="183042"/>
                    <a:pt x="245438" y="182832"/>
                    <a:pt x="247293" y="182423"/>
                  </a:cubicBezTo>
                  <a:moveTo>
                    <a:pt x="272380" y="158601"/>
                  </a:moveTo>
                  <a:cubicBezTo>
                    <a:pt x="272380" y="155029"/>
                    <a:pt x="272808" y="152009"/>
                    <a:pt x="273683" y="149533"/>
                  </a:cubicBezTo>
                  <a:cubicBezTo>
                    <a:pt x="274558" y="147066"/>
                    <a:pt x="275966" y="145190"/>
                    <a:pt x="277955" y="143904"/>
                  </a:cubicBezTo>
                  <a:cubicBezTo>
                    <a:pt x="279962" y="142627"/>
                    <a:pt x="282616" y="141989"/>
                    <a:pt x="285984" y="141989"/>
                  </a:cubicBezTo>
                  <a:cubicBezTo>
                    <a:pt x="289513" y="141989"/>
                    <a:pt x="292130" y="142932"/>
                    <a:pt x="293861" y="144799"/>
                  </a:cubicBezTo>
                  <a:cubicBezTo>
                    <a:pt x="295574" y="146666"/>
                    <a:pt x="296430" y="149476"/>
                    <a:pt x="296430" y="153248"/>
                  </a:cubicBezTo>
                  <a:lnTo>
                    <a:pt x="296430" y="182204"/>
                  </a:lnTo>
                  <a:lnTo>
                    <a:pt x="303194" y="182204"/>
                  </a:lnTo>
                  <a:lnTo>
                    <a:pt x="303194" y="152791"/>
                  </a:lnTo>
                  <a:cubicBezTo>
                    <a:pt x="303194" y="148942"/>
                    <a:pt x="302585" y="145809"/>
                    <a:pt x="301358" y="143389"/>
                  </a:cubicBezTo>
                  <a:cubicBezTo>
                    <a:pt x="300131" y="140980"/>
                    <a:pt x="298313" y="139189"/>
                    <a:pt x="295897" y="138036"/>
                  </a:cubicBezTo>
                  <a:cubicBezTo>
                    <a:pt x="293443" y="136884"/>
                    <a:pt x="290436" y="136303"/>
                    <a:pt x="286812" y="136303"/>
                  </a:cubicBezTo>
                  <a:cubicBezTo>
                    <a:pt x="284747" y="136303"/>
                    <a:pt x="282797" y="136589"/>
                    <a:pt x="280961" y="137150"/>
                  </a:cubicBezTo>
                  <a:cubicBezTo>
                    <a:pt x="279125" y="137712"/>
                    <a:pt x="277488" y="138541"/>
                    <a:pt x="276033" y="139627"/>
                  </a:cubicBezTo>
                  <a:cubicBezTo>
                    <a:pt x="274606" y="140703"/>
                    <a:pt x="273417" y="142046"/>
                    <a:pt x="272484" y="143647"/>
                  </a:cubicBezTo>
                  <a:lnTo>
                    <a:pt x="272018" y="143647"/>
                  </a:lnTo>
                  <a:cubicBezTo>
                    <a:pt x="272170" y="142704"/>
                    <a:pt x="272256" y="141684"/>
                    <a:pt x="272313" y="140570"/>
                  </a:cubicBezTo>
                  <a:cubicBezTo>
                    <a:pt x="272370" y="139456"/>
                    <a:pt x="272389" y="138351"/>
                    <a:pt x="272389" y="137255"/>
                  </a:cubicBezTo>
                  <a:lnTo>
                    <a:pt x="272389" y="118091"/>
                  </a:lnTo>
                  <a:lnTo>
                    <a:pt x="265568" y="118091"/>
                  </a:lnTo>
                  <a:lnTo>
                    <a:pt x="265568" y="182204"/>
                  </a:lnTo>
                  <a:lnTo>
                    <a:pt x="272389" y="182204"/>
                  </a:lnTo>
                  <a:lnTo>
                    <a:pt x="272389" y="158601"/>
                  </a:lnTo>
                  <a:close/>
                  <a:moveTo>
                    <a:pt x="342009" y="179670"/>
                  </a:moveTo>
                  <a:cubicBezTo>
                    <a:pt x="340648" y="180785"/>
                    <a:pt x="339050" y="181623"/>
                    <a:pt x="337252" y="182185"/>
                  </a:cubicBezTo>
                  <a:cubicBezTo>
                    <a:pt x="335463" y="182747"/>
                    <a:pt x="333256" y="183042"/>
                    <a:pt x="330659" y="183042"/>
                  </a:cubicBezTo>
                  <a:cubicBezTo>
                    <a:pt x="327910" y="183042"/>
                    <a:pt x="325474" y="182556"/>
                    <a:pt x="323353" y="181594"/>
                  </a:cubicBezTo>
                  <a:cubicBezTo>
                    <a:pt x="321212" y="180642"/>
                    <a:pt x="319547" y="179184"/>
                    <a:pt x="318339" y="177232"/>
                  </a:cubicBezTo>
                  <a:cubicBezTo>
                    <a:pt x="317093" y="175279"/>
                    <a:pt x="316503" y="172803"/>
                    <a:pt x="316503" y="169812"/>
                  </a:cubicBezTo>
                  <a:cubicBezTo>
                    <a:pt x="316503" y="165306"/>
                    <a:pt x="318292" y="161849"/>
                    <a:pt x="321850" y="159429"/>
                  </a:cubicBezTo>
                  <a:cubicBezTo>
                    <a:pt x="325398" y="157010"/>
                    <a:pt x="330840" y="155686"/>
                    <a:pt x="338146" y="155467"/>
                  </a:cubicBezTo>
                  <a:lnTo>
                    <a:pt x="345928" y="155134"/>
                  </a:lnTo>
                  <a:lnTo>
                    <a:pt x="345928" y="152381"/>
                  </a:lnTo>
                  <a:cubicBezTo>
                    <a:pt x="345928" y="148476"/>
                    <a:pt x="345091" y="145742"/>
                    <a:pt x="343417" y="144180"/>
                  </a:cubicBezTo>
                  <a:cubicBezTo>
                    <a:pt x="341742" y="142608"/>
                    <a:pt x="339383" y="141827"/>
                    <a:pt x="336339" y="141827"/>
                  </a:cubicBezTo>
                  <a:cubicBezTo>
                    <a:pt x="333960" y="141827"/>
                    <a:pt x="331715" y="142170"/>
                    <a:pt x="329575" y="142856"/>
                  </a:cubicBezTo>
                  <a:cubicBezTo>
                    <a:pt x="327434" y="143542"/>
                    <a:pt x="325398" y="144351"/>
                    <a:pt x="323496" y="145285"/>
                  </a:cubicBezTo>
                  <a:lnTo>
                    <a:pt x="321384" y="140094"/>
                  </a:lnTo>
                  <a:cubicBezTo>
                    <a:pt x="323429" y="139055"/>
                    <a:pt x="325750" y="138160"/>
                    <a:pt x="328385" y="137417"/>
                  </a:cubicBezTo>
                  <a:cubicBezTo>
                    <a:pt x="331021" y="136674"/>
                    <a:pt x="333789" y="136303"/>
                    <a:pt x="336710" y="136303"/>
                  </a:cubicBezTo>
                  <a:cubicBezTo>
                    <a:pt x="342075" y="136303"/>
                    <a:pt x="346071" y="137512"/>
                    <a:pt x="348678" y="139932"/>
                  </a:cubicBezTo>
                  <a:cubicBezTo>
                    <a:pt x="351294" y="142351"/>
                    <a:pt x="352597" y="146209"/>
                    <a:pt x="352597" y="151514"/>
                  </a:cubicBezTo>
                  <a:lnTo>
                    <a:pt x="352597" y="182204"/>
                  </a:lnTo>
                  <a:lnTo>
                    <a:pt x="347603" y="182204"/>
                  </a:lnTo>
                  <a:lnTo>
                    <a:pt x="346299" y="175536"/>
                  </a:lnTo>
                  <a:lnTo>
                    <a:pt x="345966" y="175536"/>
                  </a:lnTo>
                  <a:cubicBezTo>
                    <a:pt x="344701" y="177184"/>
                    <a:pt x="343379" y="178556"/>
                    <a:pt x="342009" y="179670"/>
                  </a:cubicBezTo>
                  <a:moveTo>
                    <a:pt x="325950" y="175622"/>
                  </a:moveTo>
                  <a:cubicBezTo>
                    <a:pt x="327529" y="176860"/>
                    <a:pt x="329594" y="177479"/>
                    <a:pt x="332172" y="177479"/>
                  </a:cubicBezTo>
                  <a:cubicBezTo>
                    <a:pt x="336186" y="177479"/>
                    <a:pt x="339459" y="176365"/>
                    <a:pt x="341999" y="174136"/>
                  </a:cubicBezTo>
                  <a:cubicBezTo>
                    <a:pt x="344568" y="171917"/>
                    <a:pt x="345824" y="168583"/>
                    <a:pt x="345824" y="164125"/>
                  </a:cubicBezTo>
                  <a:lnTo>
                    <a:pt x="345824" y="159963"/>
                  </a:lnTo>
                  <a:lnTo>
                    <a:pt x="338964" y="160249"/>
                  </a:lnTo>
                  <a:cubicBezTo>
                    <a:pt x="333313" y="160468"/>
                    <a:pt x="329356" y="161392"/>
                    <a:pt x="327053" y="163011"/>
                  </a:cubicBezTo>
                  <a:cubicBezTo>
                    <a:pt x="324751" y="164630"/>
                    <a:pt x="323600" y="166926"/>
                    <a:pt x="323600" y="169897"/>
                  </a:cubicBezTo>
                  <a:cubicBezTo>
                    <a:pt x="323610" y="172479"/>
                    <a:pt x="324390" y="174384"/>
                    <a:pt x="325950" y="175622"/>
                  </a:cubicBezTo>
                  <a:moveTo>
                    <a:pt x="371253" y="182213"/>
                  </a:moveTo>
                  <a:lnTo>
                    <a:pt x="378074" y="182213"/>
                  </a:lnTo>
                  <a:lnTo>
                    <a:pt x="378074" y="142399"/>
                  </a:lnTo>
                  <a:lnTo>
                    <a:pt x="389319" y="142399"/>
                  </a:lnTo>
                  <a:lnTo>
                    <a:pt x="389319" y="137046"/>
                  </a:lnTo>
                  <a:lnTo>
                    <a:pt x="378074" y="137046"/>
                  </a:lnTo>
                  <a:lnTo>
                    <a:pt x="378074" y="133741"/>
                  </a:lnTo>
                  <a:cubicBezTo>
                    <a:pt x="378074" y="130150"/>
                    <a:pt x="378702" y="127502"/>
                    <a:pt x="379948" y="125816"/>
                  </a:cubicBezTo>
                  <a:cubicBezTo>
                    <a:pt x="381195" y="124120"/>
                    <a:pt x="383126" y="123282"/>
                    <a:pt x="385742" y="123282"/>
                  </a:cubicBezTo>
                  <a:cubicBezTo>
                    <a:pt x="386950" y="123282"/>
                    <a:pt x="388139" y="123406"/>
                    <a:pt x="389291" y="123673"/>
                  </a:cubicBezTo>
                  <a:cubicBezTo>
                    <a:pt x="390461" y="123930"/>
                    <a:pt x="391498" y="124216"/>
                    <a:pt x="392449" y="124511"/>
                  </a:cubicBezTo>
                  <a:lnTo>
                    <a:pt x="394219" y="119110"/>
                  </a:lnTo>
                  <a:cubicBezTo>
                    <a:pt x="393124" y="118729"/>
                    <a:pt x="391840" y="118386"/>
                    <a:pt x="390413" y="118081"/>
                  </a:cubicBezTo>
                  <a:cubicBezTo>
                    <a:pt x="388986" y="117786"/>
                    <a:pt x="387388" y="117634"/>
                    <a:pt x="385656" y="117634"/>
                  </a:cubicBezTo>
                  <a:cubicBezTo>
                    <a:pt x="382593" y="117634"/>
                    <a:pt x="379967" y="118196"/>
                    <a:pt x="377836" y="119320"/>
                  </a:cubicBezTo>
                  <a:cubicBezTo>
                    <a:pt x="375696" y="120444"/>
                    <a:pt x="374069" y="122196"/>
                    <a:pt x="372927" y="124577"/>
                  </a:cubicBezTo>
                  <a:cubicBezTo>
                    <a:pt x="371814" y="126949"/>
                    <a:pt x="371253" y="130035"/>
                    <a:pt x="371253" y="133826"/>
                  </a:cubicBezTo>
                  <a:lnTo>
                    <a:pt x="371253" y="136836"/>
                  </a:lnTo>
                  <a:lnTo>
                    <a:pt x="363262" y="139103"/>
                  </a:lnTo>
                  <a:lnTo>
                    <a:pt x="363262" y="142399"/>
                  </a:lnTo>
                  <a:lnTo>
                    <a:pt x="371253" y="142399"/>
                  </a:lnTo>
                  <a:lnTo>
                    <a:pt x="371253" y="182213"/>
                  </a:lnTo>
                  <a:close/>
                  <a:moveTo>
                    <a:pt x="414729" y="177432"/>
                  </a:moveTo>
                  <a:cubicBezTo>
                    <a:pt x="412551" y="177432"/>
                    <a:pt x="410829" y="176736"/>
                    <a:pt x="409507" y="175317"/>
                  </a:cubicBezTo>
                  <a:cubicBezTo>
                    <a:pt x="408222" y="173927"/>
                    <a:pt x="407556" y="171812"/>
                    <a:pt x="407556" y="168974"/>
                  </a:cubicBezTo>
                  <a:lnTo>
                    <a:pt x="407556" y="142389"/>
                  </a:lnTo>
                  <a:lnTo>
                    <a:pt x="420771" y="142389"/>
                  </a:lnTo>
                  <a:lnTo>
                    <a:pt x="420771" y="137046"/>
                  </a:lnTo>
                  <a:lnTo>
                    <a:pt x="407556" y="137046"/>
                  </a:lnTo>
                  <a:lnTo>
                    <a:pt x="407556" y="126578"/>
                  </a:lnTo>
                  <a:lnTo>
                    <a:pt x="403428" y="126578"/>
                  </a:lnTo>
                  <a:lnTo>
                    <a:pt x="400735" y="136379"/>
                  </a:lnTo>
                  <a:lnTo>
                    <a:pt x="394247" y="139065"/>
                  </a:lnTo>
                  <a:lnTo>
                    <a:pt x="394247" y="142399"/>
                  </a:lnTo>
                  <a:lnTo>
                    <a:pt x="400678" y="142399"/>
                  </a:lnTo>
                  <a:lnTo>
                    <a:pt x="400678" y="169183"/>
                  </a:lnTo>
                  <a:cubicBezTo>
                    <a:pt x="400678" y="172726"/>
                    <a:pt x="401268" y="175498"/>
                    <a:pt x="402429" y="177508"/>
                  </a:cubicBezTo>
                  <a:cubicBezTo>
                    <a:pt x="403599" y="179518"/>
                    <a:pt x="405159" y="180927"/>
                    <a:pt x="407109" y="181766"/>
                  </a:cubicBezTo>
                  <a:cubicBezTo>
                    <a:pt x="409060" y="182604"/>
                    <a:pt x="411219" y="183032"/>
                    <a:pt x="413617" y="183032"/>
                  </a:cubicBezTo>
                  <a:cubicBezTo>
                    <a:pt x="414958" y="183032"/>
                    <a:pt x="416328" y="182909"/>
                    <a:pt x="417764" y="182651"/>
                  </a:cubicBezTo>
                  <a:cubicBezTo>
                    <a:pt x="419172" y="182404"/>
                    <a:pt x="420276" y="182108"/>
                    <a:pt x="421075" y="181747"/>
                  </a:cubicBezTo>
                  <a:lnTo>
                    <a:pt x="421075" y="176422"/>
                  </a:lnTo>
                  <a:cubicBezTo>
                    <a:pt x="420333" y="176698"/>
                    <a:pt x="419363" y="176946"/>
                    <a:pt x="418192" y="177127"/>
                  </a:cubicBezTo>
                  <a:cubicBezTo>
                    <a:pt x="416994" y="177336"/>
                    <a:pt x="415843" y="177432"/>
                    <a:pt x="414729" y="177432"/>
                  </a:cubicBezTo>
                  <a:moveTo>
                    <a:pt x="474655" y="121958"/>
                  </a:moveTo>
                  <a:cubicBezTo>
                    <a:pt x="480791" y="121958"/>
                    <a:pt x="486042" y="123082"/>
                    <a:pt x="490466" y="125320"/>
                  </a:cubicBezTo>
                  <a:cubicBezTo>
                    <a:pt x="494871" y="127559"/>
                    <a:pt x="498286" y="130864"/>
                    <a:pt x="500684" y="135245"/>
                  </a:cubicBezTo>
                  <a:cubicBezTo>
                    <a:pt x="503100" y="139627"/>
                    <a:pt x="504289" y="145047"/>
                    <a:pt x="504289" y="151505"/>
                  </a:cubicBezTo>
                  <a:cubicBezTo>
                    <a:pt x="504289" y="158296"/>
                    <a:pt x="503062" y="163963"/>
                    <a:pt x="500589" y="168507"/>
                  </a:cubicBezTo>
                  <a:cubicBezTo>
                    <a:pt x="498115" y="173060"/>
                    <a:pt x="494528" y="176470"/>
                    <a:pt x="489848" y="178784"/>
                  </a:cubicBezTo>
                  <a:cubicBezTo>
                    <a:pt x="485186" y="181061"/>
                    <a:pt x="479497" y="182213"/>
                    <a:pt x="472847" y="182213"/>
                  </a:cubicBezTo>
                  <a:lnTo>
                    <a:pt x="456494" y="182213"/>
                  </a:lnTo>
                  <a:lnTo>
                    <a:pt x="456494" y="121958"/>
                  </a:lnTo>
                  <a:lnTo>
                    <a:pt x="474655" y="121958"/>
                  </a:lnTo>
                  <a:close/>
                  <a:moveTo>
                    <a:pt x="494243" y="138360"/>
                  </a:moveTo>
                  <a:cubicBezTo>
                    <a:pt x="492445" y="134845"/>
                    <a:pt x="489800" y="132226"/>
                    <a:pt x="486328" y="130512"/>
                  </a:cubicBezTo>
                  <a:cubicBezTo>
                    <a:pt x="482855" y="128797"/>
                    <a:pt x="478612" y="127930"/>
                    <a:pt x="473580" y="127930"/>
                  </a:cubicBezTo>
                  <a:lnTo>
                    <a:pt x="463505" y="127930"/>
                  </a:lnTo>
                  <a:lnTo>
                    <a:pt x="463505" y="176193"/>
                  </a:lnTo>
                  <a:lnTo>
                    <a:pt x="472020" y="176193"/>
                  </a:lnTo>
                  <a:cubicBezTo>
                    <a:pt x="480306" y="176193"/>
                    <a:pt x="486528" y="174146"/>
                    <a:pt x="490694" y="170050"/>
                  </a:cubicBezTo>
                  <a:cubicBezTo>
                    <a:pt x="494861" y="165964"/>
                    <a:pt x="496935" y="159858"/>
                    <a:pt x="496935" y="151752"/>
                  </a:cubicBezTo>
                  <a:cubicBezTo>
                    <a:pt x="496935" y="146342"/>
                    <a:pt x="496022" y="141875"/>
                    <a:pt x="494243" y="138360"/>
                  </a:cubicBezTo>
                  <a:moveTo>
                    <a:pt x="541839" y="142646"/>
                  </a:moveTo>
                  <a:cubicBezTo>
                    <a:pt x="542752" y="142761"/>
                    <a:pt x="543570" y="142904"/>
                    <a:pt x="544312" y="143104"/>
                  </a:cubicBezTo>
                  <a:lnTo>
                    <a:pt x="545187" y="136750"/>
                  </a:lnTo>
                  <a:cubicBezTo>
                    <a:pt x="544407" y="136589"/>
                    <a:pt x="543532" y="136455"/>
                    <a:pt x="542552" y="136360"/>
                  </a:cubicBezTo>
                  <a:cubicBezTo>
                    <a:pt x="541553" y="136265"/>
                    <a:pt x="540621" y="136217"/>
                    <a:pt x="539708" y="136217"/>
                  </a:cubicBezTo>
                  <a:cubicBezTo>
                    <a:pt x="537567" y="136217"/>
                    <a:pt x="535617" y="136627"/>
                    <a:pt x="533895" y="137455"/>
                  </a:cubicBezTo>
                  <a:cubicBezTo>
                    <a:pt x="532126" y="138274"/>
                    <a:pt x="530622" y="139379"/>
                    <a:pt x="529291" y="140770"/>
                  </a:cubicBezTo>
                  <a:cubicBezTo>
                    <a:pt x="527987" y="142161"/>
                    <a:pt x="526855" y="143694"/>
                    <a:pt x="525923" y="145371"/>
                  </a:cubicBezTo>
                  <a:lnTo>
                    <a:pt x="525628" y="145371"/>
                  </a:lnTo>
                  <a:lnTo>
                    <a:pt x="524886" y="137046"/>
                  </a:lnTo>
                  <a:lnTo>
                    <a:pt x="519216" y="137046"/>
                  </a:lnTo>
                  <a:lnTo>
                    <a:pt x="519216" y="182213"/>
                  </a:lnTo>
                  <a:lnTo>
                    <a:pt x="526094" y="182213"/>
                  </a:lnTo>
                  <a:lnTo>
                    <a:pt x="526094" y="157982"/>
                  </a:lnTo>
                  <a:cubicBezTo>
                    <a:pt x="526094" y="155639"/>
                    <a:pt x="526427" y="153524"/>
                    <a:pt x="527112" y="151609"/>
                  </a:cubicBezTo>
                  <a:cubicBezTo>
                    <a:pt x="527797" y="149704"/>
                    <a:pt x="528748" y="148066"/>
                    <a:pt x="529956" y="146704"/>
                  </a:cubicBezTo>
                  <a:cubicBezTo>
                    <a:pt x="531165" y="145342"/>
                    <a:pt x="532573" y="144304"/>
                    <a:pt x="534171" y="143570"/>
                  </a:cubicBezTo>
                  <a:cubicBezTo>
                    <a:pt x="535788" y="142846"/>
                    <a:pt x="537482" y="142484"/>
                    <a:pt x="539299" y="142484"/>
                  </a:cubicBezTo>
                  <a:cubicBezTo>
                    <a:pt x="540079" y="142484"/>
                    <a:pt x="540954" y="142542"/>
                    <a:pt x="541839" y="142646"/>
                  </a:cubicBezTo>
                  <a:moveTo>
                    <a:pt x="583460" y="138779"/>
                  </a:moveTo>
                  <a:cubicBezTo>
                    <a:pt x="586210" y="140484"/>
                    <a:pt x="588312" y="142865"/>
                    <a:pt x="589758" y="145933"/>
                  </a:cubicBezTo>
                  <a:cubicBezTo>
                    <a:pt x="591223" y="148990"/>
                    <a:pt x="591946" y="152571"/>
                    <a:pt x="591946" y="156667"/>
                  </a:cubicBezTo>
                  <a:lnTo>
                    <a:pt x="591946" y="160906"/>
                  </a:lnTo>
                  <a:lnTo>
                    <a:pt x="560790" y="160906"/>
                  </a:lnTo>
                  <a:cubicBezTo>
                    <a:pt x="560866" y="166211"/>
                    <a:pt x="562179" y="170250"/>
                    <a:pt x="564728" y="173031"/>
                  </a:cubicBezTo>
                  <a:cubicBezTo>
                    <a:pt x="567297" y="175803"/>
                    <a:pt x="570874" y="177194"/>
                    <a:pt x="575526" y="177194"/>
                  </a:cubicBezTo>
                  <a:cubicBezTo>
                    <a:pt x="578370" y="177194"/>
                    <a:pt x="580911" y="176927"/>
                    <a:pt x="583089" y="176403"/>
                  </a:cubicBezTo>
                  <a:cubicBezTo>
                    <a:pt x="585296" y="175879"/>
                    <a:pt x="587570" y="175117"/>
                    <a:pt x="589948" y="174098"/>
                  </a:cubicBezTo>
                  <a:lnTo>
                    <a:pt x="589948" y="180118"/>
                  </a:lnTo>
                  <a:cubicBezTo>
                    <a:pt x="587665" y="181127"/>
                    <a:pt x="585391" y="181880"/>
                    <a:pt x="583165" y="182347"/>
                  </a:cubicBezTo>
                  <a:cubicBezTo>
                    <a:pt x="580939" y="182813"/>
                    <a:pt x="578275" y="183042"/>
                    <a:pt x="575231" y="183042"/>
                  </a:cubicBezTo>
                  <a:cubicBezTo>
                    <a:pt x="570902" y="183042"/>
                    <a:pt x="567126" y="182147"/>
                    <a:pt x="563901" y="180384"/>
                  </a:cubicBezTo>
                  <a:cubicBezTo>
                    <a:pt x="560685" y="178613"/>
                    <a:pt x="558173" y="176012"/>
                    <a:pt x="556394" y="172574"/>
                  </a:cubicBezTo>
                  <a:cubicBezTo>
                    <a:pt x="554606" y="169135"/>
                    <a:pt x="553721" y="164935"/>
                    <a:pt x="553721" y="159963"/>
                  </a:cubicBezTo>
                  <a:cubicBezTo>
                    <a:pt x="553721" y="155096"/>
                    <a:pt x="554539" y="150886"/>
                    <a:pt x="556157" y="147333"/>
                  </a:cubicBezTo>
                  <a:cubicBezTo>
                    <a:pt x="557793" y="143770"/>
                    <a:pt x="560095" y="141027"/>
                    <a:pt x="563092" y="139113"/>
                  </a:cubicBezTo>
                  <a:cubicBezTo>
                    <a:pt x="566060" y="137189"/>
                    <a:pt x="569580" y="136227"/>
                    <a:pt x="573604" y="136227"/>
                  </a:cubicBezTo>
                  <a:cubicBezTo>
                    <a:pt x="577448" y="136227"/>
                    <a:pt x="580730" y="137065"/>
                    <a:pt x="583460" y="138779"/>
                  </a:cubicBezTo>
                  <a:moveTo>
                    <a:pt x="584802" y="155429"/>
                  </a:moveTo>
                  <a:cubicBezTo>
                    <a:pt x="584763" y="152733"/>
                    <a:pt x="584335" y="150371"/>
                    <a:pt x="583536" y="148323"/>
                  </a:cubicBezTo>
                  <a:cubicBezTo>
                    <a:pt x="582718" y="146275"/>
                    <a:pt x="581491" y="144675"/>
                    <a:pt x="579836" y="143542"/>
                  </a:cubicBezTo>
                  <a:cubicBezTo>
                    <a:pt x="578199" y="142399"/>
                    <a:pt x="576078" y="141827"/>
                    <a:pt x="573500" y="141827"/>
                  </a:cubicBezTo>
                  <a:cubicBezTo>
                    <a:pt x="569856" y="141827"/>
                    <a:pt x="566945" y="143027"/>
                    <a:pt x="564785" y="145418"/>
                  </a:cubicBezTo>
                  <a:cubicBezTo>
                    <a:pt x="562607" y="147799"/>
                    <a:pt x="561313" y="151143"/>
                    <a:pt x="560904" y="155429"/>
                  </a:cubicBezTo>
                  <a:lnTo>
                    <a:pt x="584802" y="155429"/>
                  </a:lnTo>
                  <a:close/>
                  <a:moveTo>
                    <a:pt x="607881" y="139284"/>
                  </a:moveTo>
                  <a:cubicBezTo>
                    <a:pt x="604780" y="141332"/>
                    <a:pt x="603239" y="144275"/>
                    <a:pt x="603239" y="148085"/>
                  </a:cubicBezTo>
                  <a:cubicBezTo>
                    <a:pt x="603239" y="150581"/>
                    <a:pt x="603819" y="152619"/>
                    <a:pt x="604970" y="154181"/>
                  </a:cubicBezTo>
                  <a:cubicBezTo>
                    <a:pt x="606083" y="155753"/>
                    <a:pt x="607700" y="157077"/>
                    <a:pt x="609822" y="158163"/>
                  </a:cubicBezTo>
                  <a:cubicBezTo>
                    <a:pt x="611924" y="159248"/>
                    <a:pt x="614388" y="160344"/>
                    <a:pt x="617290" y="161439"/>
                  </a:cubicBezTo>
                  <a:cubicBezTo>
                    <a:pt x="620192" y="162506"/>
                    <a:pt x="622475" y="163487"/>
                    <a:pt x="624111" y="164382"/>
                  </a:cubicBezTo>
                  <a:cubicBezTo>
                    <a:pt x="625766" y="165278"/>
                    <a:pt x="626937" y="166192"/>
                    <a:pt x="627641" y="167145"/>
                  </a:cubicBezTo>
                  <a:cubicBezTo>
                    <a:pt x="628345" y="168097"/>
                    <a:pt x="628678" y="169183"/>
                    <a:pt x="628678" y="170421"/>
                  </a:cubicBezTo>
                  <a:cubicBezTo>
                    <a:pt x="628678" y="172593"/>
                    <a:pt x="627802" y="174317"/>
                    <a:pt x="626061" y="175584"/>
                  </a:cubicBezTo>
                  <a:cubicBezTo>
                    <a:pt x="624292" y="176851"/>
                    <a:pt x="621476" y="177479"/>
                    <a:pt x="617566" y="177479"/>
                  </a:cubicBezTo>
                  <a:cubicBezTo>
                    <a:pt x="614912" y="177479"/>
                    <a:pt x="612305" y="177108"/>
                    <a:pt x="609765" y="176365"/>
                  </a:cubicBezTo>
                  <a:cubicBezTo>
                    <a:pt x="607196" y="175622"/>
                    <a:pt x="605008" y="174803"/>
                    <a:pt x="603172" y="173888"/>
                  </a:cubicBezTo>
                  <a:lnTo>
                    <a:pt x="603172" y="180194"/>
                  </a:lnTo>
                  <a:cubicBezTo>
                    <a:pt x="604904" y="181108"/>
                    <a:pt x="606911" y="181794"/>
                    <a:pt x="609213" y="182299"/>
                  </a:cubicBezTo>
                  <a:cubicBezTo>
                    <a:pt x="611534" y="182794"/>
                    <a:pt x="614265" y="183042"/>
                    <a:pt x="617404" y="183042"/>
                  </a:cubicBezTo>
                  <a:cubicBezTo>
                    <a:pt x="621124" y="183042"/>
                    <a:pt x="624301" y="182537"/>
                    <a:pt x="626975" y="181556"/>
                  </a:cubicBezTo>
                  <a:cubicBezTo>
                    <a:pt x="629667" y="180565"/>
                    <a:pt x="631712" y="179099"/>
                    <a:pt x="633158" y="177127"/>
                  </a:cubicBezTo>
                  <a:cubicBezTo>
                    <a:pt x="634585" y="175155"/>
                    <a:pt x="635318" y="172736"/>
                    <a:pt x="635318" y="169840"/>
                  </a:cubicBezTo>
                  <a:cubicBezTo>
                    <a:pt x="635318" y="167373"/>
                    <a:pt x="634757" y="165344"/>
                    <a:pt x="633644" y="163763"/>
                  </a:cubicBezTo>
                  <a:cubicBezTo>
                    <a:pt x="632550" y="162182"/>
                    <a:pt x="630951" y="160839"/>
                    <a:pt x="628906" y="159725"/>
                  </a:cubicBezTo>
                  <a:cubicBezTo>
                    <a:pt x="626842" y="158610"/>
                    <a:pt x="624406" y="157534"/>
                    <a:pt x="621571" y="156496"/>
                  </a:cubicBezTo>
                  <a:cubicBezTo>
                    <a:pt x="618746" y="155419"/>
                    <a:pt x="616481" y="154486"/>
                    <a:pt x="614750" y="153686"/>
                  </a:cubicBezTo>
                  <a:cubicBezTo>
                    <a:pt x="613018" y="152895"/>
                    <a:pt x="611763" y="152038"/>
                    <a:pt x="610983" y="151133"/>
                  </a:cubicBezTo>
                  <a:cubicBezTo>
                    <a:pt x="610202" y="150228"/>
                    <a:pt x="609812" y="149076"/>
                    <a:pt x="609812" y="147676"/>
                  </a:cubicBezTo>
                  <a:cubicBezTo>
                    <a:pt x="609812" y="145856"/>
                    <a:pt x="610650" y="144428"/>
                    <a:pt x="612343" y="143380"/>
                  </a:cubicBezTo>
                  <a:cubicBezTo>
                    <a:pt x="614017" y="142342"/>
                    <a:pt x="616453" y="141818"/>
                    <a:pt x="619611" y="141818"/>
                  </a:cubicBezTo>
                  <a:cubicBezTo>
                    <a:pt x="621799" y="141818"/>
                    <a:pt x="623959" y="142094"/>
                    <a:pt x="626080" y="142646"/>
                  </a:cubicBezTo>
                  <a:cubicBezTo>
                    <a:pt x="628183" y="143189"/>
                    <a:pt x="630190" y="143866"/>
                    <a:pt x="632045" y="144666"/>
                  </a:cubicBezTo>
                  <a:lnTo>
                    <a:pt x="634348" y="139179"/>
                  </a:lnTo>
                  <a:cubicBezTo>
                    <a:pt x="632283" y="138274"/>
                    <a:pt x="630076" y="137551"/>
                    <a:pt x="627698" y="137017"/>
                  </a:cubicBezTo>
                  <a:cubicBezTo>
                    <a:pt x="625319" y="136484"/>
                    <a:pt x="622770" y="136217"/>
                    <a:pt x="620058" y="136217"/>
                  </a:cubicBezTo>
                  <a:cubicBezTo>
                    <a:pt x="615016" y="136227"/>
                    <a:pt x="610964" y="137236"/>
                    <a:pt x="607881" y="139284"/>
                  </a:cubicBezTo>
                  <a:moveTo>
                    <a:pt x="671279" y="182070"/>
                  </a:moveTo>
                  <a:cubicBezTo>
                    <a:pt x="669481" y="182709"/>
                    <a:pt x="667359" y="183042"/>
                    <a:pt x="664924" y="183042"/>
                  </a:cubicBezTo>
                  <a:cubicBezTo>
                    <a:pt x="659197" y="183042"/>
                    <a:pt x="654687" y="181089"/>
                    <a:pt x="651358" y="177184"/>
                  </a:cubicBezTo>
                  <a:cubicBezTo>
                    <a:pt x="648028" y="173288"/>
                    <a:pt x="646363" y="167478"/>
                    <a:pt x="646363" y="159801"/>
                  </a:cubicBezTo>
                  <a:cubicBezTo>
                    <a:pt x="646363" y="152019"/>
                    <a:pt x="648057" y="146152"/>
                    <a:pt x="651453" y="142180"/>
                  </a:cubicBezTo>
                  <a:cubicBezTo>
                    <a:pt x="654849" y="138208"/>
                    <a:pt x="659387" y="136227"/>
                    <a:pt x="665057" y="136227"/>
                  </a:cubicBezTo>
                  <a:cubicBezTo>
                    <a:pt x="667435" y="136227"/>
                    <a:pt x="669519" y="136541"/>
                    <a:pt x="671298" y="137170"/>
                  </a:cubicBezTo>
                  <a:cubicBezTo>
                    <a:pt x="673086" y="137808"/>
                    <a:pt x="674628" y="138646"/>
                    <a:pt x="675902" y="139703"/>
                  </a:cubicBezTo>
                  <a:cubicBezTo>
                    <a:pt x="677187" y="140760"/>
                    <a:pt x="678281" y="141970"/>
                    <a:pt x="679156" y="143313"/>
                  </a:cubicBezTo>
                  <a:lnTo>
                    <a:pt x="679660" y="143313"/>
                  </a:lnTo>
                  <a:cubicBezTo>
                    <a:pt x="679546" y="142465"/>
                    <a:pt x="679441" y="141294"/>
                    <a:pt x="679327" y="139808"/>
                  </a:cubicBezTo>
                  <a:cubicBezTo>
                    <a:pt x="679213" y="138322"/>
                    <a:pt x="679156" y="137122"/>
                    <a:pt x="679156" y="136179"/>
                  </a:cubicBezTo>
                  <a:lnTo>
                    <a:pt x="679156" y="118091"/>
                  </a:lnTo>
                  <a:lnTo>
                    <a:pt x="685996" y="118091"/>
                  </a:lnTo>
                  <a:lnTo>
                    <a:pt x="685996" y="182223"/>
                  </a:lnTo>
                  <a:lnTo>
                    <a:pt x="680478" y="182223"/>
                  </a:lnTo>
                  <a:lnTo>
                    <a:pt x="679461" y="175784"/>
                  </a:lnTo>
                  <a:lnTo>
                    <a:pt x="679166" y="175784"/>
                  </a:lnTo>
                  <a:cubicBezTo>
                    <a:pt x="678309" y="177127"/>
                    <a:pt x="677234" y="178356"/>
                    <a:pt x="675931" y="179451"/>
                  </a:cubicBezTo>
                  <a:cubicBezTo>
                    <a:pt x="674618" y="180546"/>
                    <a:pt x="673077" y="181423"/>
                    <a:pt x="671279" y="182070"/>
                  </a:cubicBezTo>
                  <a:moveTo>
                    <a:pt x="656542" y="172812"/>
                  </a:moveTo>
                  <a:cubicBezTo>
                    <a:pt x="658626" y="175841"/>
                    <a:pt x="661765" y="177346"/>
                    <a:pt x="665980" y="177346"/>
                  </a:cubicBezTo>
                  <a:cubicBezTo>
                    <a:pt x="670813" y="177346"/>
                    <a:pt x="674228" y="175974"/>
                    <a:pt x="676235" y="173212"/>
                  </a:cubicBezTo>
                  <a:cubicBezTo>
                    <a:pt x="678243" y="170478"/>
                    <a:pt x="679242" y="166402"/>
                    <a:pt x="679242" y="160982"/>
                  </a:cubicBezTo>
                  <a:lnTo>
                    <a:pt x="679242" y="159744"/>
                  </a:lnTo>
                  <a:cubicBezTo>
                    <a:pt x="679242" y="154000"/>
                    <a:pt x="678271" y="149600"/>
                    <a:pt x="676378" y="146514"/>
                  </a:cubicBezTo>
                  <a:cubicBezTo>
                    <a:pt x="674466" y="143437"/>
                    <a:pt x="671013" y="141903"/>
                    <a:pt x="665970" y="141903"/>
                  </a:cubicBezTo>
                  <a:cubicBezTo>
                    <a:pt x="661794" y="141903"/>
                    <a:pt x="658635" y="143513"/>
                    <a:pt x="656552" y="146742"/>
                  </a:cubicBezTo>
                  <a:cubicBezTo>
                    <a:pt x="654469" y="149971"/>
                    <a:pt x="653413" y="154381"/>
                    <a:pt x="653413" y="159953"/>
                  </a:cubicBezTo>
                  <a:cubicBezTo>
                    <a:pt x="653422" y="165506"/>
                    <a:pt x="654459" y="169793"/>
                    <a:pt x="656542" y="172812"/>
                  </a:cubicBezTo>
                  <a:moveTo>
                    <a:pt x="730253" y="138779"/>
                  </a:moveTo>
                  <a:cubicBezTo>
                    <a:pt x="733002" y="140484"/>
                    <a:pt x="735105" y="142865"/>
                    <a:pt x="736551" y="145933"/>
                  </a:cubicBezTo>
                  <a:cubicBezTo>
                    <a:pt x="737997" y="148990"/>
                    <a:pt x="738729" y="152571"/>
                    <a:pt x="738729" y="156667"/>
                  </a:cubicBezTo>
                  <a:lnTo>
                    <a:pt x="738729" y="160906"/>
                  </a:lnTo>
                  <a:lnTo>
                    <a:pt x="707592" y="160906"/>
                  </a:lnTo>
                  <a:cubicBezTo>
                    <a:pt x="707668" y="166211"/>
                    <a:pt x="708981" y="170250"/>
                    <a:pt x="711530" y="173031"/>
                  </a:cubicBezTo>
                  <a:cubicBezTo>
                    <a:pt x="714099" y="175803"/>
                    <a:pt x="717676" y="177194"/>
                    <a:pt x="722328" y="177194"/>
                  </a:cubicBezTo>
                  <a:cubicBezTo>
                    <a:pt x="725173" y="177194"/>
                    <a:pt x="727694" y="176927"/>
                    <a:pt x="729891" y="176403"/>
                  </a:cubicBezTo>
                  <a:cubicBezTo>
                    <a:pt x="732079" y="175879"/>
                    <a:pt x="734372" y="175117"/>
                    <a:pt x="736731" y="174098"/>
                  </a:cubicBezTo>
                  <a:lnTo>
                    <a:pt x="736731" y="180118"/>
                  </a:lnTo>
                  <a:cubicBezTo>
                    <a:pt x="734448" y="181127"/>
                    <a:pt x="732194" y="181880"/>
                    <a:pt x="729948" y="182347"/>
                  </a:cubicBezTo>
                  <a:cubicBezTo>
                    <a:pt x="727722" y="182813"/>
                    <a:pt x="725078" y="183042"/>
                    <a:pt x="722033" y="183042"/>
                  </a:cubicBezTo>
                  <a:cubicBezTo>
                    <a:pt x="717685" y="183042"/>
                    <a:pt x="713909" y="182147"/>
                    <a:pt x="710703" y="180384"/>
                  </a:cubicBezTo>
                  <a:cubicBezTo>
                    <a:pt x="707468" y="178613"/>
                    <a:pt x="704976" y="176012"/>
                    <a:pt x="703178" y="172574"/>
                  </a:cubicBezTo>
                  <a:cubicBezTo>
                    <a:pt x="701389" y="169135"/>
                    <a:pt x="700523" y="164935"/>
                    <a:pt x="700523" y="159963"/>
                  </a:cubicBezTo>
                  <a:cubicBezTo>
                    <a:pt x="700523" y="155096"/>
                    <a:pt x="701341" y="150886"/>
                    <a:pt x="702959" y="147333"/>
                  </a:cubicBezTo>
                  <a:cubicBezTo>
                    <a:pt x="704595" y="143770"/>
                    <a:pt x="706897" y="141027"/>
                    <a:pt x="709875" y="139113"/>
                  </a:cubicBezTo>
                  <a:cubicBezTo>
                    <a:pt x="712862" y="137189"/>
                    <a:pt x="716382" y="136227"/>
                    <a:pt x="720387" y="136227"/>
                  </a:cubicBezTo>
                  <a:cubicBezTo>
                    <a:pt x="724231" y="136227"/>
                    <a:pt x="727522" y="137065"/>
                    <a:pt x="730253" y="138779"/>
                  </a:cubicBezTo>
                  <a:moveTo>
                    <a:pt x="731575" y="155429"/>
                  </a:moveTo>
                  <a:cubicBezTo>
                    <a:pt x="731556" y="152733"/>
                    <a:pt x="731128" y="150371"/>
                    <a:pt x="730310" y="148323"/>
                  </a:cubicBezTo>
                  <a:cubicBezTo>
                    <a:pt x="729511" y="146275"/>
                    <a:pt x="728283" y="144675"/>
                    <a:pt x="726628" y="143542"/>
                  </a:cubicBezTo>
                  <a:cubicBezTo>
                    <a:pt x="724992" y="142399"/>
                    <a:pt x="722870" y="141827"/>
                    <a:pt x="720292" y="141827"/>
                  </a:cubicBezTo>
                  <a:cubicBezTo>
                    <a:pt x="716630" y="141827"/>
                    <a:pt x="713737" y="143027"/>
                    <a:pt x="711578" y="145418"/>
                  </a:cubicBezTo>
                  <a:cubicBezTo>
                    <a:pt x="709399" y="147799"/>
                    <a:pt x="708105" y="151143"/>
                    <a:pt x="707696" y="155429"/>
                  </a:cubicBezTo>
                  <a:lnTo>
                    <a:pt x="731575" y="155429"/>
                  </a:lnTo>
                  <a:close/>
                  <a:moveTo>
                    <a:pt x="774271" y="136217"/>
                  </a:moveTo>
                  <a:cubicBezTo>
                    <a:pt x="772245" y="136217"/>
                    <a:pt x="770314" y="136503"/>
                    <a:pt x="768478" y="137065"/>
                  </a:cubicBezTo>
                  <a:cubicBezTo>
                    <a:pt x="766623" y="137627"/>
                    <a:pt x="764967" y="138446"/>
                    <a:pt x="763483" y="139532"/>
                  </a:cubicBezTo>
                  <a:cubicBezTo>
                    <a:pt x="762018" y="140618"/>
                    <a:pt x="760791" y="141961"/>
                    <a:pt x="759821" y="143551"/>
                  </a:cubicBezTo>
                  <a:lnTo>
                    <a:pt x="759450" y="143551"/>
                  </a:lnTo>
                  <a:lnTo>
                    <a:pt x="758432" y="137046"/>
                  </a:lnTo>
                  <a:lnTo>
                    <a:pt x="752914" y="137046"/>
                  </a:lnTo>
                  <a:lnTo>
                    <a:pt x="752914" y="182213"/>
                  </a:lnTo>
                  <a:lnTo>
                    <a:pt x="759754" y="182213"/>
                  </a:lnTo>
                  <a:lnTo>
                    <a:pt x="759754" y="158553"/>
                  </a:lnTo>
                  <a:cubicBezTo>
                    <a:pt x="759754" y="153172"/>
                    <a:pt x="760772" y="149066"/>
                    <a:pt x="762798" y="146228"/>
                  </a:cubicBezTo>
                  <a:cubicBezTo>
                    <a:pt x="764825" y="143399"/>
                    <a:pt x="768335" y="141989"/>
                    <a:pt x="773330" y="141989"/>
                  </a:cubicBezTo>
                  <a:cubicBezTo>
                    <a:pt x="776859" y="141989"/>
                    <a:pt x="779494" y="142923"/>
                    <a:pt x="781207" y="144799"/>
                  </a:cubicBezTo>
                  <a:cubicBezTo>
                    <a:pt x="782938" y="146666"/>
                    <a:pt x="783785" y="149485"/>
                    <a:pt x="783785" y="153248"/>
                  </a:cubicBezTo>
                  <a:lnTo>
                    <a:pt x="783785" y="182223"/>
                  </a:lnTo>
                  <a:lnTo>
                    <a:pt x="790530" y="182223"/>
                  </a:lnTo>
                  <a:lnTo>
                    <a:pt x="790530" y="152791"/>
                  </a:lnTo>
                  <a:cubicBezTo>
                    <a:pt x="790530" y="146999"/>
                    <a:pt x="789151" y="142789"/>
                    <a:pt x="786401" y="140160"/>
                  </a:cubicBezTo>
                  <a:cubicBezTo>
                    <a:pt x="783671" y="137531"/>
                    <a:pt x="779628" y="136217"/>
                    <a:pt x="774271" y="136217"/>
                  </a:cubicBezTo>
                  <a:moveTo>
                    <a:pt x="45598" y="279483"/>
                  </a:moveTo>
                  <a:cubicBezTo>
                    <a:pt x="45598" y="282645"/>
                    <a:pt x="45018" y="285436"/>
                    <a:pt x="43885" y="287836"/>
                  </a:cubicBezTo>
                  <a:cubicBezTo>
                    <a:pt x="42753" y="290236"/>
                    <a:pt x="41003" y="292103"/>
                    <a:pt x="38644" y="293437"/>
                  </a:cubicBezTo>
                  <a:cubicBezTo>
                    <a:pt x="36303" y="294780"/>
                    <a:pt x="33297" y="295427"/>
                    <a:pt x="29615" y="295427"/>
                  </a:cubicBezTo>
                  <a:cubicBezTo>
                    <a:pt x="24250" y="295427"/>
                    <a:pt x="20197" y="294046"/>
                    <a:pt x="17505" y="291275"/>
                  </a:cubicBezTo>
                  <a:cubicBezTo>
                    <a:pt x="14793" y="288493"/>
                    <a:pt x="13452" y="284550"/>
                    <a:pt x="13452" y="279444"/>
                  </a:cubicBezTo>
                  <a:lnTo>
                    <a:pt x="13452" y="240411"/>
                  </a:lnTo>
                  <a:lnTo>
                    <a:pt x="6412" y="240411"/>
                  </a:lnTo>
                  <a:lnTo>
                    <a:pt x="6412" y="279235"/>
                  </a:lnTo>
                  <a:cubicBezTo>
                    <a:pt x="6412" y="285998"/>
                    <a:pt x="8343" y="291398"/>
                    <a:pt x="12225" y="295418"/>
                  </a:cubicBezTo>
                  <a:cubicBezTo>
                    <a:pt x="16106" y="299456"/>
                    <a:pt x="21776" y="301495"/>
                    <a:pt x="29206" y="301495"/>
                  </a:cubicBezTo>
                  <a:cubicBezTo>
                    <a:pt x="34429" y="301495"/>
                    <a:pt x="38758" y="300533"/>
                    <a:pt x="42211" y="298618"/>
                  </a:cubicBezTo>
                  <a:cubicBezTo>
                    <a:pt x="45665" y="296713"/>
                    <a:pt x="48271" y="294094"/>
                    <a:pt x="49974" y="290779"/>
                  </a:cubicBezTo>
                  <a:cubicBezTo>
                    <a:pt x="51687" y="287455"/>
                    <a:pt x="52543" y="283655"/>
                    <a:pt x="52543" y="279397"/>
                  </a:cubicBezTo>
                  <a:lnTo>
                    <a:pt x="52543" y="240411"/>
                  </a:lnTo>
                  <a:lnTo>
                    <a:pt x="45598" y="240411"/>
                  </a:lnTo>
                  <a:lnTo>
                    <a:pt x="45598" y="279483"/>
                  </a:lnTo>
                  <a:close/>
                  <a:moveTo>
                    <a:pt x="90511" y="254670"/>
                  </a:moveTo>
                  <a:cubicBezTo>
                    <a:pt x="88466" y="254670"/>
                    <a:pt x="86534" y="254965"/>
                    <a:pt x="84698" y="255527"/>
                  </a:cubicBezTo>
                  <a:cubicBezTo>
                    <a:pt x="82862" y="256089"/>
                    <a:pt x="81207" y="256908"/>
                    <a:pt x="79723" y="257994"/>
                  </a:cubicBezTo>
                  <a:cubicBezTo>
                    <a:pt x="78239" y="259090"/>
                    <a:pt x="77030" y="260423"/>
                    <a:pt x="76060" y="262014"/>
                  </a:cubicBezTo>
                  <a:lnTo>
                    <a:pt x="75689" y="262014"/>
                  </a:lnTo>
                  <a:lnTo>
                    <a:pt x="74671" y="255508"/>
                  </a:lnTo>
                  <a:lnTo>
                    <a:pt x="69153" y="255508"/>
                  </a:lnTo>
                  <a:lnTo>
                    <a:pt x="69153" y="300676"/>
                  </a:lnTo>
                  <a:lnTo>
                    <a:pt x="75993" y="300676"/>
                  </a:lnTo>
                  <a:lnTo>
                    <a:pt x="75993" y="277016"/>
                  </a:lnTo>
                  <a:cubicBezTo>
                    <a:pt x="75993" y="271643"/>
                    <a:pt x="76992" y="267529"/>
                    <a:pt x="79019" y="264700"/>
                  </a:cubicBezTo>
                  <a:cubicBezTo>
                    <a:pt x="81064" y="261871"/>
                    <a:pt x="84575" y="260461"/>
                    <a:pt x="89569" y="260461"/>
                  </a:cubicBezTo>
                  <a:cubicBezTo>
                    <a:pt x="93118" y="260461"/>
                    <a:pt x="95734" y="261395"/>
                    <a:pt x="97446" y="263252"/>
                  </a:cubicBezTo>
                  <a:cubicBezTo>
                    <a:pt x="99159" y="265128"/>
                    <a:pt x="100015" y="267938"/>
                    <a:pt x="100015" y="271701"/>
                  </a:cubicBezTo>
                  <a:lnTo>
                    <a:pt x="100015" y="300685"/>
                  </a:lnTo>
                  <a:lnTo>
                    <a:pt x="106779" y="300685"/>
                  </a:lnTo>
                  <a:lnTo>
                    <a:pt x="106779" y="271253"/>
                  </a:lnTo>
                  <a:cubicBezTo>
                    <a:pt x="106779" y="265462"/>
                    <a:pt x="105400" y="261242"/>
                    <a:pt x="102650" y="258623"/>
                  </a:cubicBezTo>
                  <a:cubicBezTo>
                    <a:pt x="99910" y="255984"/>
                    <a:pt x="95867" y="254670"/>
                    <a:pt x="90511" y="254670"/>
                  </a:cubicBezTo>
                  <a:moveTo>
                    <a:pt x="122524" y="300676"/>
                  </a:moveTo>
                  <a:lnTo>
                    <a:pt x="129364" y="300676"/>
                  </a:lnTo>
                  <a:lnTo>
                    <a:pt x="129364" y="255508"/>
                  </a:lnTo>
                  <a:lnTo>
                    <a:pt x="125949" y="255508"/>
                  </a:lnTo>
                  <a:lnTo>
                    <a:pt x="122533" y="255508"/>
                  </a:lnTo>
                  <a:lnTo>
                    <a:pt x="122533" y="300676"/>
                  </a:lnTo>
                  <a:close/>
                  <a:moveTo>
                    <a:pt x="126015" y="238601"/>
                  </a:moveTo>
                  <a:cubicBezTo>
                    <a:pt x="124845" y="238601"/>
                    <a:pt x="123856" y="238963"/>
                    <a:pt x="123076" y="239687"/>
                  </a:cubicBezTo>
                  <a:cubicBezTo>
                    <a:pt x="122295" y="240421"/>
                    <a:pt x="121905" y="241544"/>
                    <a:pt x="121905" y="243088"/>
                  </a:cubicBezTo>
                  <a:cubicBezTo>
                    <a:pt x="121905" y="244592"/>
                    <a:pt x="122295" y="245716"/>
                    <a:pt x="123076" y="246459"/>
                  </a:cubicBezTo>
                  <a:cubicBezTo>
                    <a:pt x="123856" y="247202"/>
                    <a:pt x="124845" y="247574"/>
                    <a:pt x="126015" y="247574"/>
                  </a:cubicBezTo>
                  <a:cubicBezTo>
                    <a:pt x="127147" y="247574"/>
                    <a:pt x="128118" y="247202"/>
                    <a:pt x="128936" y="246459"/>
                  </a:cubicBezTo>
                  <a:cubicBezTo>
                    <a:pt x="129735" y="245716"/>
                    <a:pt x="130144" y="244592"/>
                    <a:pt x="130144" y="243088"/>
                  </a:cubicBezTo>
                  <a:cubicBezTo>
                    <a:pt x="130144" y="241544"/>
                    <a:pt x="129735" y="240421"/>
                    <a:pt x="128936" y="239687"/>
                  </a:cubicBezTo>
                  <a:cubicBezTo>
                    <a:pt x="128118" y="238963"/>
                    <a:pt x="127157" y="238601"/>
                    <a:pt x="126015" y="238601"/>
                  </a:cubicBezTo>
                  <a:moveTo>
                    <a:pt x="163165" y="282826"/>
                  </a:moveTo>
                  <a:cubicBezTo>
                    <a:pt x="162537" y="284664"/>
                    <a:pt x="161824" y="286722"/>
                    <a:pt x="161063" y="288989"/>
                  </a:cubicBezTo>
                  <a:cubicBezTo>
                    <a:pt x="160302" y="291255"/>
                    <a:pt x="159740" y="293075"/>
                    <a:pt x="159407" y="294437"/>
                  </a:cubicBezTo>
                  <a:lnTo>
                    <a:pt x="159132" y="294437"/>
                  </a:lnTo>
                  <a:cubicBezTo>
                    <a:pt x="158856" y="293065"/>
                    <a:pt x="158351" y="291255"/>
                    <a:pt x="157647" y="289008"/>
                  </a:cubicBezTo>
                  <a:cubicBezTo>
                    <a:pt x="156924" y="286760"/>
                    <a:pt x="156240" y="284693"/>
                    <a:pt x="155545" y="282826"/>
                  </a:cubicBezTo>
                  <a:lnTo>
                    <a:pt x="145622" y="255508"/>
                  </a:lnTo>
                  <a:lnTo>
                    <a:pt x="138288" y="255508"/>
                  </a:lnTo>
                  <a:lnTo>
                    <a:pt x="155421" y="300676"/>
                  </a:lnTo>
                  <a:lnTo>
                    <a:pt x="163241" y="300676"/>
                  </a:lnTo>
                  <a:lnTo>
                    <a:pt x="180413" y="255508"/>
                  </a:lnTo>
                  <a:lnTo>
                    <a:pt x="173088" y="255508"/>
                  </a:lnTo>
                  <a:lnTo>
                    <a:pt x="163165" y="282826"/>
                  </a:lnTo>
                  <a:close/>
                  <a:moveTo>
                    <a:pt x="216545" y="257232"/>
                  </a:moveTo>
                  <a:cubicBezTo>
                    <a:pt x="219295" y="258937"/>
                    <a:pt x="221397" y="261318"/>
                    <a:pt x="222843" y="264376"/>
                  </a:cubicBezTo>
                  <a:cubicBezTo>
                    <a:pt x="224289" y="267443"/>
                    <a:pt x="225022" y="271015"/>
                    <a:pt x="225022" y="275111"/>
                  </a:cubicBezTo>
                  <a:lnTo>
                    <a:pt x="225022" y="279368"/>
                  </a:lnTo>
                  <a:lnTo>
                    <a:pt x="193865" y="279368"/>
                  </a:lnTo>
                  <a:cubicBezTo>
                    <a:pt x="193960" y="284664"/>
                    <a:pt x="195273" y="288693"/>
                    <a:pt x="197823" y="291475"/>
                  </a:cubicBezTo>
                  <a:cubicBezTo>
                    <a:pt x="200372" y="294246"/>
                    <a:pt x="203968" y="295646"/>
                    <a:pt x="208621" y="295646"/>
                  </a:cubicBezTo>
                  <a:cubicBezTo>
                    <a:pt x="211465" y="295646"/>
                    <a:pt x="213986" y="295389"/>
                    <a:pt x="216184" y="294846"/>
                  </a:cubicBezTo>
                  <a:cubicBezTo>
                    <a:pt x="218372" y="294332"/>
                    <a:pt x="220665" y="293561"/>
                    <a:pt x="223024" y="292541"/>
                  </a:cubicBezTo>
                  <a:lnTo>
                    <a:pt x="223024" y="298571"/>
                  </a:lnTo>
                  <a:cubicBezTo>
                    <a:pt x="220741" y="299590"/>
                    <a:pt x="218486" y="300333"/>
                    <a:pt x="216260" y="300800"/>
                  </a:cubicBezTo>
                  <a:cubicBezTo>
                    <a:pt x="214015" y="301266"/>
                    <a:pt x="211370" y="301485"/>
                    <a:pt x="208326" y="301485"/>
                  </a:cubicBezTo>
                  <a:cubicBezTo>
                    <a:pt x="203997" y="301485"/>
                    <a:pt x="200201" y="300599"/>
                    <a:pt x="196995" y="298828"/>
                  </a:cubicBezTo>
                  <a:cubicBezTo>
                    <a:pt x="193761" y="297056"/>
                    <a:pt x="191259" y="294456"/>
                    <a:pt x="189470" y="291027"/>
                  </a:cubicBezTo>
                  <a:cubicBezTo>
                    <a:pt x="187681" y="287598"/>
                    <a:pt x="186816" y="283388"/>
                    <a:pt x="186816" y="278416"/>
                  </a:cubicBezTo>
                  <a:cubicBezTo>
                    <a:pt x="186816" y="273558"/>
                    <a:pt x="187634" y="269338"/>
                    <a:pt x="189251" y="265786"/>
                  </a:cubicBezTo>
                  <a:cubicBezTo>
                    <a:pt x="190887" y="262223"/>
                    <a:pt x="193190" y="259490"/>
                    <a:pt x="196167" y="257575"/>
                  </a:cubicBezTo>
                  <a:cubicBezTo>
                    <a:pt x="199155" y="255641"/>
                    <a:pt x="202675" y="254679"/>
                    <a:pt x="206680" y="254679"/>
                  </a:cubicBezTo>
                  <a:cubicBezTo>
                    <a:pt x="210504" y="254670"/>
                    <a:pt x="213815" y="255518"/>
                    <a:pt x="216545" y="257232"/>
                  </a:cubicBezTo>
                  <a:moveTo>
                    <a:pt x="217868" y="273882"/>
                  </a:moveTo>
                  <a:cubicBezTo>
                    <a:pt x="217849" y="271186"/>
                    <a:pt x="217421" y="268824"/>
                    <a:pt x="216621" y="266776"/>
                  </a:cubicBezTo>
                  <a:cubicBezTo>
                    <a:pt x="215803" y="264728"/>
                    <a:pt x="214576" y="263128"/>
                    <a:pt x="212921" y="261995"/>
                  </a:cubicBezTo>
                  <a:cubicBezTo>
                    <a:pt x="211265" y="260852"/>
                    <a:pt x="209163" y="260280"/>
                    <a:pt x="206585" y="260280"/>
                  </a:cubicBezTo>
                  <a:cubicBezTo>
                    <a:pt x="202922" y="260280"/>
                    <a:pt x="200030" y="261471"/>
                    <a:pt x="197851" y="263871"/>
                  </a:cubicBezTo>
                  <a:cubicBezTo>
                    <a:pt x="195692" y="266252"/>
                    <a:pt x="194398" y="269596"/>
                    <a:pt x="193989" y="273882"/>
                  </a:cubicBezTo>
                  <a:lnTo>
                    <a:pt x="217868" y="273882"/>
                  </a:lnTo>
                  <a:close/>
                  <a:moveTo>
                    <a:pt x="258814" y="254670"/>
                  </a:moveTo>
                  <a:cubicBezTo>
                    <a:pt x="256673" y="254670"/>
                    <a:pt x="254742" y="255099"/>
                    <a:pt x="253001" y="255918"/>
                  </a:cubicBezTo>
                  <a:cubicBezTo>
                    <a:pt x="251250" y="256737"/>
                    <a:pt x="249709" y="257851"/>
                    <a:pt x="248415" y="259232"/>
                  </a:cubicBezTo>
                  <a:cubicBezTo>
                    <a:pt x="247093" y="260623"/>
                    <a:pt x="245961" y="262157"/>
                    <a:pt x="245038" y="263833"/>
                  </a:cubicBezTo>
                  <a:lnTo>
                    <a:pt x="244762" y="263833"/>
                  </a:lnTo>
                  <a:lnTo>
                    <a:pt x="244020" y="255508"/>
                  </a:lnTo>
                  <a:lnTo>
                    <a:pt x="238331" y="255508"/>
                  </a:lnTo>
                  <a:lnTo>
                    <a:pt x="238331" y="300676"/>
                  </a:lnTo>
                  <a:lnTo>
                    <a:pt x="245209" y="300676"/>
                  </a:lnTo>
                  <a:lnTo>
                    <a:pt x="245209" y="276435"/>
                  </a:lnTo>
                  <a:cubicBezTo>
                    <a:pt x="245209" y="274110"/>
                    <a:pt x="245561" y="271986"/>
                    <a:pt x="246227" y="270072"/>
                  </a:cubicBezTo>
                  <a:cubicBezTo>
                    <a:pt x="246912" y="268157"/>
                    <a:pt x="247864" y="266519"/>
                    <a:pt x="249072" y="265166"/>
                  </a:cubicBezTo>
                  <a:cubicBezTo>
                    <a:pt x="250280" y="263804"/>
                    <a:pt x="251688" y="262757"/>
                    <a:pt x="253286" y="262033"/>
                  </a:cubicBezTo>
                  <a:cubicBezTo>
                    <a:pt x="254884" y="261309"/>
                    <a:pt x="256597" y="260937"/>
                    <a:pt x="258414" y="260937"/>
                  </a:cubicBezTo>
                  <a:cubicBezTo>
                    <a:pt x="259213" y="260937"/>
                    <a:pt x="260069" y="260995"/>
                    <a:pt x="260964" y="261109"/>
                  </a:cubicBezTo>
                  <a:cubicBezTo>
                    <a:pt x="261877" y="261223"/>
                    <a:pt x="262714" y="261366"/>
                    <a:pt x="263456" y="261566"/>
                  </a:cubicBezTo>
                  <a:lnTo>
                    <a:pt x="264312" y="255222"/>
                  </a:lnTo>
                  <a:cubicBezTo>
                    <a:pt x="263551" y="255041"/>
                    <a:pt x="262657" y="254937"/>
                    <a:pt x="261677" y="254822"/>
                  </a:cubicBezTo>
                  <a:cubicBezTo>
                    <a:pt x="260678" y="254718"/>
                    <a:pt x="259727" y="254670"/>
                    <a:pt x="258814" y="254670"/>
                  </a:cubicBezTo>
                  <a:moveTo>
                    <a:pt x="297229" y="278178"/>
                  </a:moveTo>
                  <a:cubicBezTo>
                    <a:pt x="295183" y="277073"/>
                    <a:pt x="292729" y="275996"/>
                    <a:pt x="289903" y="274939"/>
                  </a:cubicBezTo>
                  <a:cubicBezTo>
                    <a:pt x="287078" y="273882"/>
                    <a:pt x="284795" y="272948"/>
                    <a:pt x="283063" y="272148"/>
                  </a:cubicBezTo>
                  <a:cubicBezTo>
                    <a:pt x="281332" y="271348"/>
                    <a:pt x="280095" y="270491"/>
                    <a:pt x="279296" y="269586"/>
                  </a:cubicBezTo>
                  <a:cubicBezTo>
                    <a:pt x="278516" y="268681"/>
                    <a:pt x="278126" y="267519"/>
                    <a:pt x="278126" y="266119"/>
                  </a:cubicBezTo>
                  <a:cubicBezTo>
                    <a:pt x="278126" y="264319"/>
                    <a:pt x="278982" y="262880"/>
                    <a:pt x="280675" y="261842"/>
                  </a:cubicBezTo>
                  <a:cubicBezTo>
                    <a:pt x="282350" y="260804"/>
                    <a:pt x="284766" y="260280"/>
                    <a:pt x="287925" y="260280"/>
                  </a:cubicBezTo>
                  <a:cubicBezTo>
                    <a:pt x="290132" y="260280"/>
                    <a:pt x="292272" y="260547"/>
                    <a:pt x="294394" y="261099"/>
                  </a:cubicBezTo>
                  <a:cubicBezTo>
                    <a:pt x="296515" y="261652"/>
                    <a:pt x="298504" y="262328"/>
                    <a:pt x="300378" y="263128"/>
                  </a:cubicBezTo>
                  <a:lnTo>
                    <a:pt x="302680" y="257642"/>
                  </a:lnTo>
                  <a:cubicBezTo>
                    <a:pt x="300616" y="256727"/>
                    <a:pt x="298409" y="256013"/>
                    <a:pt x="296030" y="255489"/>
                  </a:cubicBezTo>
                  <a:cubicBezTo>
                    <a:pt x="293652" y="254946"/>
                    <a:pt x="291102" y="254670"/>
                    <a:pt x="288372" y="254670"/>
                  </a:cubicBezTo>
                  <a:cubicBezTo>
                    <a:pt x="283377" y="254670"/>
                    <a:pt x="279305" y="255699"/>
                    <a:pt x="276223" y="257747"/>
                  </a:cubicBezTo>
                  <a:cubicBezTo>
                    <a:pt x="273141" y="259804"/>
                    <a:pt x="271600" y="262719"/>
                    <a:pt x="271600" y="266557"/>
                  </a:cubicBezTo>
                  <a:cubicBezTo>
                    <a:pt x="271600" y="269053"/>
                    <a:pt x="272180" y="271091"/>
                    <a:pt x="273312" y="272644"/>
                  </a:cubicBezTo>
                  <a:cubicBezTo>
                    <a:pt x="274444" y="274206"/>
                    <a:pt x="276061" y="275549"/>
                    <a:pt x="278164" y="276635"/>
                  </a:cubicBezTo>
                  <a:cubicBezTo>
                    <a:pt x="280266" y="277720"/>
                    <a:pt x="282749" y="278806"/>
                    <a:pt x="285651" y="279911"/>
                  </a:cubicBezTo>
                  <a:cubicBezTo>
                    <a:pt x="288553" y="280978"/>
                    <a:pt x="290836" y="281959"/>
                    <a:pt x="292472" y="282864"/>
                  </a:cubicBezTo>
                  <a:cubicBezTo>
                    <a:pt x="294127" y="283759"/>
                    <a:pt x="295298" y="284664"/>
                    <a:pt x="296002" y="285617"/>
                  </a:cubicBezTo>
                  <a:cubicBezTo>
                    <a:pt x="296687" y="286569"/>
                    <a:pt x="297039" y="287665"/>
                    <a:pt x="297039" y="288893"/>
                  </a:cubicBezTo>
                  <a:cubicBezTo>
                    <a:pt x="297039" y="291074"/>
                    <a:pt x="296163" y="292779"/>
                    <a:pt x="294403" y="294046"/>
                  </a:cubicBezTo>
                  <a:cubicBezTo>
                    <a:pt x="292653" y="295313"/>
                    <a:pt x="289837" y="295942"/>
                    <a:pt x="285927" y="295942"/>
                  </a:cubicBezTo>
                  <a:cubicBezTo>
                    <a:pt x="283273" y="295942"/>
                    <a:pt x="280647" y="295570"/>
                    <a:pt x="278107" y="294827"/>
                  </a:cubicBezTo>
                  <a:cubicBezTo>
                    <a:pt x="275557" y="294084"/>
                    <a:pt x="273369" y="293265"/>
                    <a:pt x="271514" y="292351"/>
                  </a:cubicBezTo>
                  <a:lnTo>
                    <a:pt x="271514" y="298656"/>
                  </a:lnTo>
                  <a:cubicBezTo>
                    <a:pt x="273245" y="299571"/>
                    <a:pt x="275272" y="300276"/>
                    <a:pt x="277574" y="300761"/>
                  </a:cubicBezTo>
                  <a:cubicBezTo>
                    <a:pt x="279876" y="301266"/>
                    <a:pt x="282607" y="301504"/>
                    <a:pt x="285765" y="301504"/>
                  </a:cubicBezTo>
                  <a:cubicBezTo>
                    <a:pt x="289466" y="301504"/>
                    <a:pt x="292662" y="301009"/>
                    <a:pt x="295336" y="300018"/>
                  </a:cubicBezTo>
                  <a:cubicBezTo>
                    <a:pt x="298009" y="299028"/>
                    <a:pt x="300073" y="297561"/>
                    <a:pt x="301519" y="295589"/>
                  </a:cubicBezTo>
                  <a:cubicBezTo>
                    <a:pt x="302946" y="293637"/>
                    <a:pt x="303679" y="291198"/>
                    <a:pt x="303679" y="288312"/>
                  </a:cubicBezTo>
                  <a:cubicBezTo>
                    <a:pt x="303679" y="285845"/>
                    <a:pt x="303118" y="283816"/>
                    <a:pt x="302005" y="282235"/>
                  </a:cubicBezTo>
                  <a:cubicBezTo>
                    <a:pt x="300891" y="280654"/>
                    <a:pt x="299284" y="279292"/>
                    <a:pt x="297229" y="278178"/>
                  </a:cubicBezTo>
                  <a:moveTo>
                    <a:pt x="316322" y="300676"/>
                  </a:moveTo>
                  <a:lnTo>
                    <a:pt x="323162" y="300676"/>
                  </a:lnTo>
                  <a:lnTo>
                    <a:pt x="323162" y="255508"/>
                  </a:lnTo>
                  <a:lnTo>
                    <a:pt x="319823" y="255508"/>
                  </a:lnTo>
                  <a:lnTo>
                    <a:pt x="316322" y="255508"/>
                  </a:lnTo>
                  <a:lnTo>
                    <a:pt x="316322" y="300676"/>
                  </a:lnTo>
                  <a:close/>
                  <a:moveTo>
                    <a:pt x="319823" y="238601"/>
                  </a:moveTo>
                  <a:cubicBezTo>
                    <a:pt x="318653" y="238601"/>
                    <a:pt x="317664" y="238963"/>
                    <a:pt x="316884" y="239687"/>
                  </a:cubicBezTo>
                  <a:cubicBezTo>
                    <a:pt x="316104" y="240421"/>
                    <a:pt x="315714" y="241544"/>
                    <a:pt x="315714" y="243088"/>
                  </a:cubicBezTo>
                  <a:cubicBezTo>
                    <a:pt x="315714" y="244592"/>
                    <a:pt x="316104" y="245716"/>
                    <a:pt x="316884" y="246459"/>
                  </a:cubicBezTo>
                  <a:cubicBezTo>
                    <a:pt x="317664" y="247202"/>
                    <a:pt x="318653" y="247574"/>
                    <a:pt x="319823" y="247574"/>
                  </a:cubicBezTo>
                  <a:cubicBezTo>
                    <a:pt x="320955" y="247574"/>
                    <a:pt x="321926" y="247202"/>
                    <a:pt x="322744" y="246459"/>
                  </a:cubicBezTo>
                  <a:cubicBezTo>
                    <a:pt x="323543" y="245716"/>
                    <a:pt x="323952" y="244592"/>
                    <a:pt x="323952" y="243088"/>
                  </a:cubicBezTo>
                  <a:cubicBezTo>
                    <a:pt x="323952" y="241544"/>
                    <a:pt x="323543" y="240421"/>
                    <a:pt x="322744" y="239687"/>
                  </a:cubicBezTo>
                  <a:cubicBezTo>
                    <a:pt x="321916" y="238963"/>
                    <a:pt x="320955" y="238601"/>
                    <a:pt x="319823" y="238601"/>
                  </a:cubicBezTo>
                  <a:moveTo>
                    <a:pt x="353881" y="295894"/>
                  </a:moveTo>
                  <a:cubicBezTo>
                    <a:pt x="351703" y="295894"/>
                    <a:pt x="349962" y="295199"/>
                    <a:pt x="348659" y="293789"/>
                  </a:cubicBezTo>
                  <a:cubicBezTo>
                    <a:pt x="347355" y="292389"/>
                    <a:pt x="346708" y="290274"/>
                    <a:pt x="346708" y="287445"/>
                  </a:cubicBezTo>
                  <a:lnTo>
                    <a:pt x="346708" y="260861"/>
                  </a:lnTo>
                  <a:lnTo>
                    <a:pt x="359922" y="260861"/>
                  </a:lnTo>
                  <a:lnTo>
                    <a:pt x="359922" y="255508"/>
                  </a:lnTo>
                  <a:lnTo>
                    <a:pt x="346708" y="255508"/>
                  </a:lnTo>
                  <a:lnTo>
                    <a:pt x="346708" y="245031"/>
                  </a:lnTo>
                  <a:lnTo>
                    <a:pt x="342579" y="245031"/>
                  </a:lnTo>
                  <a:lnTo>
                    <a:pt x="339868" y="254832"/>
                  </a:lnTo>
                  <a:lnTo>
                    <a:pt x="333399" y="257518"/>
                  </a:lnTo>
                  <a:lnTo>
                    <a:pt x="333399" y="260861"/>
                  </a:lnTo>
                  <a:lnTo>
                    <a:pt x="339830" y="260861"/>
                  </a:lnTo>
                  <a:lnTo>
                    <a:pt x="339830" y="287646"/>
                  </a:lnTo>
                  <a:cubicBezTo>
                    <a:pt x="339830" y="291189"/>
                    <a:pt x="340420" y="293961"/>
                    <a:pt x="341581" y="295970"/>
                  </a:cubicBezTo>
                  <a:cubicBezTo>
                    <a:pt x="342751" y="297971"/>
                    <a:pt x="344311" y="299399"/>
                    <a:pt x="346242" y="300238"/>
                  </a:cubicBezTo>
                  <a:cubicBezTo>
                    <a:pt x="348192" y="301066"/>
                    <a:pt x="350371" y="301495"/>
                    <a:pt x="352768" y="301495"/>
                  </a:cubicBezTo>
                  <a:cubicBezTo>
                    <a:pt x="354110" y="301495"/>
                    <a:pt x="355480" y="301371"/>
                    <a:pt x="356897" y="301114"/>
                  </a:cubicBezTo>
                  <a:cubicBezTo>
                    <a:pt x="358305" y="300876"/>
                    <a:pt x="359428" y="300571"/>
                    <a:pt x="360227" y="300199"/>
                  </a:cubicBezTo>
                  <a:lnTo>
                    <a:pt x="360227" y="294894"/>
                  </a:lnTo>
                  <a:cubicBezTo>
                    <a:pt x="359485" y="295161"/>
                    <a:pt x="358515" y="295399"/>
                    <a:pt x="357325" y="295580"/>
                  </a:cubicBezTo>
                  <a:cubicBezTo>
                    <a:pt x="356146" y="295799"/>
                    <a:pt x="354995" y="295894"/>
                    <a:pt x="353881" y="295894"/>
                  </a:cubicBezTo>
                  <a:moveTo>
                    <a:pt x="389272" y="281673"/>
                  </a:moveTo>
                  <a:cubicBezTo>
                    <a:pt x="388453" y="283997"/>
                    <a:pt x="387673" y="286283"/>
                    <a:pt x="386969" y="288522"/>
                  </a:cubicBezTo>
                  <a:cubicBezTo>
                    <a:pt x="386246" y="290770"/>
                    <a:pt x="385704" y="292579"/>
                    <a:pt x="385314" y="293951"/>
                  </a:cubicBezTo>
                  <a:lnTo>
                    <a:pt x="385038" y="293951"/>
                  </a:lnTo>
                  <a:cubicBezTo>
                    <a:pt x="384800" y="292732"/>
                    <a:pt x="384515" y="291484"/>
                    <a:pt x="384125" y="290198"/>
                  </a:cubicBezTo>
                  <a:cubicBezTo>
                    <a:pt x="383735" y="288903"/>
                    <a:pt x="383307" y="287550"/>
                    <a:pt x="382802" y="286131"/>
                  </a:cubicBezTo>
                  <a:cubicBezTo>
                    <a:pt x="382298" y="284721"/>
                    <a:pt x="381765" y="283245"/>
                    <a:pt x="381185" y="281702"/>
                  </a:cubicBezTo>
                  <a:lnTo>
                    <a:pt x="371224" y="255489"/>
                  </a:lnTo>
                  <a:lnTo>
                    <a:pt x="363899" y="255489"/>
                  </a:lnTo>
                  <a:lnTo>
                    <a:pt x="381956" y="300733"/>
                  </a:lnTo>
                  <a:lnTo>
                    <a:pt x="379482" y="307096"/>
                  </a:lnTo>
                  <a:cubicBezTo>
                    <a:pt x="378835" y="308801"/>
                    <a:pt x="378055" y="310258"/>
                    <a:pt x="377142" y="311506"/>
                  </a:cubicBezTo>
                  <a:cubicBezTo>
                    <a:pt x="376229" y="312734"/>
                    <a:pt x="375173" y="313677"/>
                    <a:pt x="373907" y="314316"/>
                  </a:cubicBezTo>
                  <a:cubicBezTo>
                    <a:pt x="372661" y="314963"/>
                    <a:pt x="371196" y="315297"/>
                    <a:pt x="369484" y="315297"/>
                  </a:cubicBezTo>
                  <a:cubicBezTo>
                    <a:pt x="368551" y="315297"/>
                    <a:pt x="367667" y="315239"/>
                    <a:pt x="366791" y="315135"/>
                  </a:cubicBezTo>
                  <a:cubicBezTo>
                    <a:pt x="365935" y="315020"/>
                    <a:pt x="365193" y="314896"/>
                    <a:pt x="364584" y="314754"/>
                  </a:cubicBezTo>
                  <a:lnTo>
                    <a:pt x="364584" y="320231"/>
                  </a:lnTo>
                  <a:cubicBezTo>
                    <a:pt x="365307" y="320431"/>
                    <a:pt x="366163" y="320602"/>
                    <a:pt x="367153" y="320754"/>
                  </a:cubicBezTo>
                  <a:cubicBezTo>
                    <a:pt x="368142" y="320907"/>
                    <a:pt x="369274" y="320973"/>
                    <a:pt x="370568" y="320973"/>
                  </a:cubicBezTo>
                  <a:cubicBezTo>
                    <a:pt x="373375" y="320973"/>
                    <a:pt x="375753" y="320421"/>
                    <a:pt x="377741" y="319307"/>
                  </a:cubicBezTo>
                  <a:cubicBezTo>
                    <a:pt x="379710" y="318202"/>
                    <a:pt x="381385" y="316601"/>
                    <a:pt x="382774" y="314544"/>
                  </a:cubicBezTo>
                  <a:cubicBezTo>
                    <a:pt x="384153" y="312477"/>
                    <a:pt x="385371" y="310067"/>
                    <a:pt x="386398" y="307286"/>
                  </a:cubicBezTo>
                  <a:lnTo>
                    <a:pt x="406034" y="255480"/>
                  </a:lnTo>
                  <a:lnTo>
                    <a:pt x="398680" y="255480"/>
                  </a:lnTo>
                  <a:lnTo>
                    <a:pt x="389272" y="281673"/>
                  </a:lnTo>
                  <a:close/>
                  <a:moveTo>
                    <a:pt x="467672" y="257442"/>
                  </a:moveTo>
                  <a:cubicBezTo>
                    <a:pt x="470754" y="259280"/>
                    <a:pt x="473152" y="261947"/>
                    <a:pt x="474883" y="265414"/>
                  </a:cubicBezTo>
                  <a:cubicBezTo>
                    <a:pt x="476577" y="268891"/>
                    <a:pt x="477452" y="273091"/>
                    <a:pt x="477452" y="278006"/>
                  </a:cubicBezTo>
                  <a:cubicBezTo>
                    <a:pt x="477452" y="281711"/>
                    <a:pt x="476967" y="285026"/>
                    <a:pt x="476006" y="287941"/>
                  </a:cubicBezTo>
                  <a:cubicBezTo>
                    <a:pt x="475035" y="290855"/>
                    <a:pt x="473665" y="293303"/>
                    <a:pt x="471839" y="295313"/>
                  </a:cubicBezTo>
                  <a:cubicBezTo>
                    <a:pt x="470041" y="297323"/>
                    <a:pt x="467843" y="298847"/>
                    <a:pt x="465284" y="299904"/>
                  </a:cubicBezTo>
                  <a:cubicBezTo>
                    <a:pt x="462715" y="300961"/>
                    <a:pt x="459823" y="301495"/>
                    <a:pt x="456589" y="301495"/>
                  </a:cubicBezTo>
                  <a:cubicBezTo>
                    <a:pt x="453563" y="301495"/>
                    <a:pt x="450795" y="300961"/>
                    <a:pt x="448284" y="299904"/>
                  </a:cubicBezTo>
                  <a:cubicBezTo>
                    <a:pt x="445772" y="298847"/>
                    <a:pt x="443603" y="297323"/>
                    <a:pt x="441776" y="295313"/>
                  </a:cubicBezTo>
                  <a:cubicBezTo>
                    <a:pt x="439959" y="293303"/>
                    <a:pt x="438542" y="290846"/>
                    <a:pt x="437543" y="287941"/>
                  </a:cubicBezTo>
                  <a:cubicBezTo>
                    <a:pt x="436544" y="285026"/>
                    <a:pt x="436040" y="281711"/>
                    <a:pt x="436040" y="278006"/>
                  </a:cubicBezTo>
                  <a:cubicBezTo>
                    <a:pt x="436040" y="273072"/>
                    <a:pt x="436877" y="268843"/>
                    <a:pt x="438551" y="265376"/>
                  </a:cubicBezTo>
                  <a:cubicBezTo>
                    <a:pt x="440226" y="261899"/>
                    <a:pt x="442623" y="259242"/>
                    <a:pt x="445743" y="257423"/>
                  </a:cubicBezTo>
                  <a:cubicBezTo>
                    <a:pt x="448845" y="255603"/>
                    <a:pt x="452565" y="254679"/>
                    <a:pt x="456874" y="254679"/>
                  </a:cubicBezTo>
                  <a:cubicBezTo>
                    <a:pt x="460974" y="254670"/>
                    <a:pt x="464580" y="255594"/>
                    <a:pt x="467672" y="257442"/>
                  </a:cubicBezTo>
                  <a:moveTo>
                    <a:pt x="468909" y="287445"/>
                  </a:moveTo>
                  <a:cubicBezTo>
                    <a:pt x="469879" y="284778"/>
                    <a:pt x="470355" y="281635"/>
                    <a:pt x="470355" y="278006"/>
                  </a:cubicBezTo>
                  <a:cubicBezTo>
                    <a:pt x="470355" y="274406"/>
                    <a:pt x="469870" y="271291"/>
                    <a:pt x="468909" y="268681"/>
                  </a:cubicBezTo>
                  <a:cubicBezTo>
                    <a:pt x="467938" y="266062"/>
                    <a:pt x="466473" y="264033"/>
                    <a:pt x="464466" y="262595"/>
                  </a:cubicBezTo>
                  <a:cubicBezTo>
                    <a:pt x="462458" y="261166"/>
                    <a:pt x="459880" y="260452"/>
                    <a:pt x="456684" y="260452"/>
                  </a:cubicBezTo>
                  <a:cubicBezTo>
                    <a:pt x="452003" y="260452"/>
                    <a:pt x="448550" y="261995"/>
                    <a:pt x="446371" y="265100"/>
                  </a:cubicBezTo>
                  <a:cubicBezTo>
                    <a:pt x="444193" y="268205"/>
                    <a:pt x="443099" y="272501"/>
                    <a:pt x="443099" y="277997"/>
                  </a:cubicBezTo>
                  <a:cubicBezTo>
                    <a:pt x="443099" y="281626"/>
                    <a:pt x="443584" y="284769"/>
                    <a:pt x="444545" y="287436"/>
                  </a:cubicBezTo>
                  <a:cubicBezTo>
                    <a:pt x="445496" y="290093"/>
                    <a:pt x="446980" y="292160"/>
                    <a:pt x="448987" y="293618"/>
                  </a:cubicBezTo>
                  <a:cubicBezTo>
                    <a:pt x="450995" y="295075"/>
                    <a:pt x="453573" y="295799"/>
                    <a:pt x="456712" y="295799"/>
                  </a:cubicBezTo>
                  <a:cubicBezTo>
                    <a:pt x="459852" y="295799"/>
                    <a:pt x="462420" y="295085"/>
                    <a:pt x="464437" y="293618"/>
                  </a:cubicBezTo>
                  <a:cubicBezTo>
                    <a:pt x="466483" y="292170"/>
                    <a:pt x="467948" y="290103"/>
                    <a:pt x="468909" y="287445"/>
                  </a:cubicBezTo>
                  <a:moveTo>
                    <a:pt x="507353" y="236077"/>
                  </a:moveTo>
                  <a:cubicBezTo>
                    <a:pt x="504289" y="236077"/>
                    <a:pt x="501682" y="236649"/>
                    <a:pt x="499551" y="237773"/>
                  </a:cubicBezTo>
                  <a:cubicBezTo>
                    <a:pt x="497392" y="238906"/>
                    <a:pt x="495765" y="240659"/>
                    <a:pt x="494643" y="243030"/>
                  </a:cubicBezTo>
                  <a:cubicBezTo>
                    <a:pt x="493510" y="245412"/>
                    <a:pt x="492949" y="248488"/>
                    <a:pt x="492949" y="252289"/>
                  </a:cubicBezTo>
                  <a:lnTo>
                    <a:pt x="492949" y="255299"/>
                  </a:lnTo>
                  <a:lnTo>
                    <a:pt x="484958" y="257575"/>
                  </a:lnTo>
                  <a:lnTo>
                    <a:pt x="484958" y="260871"/>
                  </a:lnTo>
                  <a:lnTo>
                    <a:pt x="492949" y="260871"/>
                  </a:lnTo>
                  <a:lnTo>
                    <a:pt x="492949" y="300685"/>
                  </a:lnTo>
                  <a:lnTo>
                    <a:pt x="499789" y="300685"/>
                  </a:lnTo>
                  <a:lnTo>
                    <a:pt x="499789" y="260871"/>
                  </a:lnTo>
                  <a:lnTo>
                    <a:pt x="511015" y="260871"/>
                  </a:lnTo>
                  <a:lnTo>
                    <a:pt x="511015" y="255518"/>
                  </a:lnTo>
                  <a:lnTo>
                    <a:pt x="499789" y="255518"/>
                  </a:lnTo>
                  <a:lnTo>
                    <a:pt x="499789" y="252222"/>
                  </a:lnTo>
                  <a:cubicBezTo>
                    <a:pt x="499789" y="248612"/>
                    <a:pt x="500398" y="245974"/>
                    <a:pt x="501663" y="244278"/>
                  </a:cubicBezTo>
                  <a:cubicBezTo>
                    <a:pt x="502910" y="242583"/>
                    <a:pt x="504822" y="241745"/>
                    <a:pt x="507438" y="241745"/>
                  </a:cubicBezTo>
                  <a:cubicBezTo>
                    <a:pt x="508627" y="241745"/>
                    <a:pt x="509836" y="241878"/>
                    <a:pt x="510987" y="242135"/>
                  </a:cubicBezTo>
                  <a:cubicBezTo>
                    <a:pt x="512157" y="242392"/>
                    <a:pt x="513213" y="242678"/>
                    <a:pt x="514145" y="242983"/>
                  </a:cubicBezTo>
                  <a:lnTo>
                    <a:pt x="515915" y="237582"/>
                  </a:lnTo>
                  <a:cubicBezTo>
                    <a:pt x="514821" y="237192"/>
                    <a:pt x="513555" y="236858"/>
                    <a:pt x="512109" y="236563"/>
                  </a:cubicBezTo>
                  <a:cubicBezTo>
                    <a:pt x="510682" y="236239"/>
                    <a:pt x="509103" y="236077"/>
                    <a:pt x="507353" y="236077"/>
                  </a:cubicBezTo>
                  <a:moveTo>
                    <a:pt x="567221" y="240173"/>
                  </a:moveTo>
                  <a:lnTo>
                    <a:pt x="590595" y="300676"/>
                  </a:lnTo>
                  <a:lnTo>
                    <a:pt x="583346" y="300676"/>
                  </a:lnTo>
                  <a:lnTo>
                    <a:pt x="575935" y="281549"/>
                  </a:lnTo>
                  <a:lnTo>
                    <a:pt x="551818" y="281549"/>
                  </a:lnTo>
                  <a:lnTo>
                    <a:pt x="544446" y="300676"/>
                  </a:lnTo>
                  <a:lnTo>
                    <a:pt x="537368" y="300676"/>
                  </a:lnTo>
                  <a:lnTo>
                    <a:pt x="560932" y="240173"/>
                  </a:lnTo>
                  <a:lnTo>
                    <a:pt x="567221" y="240173"/>
                  </a:lnTo>
                  <a:close/>
                  <a:moveTo>
                    <a:pt x="573842" y="275320"/>
                  </a:moveTo>
                  <a:lnTo>
                    <a:pt x="566802" y="256318"/>
                  </a:lnTo>
                  <a:cubicBezTo>
                    <a:pt x="566631" y="255813"/>
                    <a:pt x="566374" y="255013"/>
                    <a:pt x="566003" y="253889"/>
                  </a:cubicBezTo>
                  <a:cubicBezTo>
                    <a:pt x="565632" y="252765"/>
                    <a:pt x="565261" y="251593"/>
                    <a:pt x="564871" y="250384"/>
                  </a:cubicBezTo>
                  <a:cubicBezTo>
                    <a:pt x="564481" y="249174"/>
                    <a:pt x="564186" y="248202"/>
                    <a:pt x="563920" y="247460"/>
                  </a:cubicBezTo>
                  <a:cubicBezTo>
                    <a:pt x="563663" y="248574"/>
                    <a:pt x="563358" y="249707"/>
                    <a:pt x="563025" y="250803"/>
                  </a:cubicBezTo>
                  <a:cubicBezTo>
                    <a:pt x="562711" y="251917"/>
                    <a:pt x="562416" y="252946"/>
                    <a:pt x="562112" y="253898"/>
                  </a:cubicBezTo>
                  <a:cubicBezTo>
                    <a:pt x="561798" y="254860"/>
                    <a:pt x="561532" y="255661"/>
                    <a:pt x="561332" y="256308"/>
                  </a:cubicBezTo>
                  <a:lnTo>
                    <a:pt x="554159" y="275311"/>
                  </a:lnTo>
                  <a:lnTo>
                    <a:pt x="573842" y="275311"/>
                  </a:lnTo>
                  <a:close/>
                  <a:moveTo>
                    <a:pt x="620772" y="254670"/>
                  </a:moveTo>
                  <a:cubicBezTo>
                    <a:pt x="626404" y="254670"/>
                    <a:pt x="630875" y="256603"/>
                    <a:pt x="634224" y="260480"/>
                  </a:cubicBezTo>
                  <a:cubicBezTo>
                    <a:pt x="637592" y="264347"/>
                    <a:pt x="639257" y="270177"/>
                    <a:pt x="639257" y="277949"/>
                  </a:cubicBezTo>
                  <a:cubicBezTo>
                    <a:pt x="639257" y="283093"/>
                    <a:pt x="638476" y="287398"/>
                    <a:pt x="636935" y="290894"/>
                  </a:cubicBezTo>
                  <a:cubicBezTo>
                    <a:pt x="635394" y="294380"/>
                    <a:pt x="633235" y="297018"/>
                    <a:pt x="630447" y="298799"/>
                  </a:cubicBezTo>
                  <a:cubicBezTo>
                    <a:pt x="627660" y="300590"/>
                    <a:pt x="624387" y="301476"/>
                    <a:pt x="620601" y="301476"/>
                  </a:cubicBezTo>
                  <a:cubicBezTo>
                    <a:pt x="618222" y="301476"/>
                    <a:pt x="616120" y="301181"/>
                    <a:pt x="614303" y="300523"/>
                  </a:cubicBezTo>
                  <a:cubicBezTo>
                    <a:pt x="612486" y="299895"/>
                    <a:pt x="610935" y="299047"/>
                    <a:pt x="609641" y="297971"/>
                  </a:cubicBezTo>
                  <a:cubicBezTo>
                    <a:pt x="608357" y="296904"/>
                    <a:pt x="607282" y="295732"/>
                    <a:pt x="606445" y="294484"/>
                  </a:cubicBezTo>
                  <a:lnTo>
                    <a:pt x="605940" y="294484"/>
                  </a:lnTo>
                  <a:cubicBezTo>
                    <a:pt x="606036" y="295542"/>
                    <a:pt x="606131" y="296847"/>
                    <a:pt x="606254" y="298342"/>
                  </a:cubicBezTo>
                  <a:cubicBezTo>
                    <a:pt x="606369" y="299857"/>
                    <a:pt x="606445" y="301181"/>
                    <a:pt x="606445" y="302304"/>
                  </a:cubicBezTo>
                  <a:lnTo>
                    <a:pt x="606445" y="320850"/>
                  </a:lnTo>
                  <a:lnTo>
                    <a:pt x="599566" y="320850"/>
                  </a:lnTo>
                  <a:lnTo>
                    <a:pt x="599566" y="255480"/>
                  </a:lnTo>
                  <a:lnTo>
                    <a:pt x="605198" y="255480"/>
                  </a:lnTo>
                  <a:lnTo>
                    <a:pt x="606112" y="262166"/>
                  </a:lnTo>
                  <a:lnTo>
                    <a:pt x="606445" y="262166"/>
                  </a:lnTo>
                  <a:cubicBezTo>
                    <a:pt x="607320" y="260795"/>
                    <a:pt x="608395" y="259528"/>
                    <a:pt x="609641" y="258394"/>
                  </a:cubicBezTo>
                  <a:cubicBezTo>
                    <a:pt x="610906" y="257261"/>
                    <a:pt x="612448" y="256346"/>
                    <a:pt x="614284" y="255680"/>
                  </a:cubicBezTo>
                  <a:cubicBezTo>
                    <a:pt x="616110" y="255013"/>
                    <a:pt x="618270" y="254670"/>
                    <a:pt x="620772" y="254670"/>
                  </a:cubicBezTo>
                  <a:moveTo>
                    <a:pt x="630828" y="287217"/>
                  </a:moveTo>
                  <a:cubicBezTo>
                    <a:pt x="631760" y="284512"/>
                    <a:pt x="632207" y="281407"/>
                    <a:pt x="632207" y="277892"/>
                  </a:cubicBezTo>
                  <a:cubicBezTo>
                    <a:pt x="632207" y="272567"/>
                    <a:pt x="631189" y="268329"/>
                    <a:pt x="629106" y="265166"/>
                  </a:cubicBezTo>
                  <a:cubicBezTo>
                    <a:pt x="627041" y="262023"/>
                    <a:pt x="623864" y="260461"/>
                    <a:pt x="619573" y="260461"/>
                  </a:cubicBezTo>
                  <a:cubicBezTo>
                    <a:pt x="616453" y="260461"/>
                    <a:pt x="613922" y="261052"/>
                    <a:pt x="612029" y="262261"/>
                  </a:cubicBezTo>
                  <a:cubicBezTo>
                    <a:pt x="610117" y="263471"/>
                    <a:pt x="608718" y="265271"/>
                    <a:pt x="607853" y="267681"/>
                  </a:cubicBezTo>
                  <a:cubicBezTo>
                    <a:pt x="606977" y="270081"/>
                    <a:pt x="606511" y="273101"/>
                    <a:pt x="606464" y="276730"/>
                  </a:cubicBezTo>
                  <a:lnTo>
                    <a:pt x="606464" y="278044"/>
                  </a:lnTo>
                  <a:cubicBezTo>
                    <a:pt x="606464" y="281864"/>
                    <a:pt x="606873" y="285093"/>
                    <a:pt x="607710" y="287731"/>
                  </a:cubicBezTo>
                  <a:cubicBezTo>
                    <a:pt x="608547" y="290370"/>
                    <a:pt x="609936" y="292379"/>
                    <a:pt x="611877" y="293761"/>
                  </a:cubicBezTo>
                  <a:cubicBezTo>
                    <a:pt x="613808" y="295132"/>
                    <a:pt x="616415" y="295818"/>
                    <a:pt x="619678" y="295818"/>
                  </a:cubicBezTo>
                  <a:cubicBezTo>
                    <a:pt x="622484" y="295818"/>
                    <a:pt x="624806" y="295065"/>
                    <a:pt x="626661" y="293551"/>
                  </a:cubicBezTo>
                  <a:cubicBezTo>
                    <a:pt x="628525" y="292017"/>
                    <a:pt x="629914" y="289922"/>
                    <a:pt x="630828" y="287217"/>
                  </a:cubicBezTo>
                  <a:moveTo>
                    <a:pt x="674047" y="254670"/>
                  </a:moveTo>
                  <a:cubicBezTo>
                    <a:pt x="679660" y="254670"/>
                    <a:pt x="684151" y="256603"/>
                    <a:pt x="687499" y="260480"/>
                  </a:cubicBezTo>
                  <a:cubicBezTo>
                    <a:pt x="690848" y="264347"/>
                    <a:pt x="692513" y="270177"/>
                    <a:pt x="692513" y="277949"/>
                  </a:cubicBezTo>
                  <a:cubicBezTo>
                    <a:pt x="692513" y="283093"/>
                    <a:pt x="691752" y="287398"/>
                    <a:pt x="690211" y="290894"/>
                  </a:cubicBezTo>
                  <a:cubicBezTo>
                    <a:pt x="688669" y="294380"/>
                    <a:pt x="686510" y="297018"/>
                    <a:pt x="683723" y="298799"/>
                  </a:cubicBezTo>
                  <a:cubicBezTo>
                    <a:pt x="680935" y="300590"/>
                    <a:pt x="677662" y="301476"/>
                    <a:pt x="673876" y="301476"/>
                  </a:cubicBezTo>
                  <a:cubicBezTo>
                    <a:pt x="671479" y="301476"/>
                    <a:pt x="669376" y="301181"/>
                    <a:pt x="667578" y="300523"/>
                  </a:cubicBezTo>
                  <a:cubicBezTo>
                    <a:pt x="665780" y="299895"/>
                    <a:pt x="664210" y="299047"/>
                    <a:pt x="662916" y="297971"/>
                  </a:cubicBezTo>
                  <a:cubicBezTo>
                    <a:pt x="661632" y="296904"/>
                    <a:pt x="660576" y="295732"/>
                    <a:pt x="659701" y="294484"/>
                  </a:cubicBezTo>
                  <a:lnTo>
                    <a:pt x="659216" y="294484"/>
                  </a:lnTo>
                  <a:cubicBezTo>
                    <a:pt x="659292" y="295542"/>
                    <a:pt x="659406" y="296847"/>
                    <a:pt x="659530" y="298342"/>
                  </a:cubicBezTo>
                  <a:cubicBezTo>
                    <a:pt x="659644" y="299857"/>
                    <a:pt x="659701" y="301181"/>
                    <a:pt x="659701" y="302304"/>
                  </a:cubicBezTo>
                  <a:lnTo>
                    <a:pt x="659701" y="320850"/>
                  </a:lnTo>
                  <a:lnTo>
                    <a:pt x="652842" y="320850"/>
                  </a:lnTo>
                  <a:lnTo>
                    <a:pt x="652842" y="255480"/>
                  </a:lnTo>
                  <a:lnTo>
                    <a:pt x="658474" y="255480"/>
                  </a:lnTo>
                  <a:lnTo>
                    <a:pt x="659387" y="262166"/>
                  </a:lnTo>
                  <a:lnTo>
                    <a:pt x="659701" y="262166"/>
                  </a:lnTo>
                  <a:cubicBezTo>
                    <a:pt x="660595" y="260795"/>
                    <a:pt x="661651" y="259528"/>
                    <a:pt x="662916" y="258394"/>
                  </a:cubicBezTo>
                  <a:cubicBezTo>
                    <a:pt x="664182" y="257261"/>
                    <a:pt x="665742" y="256346"/>
                    <a:pt x="667559" y="255680"/>
                  </a:cubicBezTo>
                  <a:cubicBezTo>
                    <a:pt x="669386" y="255013"/>
                    <a:pt x="671536" y="254670"/>
                    <a:pt x="674047" y="254670"/>
                  </a:cubicBezTo>
                  <a:moveTo>
                    <a:pt x="684103" y="287217"/>
                  </a:moveTo>
                  <a:cubicBezTo>
                    <a:pt x="685035" y="284512"/>
                    <a:pt x="685482" y="281407"/>
                    <a:pt x="685482" y="277892"/>
                  </a:cubicBezTo>
                  <a:cubicBezTo>
                    <a:pt x="685482" y="272567"/>
                    <a:pt x="684464" y="268329"/>
                    <a:pt x="682381" y="265166"/>
                  </a:cubicBezTo>
                  <a:cubicBezTo>
                    <a:pt x="680298" y="262023"/>
                    <a:pt x="677139" y="260461"/>
                    <a:pt x="672868" y="260461"/>
                  </a:cubicBezTo>
                  <a:cubicBezTo>
                    <a:pt x="669728" y="260461"/>
                    <a:pt x="667198" y="261052"/>
                    <a:pt x="665304" y="262261"/>
                  </a:cubicBezTo>
                  <a:cubicBezTo>
                    <a:pt x="663392" y="263471"/>
                    <a:pt x="661994" y="265271"/>
                    <a:pt x="661128" y="267681"/>
                  </a:cubicBezTo>
                  <a:cubicBezTo>
                    <a:pt x="660253" y="270081"/>
                    <a:pt x="659787" y="273101"/>
                    <a:pt x="659720" y="276730"/>
                  </a:cubicBezTo>
                  <a:lnTo>
                    <a:pt x="659720" y="278044"/>
                  </a:lnTo>
                  <a:cubicBezTo>
                    <a:pt x="659720" y="281864"/>
                    <a:pt x="660148" y="285093"/>
                    <a:pt x="660985" y="287731"/>
                  </a:cubicBezTo>
                  <a:cubicBezTo>
                    <a:pt x="661823" y="290370"/>
                    <a:pt x="663211" y="292379"/>
                    <a:pt x="665152" y="293761"/>
                  </a:cubicBezTo>
                  <a:cubicBezTo>
                    <a:pt x="667083" y="295132"/>
                    <a:pt x="669690" y="295818"/>
                    <a:pt x="672953" y="295818"/>
                  </a:cubicBezTo>
                  <a:cubicBezTo>
                    <a:pt x="675741" y="295818"/>
                    <a:pt x="678081" y="295065"/>
                    <a:pt x="679936" y="293551"/>
                  </a:cubicBezTo>
                  <a:cubicBezTo>
                    <a:pt x="681791" y="292017"/>
                    <a:pt x="683190" y="289922"/>
                    <a:pt x="684103" y="287217"/>
                  </a:cubicBezTo>
                  <a:moveTo>
                    <a:pt x="706098" y="300676"/>
                  </a:moveTo>
                  <a:lnTo>
                    <a:pt x="712976" y="300676"/>
                  </a:lnTo>
                  <a:lnTo>
                    <a:pt x="712976" y="236553"/>
                  </a:lnTo>
                  <a:lnTo>
                    <a:pt x="706098" y="236553"/>
                  </a:lnTo>
                  <a:lnTo>
                    <a:pt x="706098" y="300676"/>
                  </a:lnTo>
                  <a:close/>
                  <a:moveTo>
                    <a:pt x="729064" y="300676"/>
                  </a:moveTo>
                  <a:lnTo>
                    <a:pt x="735904" y="300676"/>
                  </a:lnTo>
                  <a:lnTo>
                    <a:pt x="735904" y="255508"/>
                  </a:lnTo>
                  <a:lnTo>
                    <a:pt x="732564" y="255508"/>
                  </a:lnTo>
                  <a:lnTo>
                    <a:pt x="729064" y="255508"/>
                  </a:lnTo>
                  <a:lnTo>
                    <a:pt x="729064" y="300676"/>
                  </a:lnTo>
                  <a:close/>
                  <a:moveTo>
                    <a:pt x="732574" y="238601"/>
                  </a:moveTo>
                  <a:cubicBezTo>
                    <a:pt x="731385" y="238601"/>
                    <a:pt x="730395" y="238963"/>
                    <a:pt x="729615" y="239687"/>
                  </a:cubicBezTo>
                  <a:cubicBezTo>
                    <a:pt x="728835" y="240421"/>
                    <a:pt x="728445" y="241544"/>
                    <a:pt x="728445" y="243088"/>
                  </a:cubicBezTo>
                  <a:cubicBezTo>
                    <a:pt x="728445" y="244592"/>
                    <a:pt x="728835" y="245716"/>
                    <a:pt x="729615" y="246459"/>
                  </a:cubicBezTo>
                  <a:cubicBezTo>
                    <a:pt x="730395" y="247202"/>
                    <a:pt x="731385" y="247574"/>
                    <a:pt x="732574" y="247574"/>
                  </a:cubicBezTo>
                  <a:cubicBezTo>
                    <a:pt x="733687" y="247574"/>
                    <a:pt x="734657" y="247202"/>
                    <a:pt x="735476" y="246459"/>
                  </a:cubicBezTo>
                  <a:cubicBezTo>
                    <a:pt x="736294" y="245716"/>
                    <a:pt x="736684" y="244592"/>
                    <a:pt x="736684" y="243088"/>
                  </a:cubicBezTo>
                  <a:cubicBezTo>
                    <a:pt x="736684" y="241544"/>
                    <a:pt x="736294" y="240421"/>
                    <a:pt x="735476" y="239687"/>
                  </a:cubicBezTo>
                  <a:cubicBezTo>
                    <a:pt x="734657" y="238963"/>
                    <a:pt x="733687" y="238601"/>
                    <a:pt x="732574" y="238601"/>
                  </a:cubicBezTo>
                  <a:moveTo>
                    <a:pt x="779285" y="257232"/>
                  </a:moveTo>
                  <a:cubicBezTo>
                    <a:pt x="782016" y="258937"/>
                    <a:pt x="784118" y="261318"/>
                    <a:pt x="785583" y="264376"/>
                  </a:cubicBezTo>
                  <a:cubicBezTo>
                    <a:pt x="787029" y="267443"/>
                    <a:pt x="787771" y="271015"/>
                    <a:pt x="787771" y="275111"/>
                  </a:cubicBezTo>
                  <a:lnTo>
                    <a:pt x="787771" y="279368"/>
                  </a:lnTo>
                  <a:lnTo>
                    <a:pt x="756595" y="279368"/>
                  </a:lnTo>
                  <a:cubicBezTo>
                    <a:pt x="756672" y="284664"/>
                    <a:pt x="758004" y="288693"/>
                    <a:pt x="760553" y="291475"/>
                  </a:cubicBezTo>
                  <a:cubicBezTo>
                    <a:pt x="763103" y="294246"/>
                    <a:pt x="766699" y="295646"/>
                    <a:pt x="771332" y="295646"/>
                  </a:cubicBezTo>
                  <a:cubicBezTo>
                    <a:pt x="774195" y="295646"/>
                    <a:pt x="776716" y="295389"/>
                    <a:pt x="778914" y="294846"/>
                  </a:cubicBezTo>
                  <a:cubicBezTo>
                    <a:pt x="781102" y="294332"/>
                    <a:pt x="783395" y="293561"/>
                    <a:pt x="785754" y="292541"/>
                  </a:cubicBezTo>
                  <a:lnTo>
                    <a:pt x="785754" y="298571"/>
                  </a:lnTo>
                  <a:cubicBezTo>
                    <a:pt x="783471" y="299590"/>
                    <a:pt x="781216" y="300333"/>
                    <a:pt x="778971" y="300800"/>
                  </a:cubicBezTo>
                  <a:cubicBezTo>
                    <a:pt x="776745" y="301266"/>
                    <a:pt x="774100" y="301485"/>
                    <a:pt x="771056" y="301485"/>
                  </a:cubicBezTo>
                  <a:cubicBezTo>
                    <a:pt x="766727" y="301485"/>
                    <a:pt x="762931" y="300599"/>
                    <a:pt x="759726" y="298828"/>
                  </a:cubicBezTo>
                  <a:cubicBezTo>
                    <a:pt x="756491" y="297056"/>
                    <a:pt x="753979" y="294456"/>
                    <a:pt x="752200" y="291027"/>
                  </a:cubicBezTo>
                  <a:cubicBezTo>
                    <a:pt x="750412" y="287598"/>
                    <a:pt x="749527" y="283388"/>
                    <a:pt x="749527" y="278416"/>
                  </a:cubicBezTo>
                  <a:cubicBezTo>
                    <a:pt x="749527" y="273558"/>
                    <a:pt x="750345" y="269338"/>
                    <a:pt x="751981" y="265786"/>
                  </a:cubicBezTo>
                  <a:cubicBezTo>
                    <a:pt x="753618" y="262223"/>
                    <a:pt x="755920" y="259490"/>
                    <a:pt x="758898" y="257575"/>
                  </a:cubicBezTo>
                  <a:cubicBezTo>
                    <a:pt x="761866" y="255641"/>
                    <a:pt x="765386" y="254679"/>
                    <a:pt x="769410" y="254679"/>
                  </a:cubicBezTo>
                  <a:cubicBezTo>
                    <a:pt x="773254" y="254670"/>
                    <a:pt x="776536" y="255518"/>
                    <a:pt x="779285" y="257232"/>
                  </a:cubicBezTo>
                  <a:moveTo>
                    <a:pt x="780607" y="273882"/>
                  </a:moveTo>
                  <a:cubicBezTo>
                    <a:pt x="780569" y="271186"/>
                    <a:pt x="780141" y="268824"/>
                    <a:pt x="779342" y="266776"/>
                  </a:cubicBezTo>
                  <a:cubicBezTo>
                    <a:pt x="778524" y="264728"/>
                    <a:pt x="777316" y="263128"/>
                    <a:pt x="775661" y="261995"/>
                  </a:cubicBezTo>
                  <a:cubicBezTo>
                    <a:pt x="774024" y="260852"/>
                    <a:pt x="771903" y="260280"/>
                    <a:pt x="769325" y="260280"/>
                  </a:cubicBezTo>
                  <a:cubicBezTo>
                    <a:pt x="765662" y="260280"/>
                    <a:pt x="762770" y="261471"/>
                    <a:pt x="760591" y="263871"/>
                  </a:cubicBezTo>
                  <a:cubicBezTo>
                    <a:pt x="758432" y="266252"/>
                    <a:pt x="757138" y="269596"/>
                    <a:pt x="756729" y="273882"/>
                  </a:cubicBezTo>
                  <a:lnTo>
                    <a:pt x="780607" y="273882"/>
                  </a:lnTo>
                  <a:close/>
                  <a:moveTo>
                    <a:pt x="831371" y="236544"/>
                  </a:moveTo>
                  <a:lnTo>
                    <a:pt x="838212" y="236544"/>
                  </a:lnTo>
                  <a:lnTo>
                    <a:pt x="838212" y="300666"/>
                  </a:lnTo>
                  <a:lnTo>
                    <a:pt x="832694" y="300666"/>
                  </a:lnTo>
                  <a:lnTo>
                    <a:pt x="831657" y="294227"/>
                  </a:lnTo>
                  <a:lnTo>
                    <a:pt x="831381" y="294227"/>
                  </a:lnTo>
                  <a:cubicBezTo>
                    <a:pt x="830525" y="295589"/>
                    <a:pt x="829450" y="296799"/>
                    <a:pt x="828146" y="297913"/>
                  </a:cubicBezTo>
                  <a:cubicBezTo>
                    <a:pt x="826824" y="298999"/>
                    <a:pt x="825283" y="299876"/>
                    <a:pt x="823504" y="300523"/>
                  </a:cubicBezTo>
                  <a:cubicBezTo>
                    <a:pt x="821706" y="301161"/>
                    <a:pt x="819565" y="301485"/>
                    <a:pt x="817130" y="301485"/>
                  </a:cubicBezTo>
                  <a:cubicBezTo>
                    <a:pt x="811422" y="301485"/>
                    <a:pt x="806893" y="299533"/>
                    <a:pt x="803564" y="295646"/>
                  </a:cubicBezTo>
                  <a:cubicBezTo>
                    <a:pt x="800215" y="291741"/>
                    <a:pt x="798569" y="285941"/>
                    <a:pt x="798569" y="278235"/>
                  </a:cubicBezTo>
                  <a:cubicBezTo>
                    <a:pt x="798569" y="270472"/>
                    <a:pt x="800262" y="264595"/>
                    <a:pt x="803678" y="260633"/>
                  </a:cubicBezTo>
                  <a:cubicBezTo>
                    <a:pt x="807055" y="256651"/>
                    <a:pt x="811593" y="254660"/>
                    <a:pt x="817244" y="254660"/>
                  </a:cubicBezTo>
                  <a:cubicBezTo>
                    <a:pt x="819641" y="254660"/>
                    <a:pt x="821725" y="254984"/>
                    <a:pt x="823523" y="255613"/>
                  </a:cubicBezTo>
                  <a:cubicBezTo>
                    <a:pt x="825292" y="256242"/>
                    <a:pt x="826833" y="257099"/>
                    <a:pt x="828108" y="258156"/>
                  </a:cubicBezTo>
                  <a:cubicBezTo>
                    <a:pt x="829412" y="259213"/>
                    <a:pt x="830487" y="260414"/>
                    <a:pt x="831381" y="261766"/>
                  </a:cubicBezTo>
                  <a:lnTo>
                    <a:pt x="831866" y="261766"/>
                  </a:lnTo>
                  <a:cubicBezTo>
                    <a:pt x="831752" y="260918"/>
                    <a:pt x="831647" y="259747"/>
                    <a:pt x="831552" y="258261"/>
                  </a:cubicBezTo>
                  <a:cubicBezTo>
                    <a:pt x="831438" y="256775"/>
                    <a:pt x="831381" y="255565"/>
                    <a:pt x="831381" y="254632"/>
                  </a:cubicBezTo>
                  <a:lnTo>
                    <a:pt x="831381" y="236544"/>
                  </a:lnTo>
                  <a:close/>
                  <a:moveTo>
                    <a:pt x="831447" y="278197"/>
                  </a:moveTo>
                  <a:cubicBezTo>
                    <a:pt x="831447" y="272463"/>
                    <a:pt x="830496" y="268062"/>
                    <a:pt x="828584" y="264966"/>
                  </a:cubicBezTo>
                  <a:cubicBezTo>
                    <a:pt x="826691" y="261899"/>
                    <a:pt x="823218" y="260356"/>
                    <a:pt x="818176" y="260356"/>
                  </a:cubicBezTo>
                  <a:cubicBezTo>
                    <a:pt x="814000" y="260356"/>
                    <a:pt x="810851" y="261976"/>
                    <a:pt x="808758" y="265205"/>
                  </a:cubicBezTo>
                  <a:cubicBezTo>
                    <a:pt x="806674" y="268434"/>
                    <a:pt x="805637" y="272844"/>
                    <a:pt x="805637" y="278416"/>
                  </a:cubicBezTo>
                  <a:cubicBezTo>
                    <a:pt x="805637" y="283969"/>
                    <a:pt x="806655" y="288255"/>
                    <a:pt x="808739" y="291284"/>
                  </a:cubicBezTo>
                  <a:cubicBezTo>
                    <a:pt x="810822" y="294294"/>
                    <a:pt x="813962" y="295818"/>
                    <a:pt x="818176" y="295818"/>
                  </a:cubicBezTo>
                  <a:cubicBezTo>
                    <a:pt x="823009" y="295818"/>
                    <a:pt x="826424" y="294446"/>
                    <a:pt x="828432" y="291694"/>
                  </a:cubicBezTo>
                  <a:cubicBezTo>
                    <a:pt x="830439" y="288941"/>
                    <a:pt x="831438" y="284864"/>
                    <a:pt x="831438" y="279454"/>
                  </a:cubicBezTo>
                  <a:lnTo>
                    <a:pt x="831438" y="278197"/>
                  </a:lnTo>
                  <a:close/>
                  <a:moveTo>
                    <a:pt x="905319" y="271463"/>
                  </a:moveTo>
                  <a:cubicBezTo>
                    <a:pt x="902865" y="270024"/>
                    <a:pt x="899859" y="268653"/>
                    <a:pt x="896310" y="267367"/>
                  </a:cubicBezTo>
                  <a:cubicBezTo>
                    <a:pt x="893076" y="266195"/>
                    <a:pt x="890478" y="265043"/>
                    <a:pt x="888528" y="263966"/>
                  </a:cubicBezTo>
                  <a:cubicBezTo>
                    <a:pt x="886559" y="262890"/>
                    <a:pt x="885132" y="261642"/>
                    <a:pt x="884238" y="260242"/>
                  </a:cubicBezTo>
                  <a:cubicBezTo>
                    <a:pt x="883343" y="258832"/>
                    <a:pt x="882896" y="257080"/>
                    <a:pt x="882896" y="254956"/>
                  </a:cubicBezTo>
                  <a:cubicBezTo>
                    <a:pt x="882896" y="253060"/>
                    <a:pt x="883362" y="251422"/>
                    <a:pt x="884285" y="250041"/>
                  </a:cubicBezTo>
                  <a:cubicBezTo>
                    <a:pt x="885217" y="248669"/>
                    <a:pt x="886568" y="247602"/>
                    <a:pt x="888338" y="246859"/>
                  </a:cubicBezTo>
                  <a:cubicBezTo>
                    <a:pt x="890126" y="246097"/>
                    <a:pt x="892295" y="245726"/>
                    <a:pt x="894883" y="245726"/>
                  </a:cubicBezTo>
                  <a:cubicBezTo>
                    <a:pt x="897452" y="245726"/>
                    <a:pt x="899973" y="246021"/>
                    <a:pt x="902389" y="246631"/>
                  </a:cubicBezTo>
                  <a:cubicBezTo>
                    <a:pt x="904825" y="247231"/>
                    <a:pt x="907127" y="248002"/>
                    <a:pt x="909286" y="248898"/>
                  </a:cubicBezTo>
                  <a:lnTo>
                    <a:pt x="911475" y="242878"/>
                  </a:lnTo>
                  <a:cubicBezTo>
                    <a:pt x="909191" y="241859"/>
                    <a:pt x="906680" y="241049"/>
                    <a:pt x="903969" y="240440"/>
                  </a:cubicBezTo>
                  <a:cubicBezTo>
                    <a:pt x="901219" y="239840"/>
                    <a:pt x="898241" y="239535"/>
                    <a:pt x="895045" y="239535"/>
                  </a:cubicBezTo>
                  <a:cubicBezTo>
                    <a:pt x="891287" y="239535"/>
                    <a:pt x="887948" y="240154"/>
                    <a:pt x="885046" y="241364"/>
                  </a:cubicBezTo>
                  <a:cubicBezTo>
                    <a:pt x="882164" y="242592"/>
                    <a:pt x="879899" y="244335"/>
                    <a:pt x="878263" y="246640"/>
                  </a:cubicBezTo>
                  <a:cubicBezTo>
                    <a:pt x="876627" y="248936"/>
                    <a:pt x="875809" y="251689"/>
                    <a:pt x="875809" y="254908"/>
                  </a:cubicBezTo>
                  <a:cubicBezTo>
                    <a:pt x="875809" y="257242"/>
                    <a:pt x="876142" y="259318"/>
                    <a:pt x="876808" y="261118"/>
                  </a:cubicBezTo>
                  <a:cubicBezTo>
                    <a:pt x="877493" y="262928"/>
                    <a:pt x="878482" y="264528"/>
                    <a:pt x="879795" y="265900"/>
                  </a:cubicBezTo>
                  <a:cubicBezTo>
                    <a:pt x="881117" y="267281"/>
                    <a:pt x="882753" y="268500"/>
                    <a:pt x="884704" y="269596"/>
                  </a:cubicBezTo>
                  <a:cubicBezTo>
                    <a:pt x="886635" y="270681"/>
                    <a:pt x="888899" y="271682"/>
                    <a:pt x="891449" y="272577"/>
                  </a:cubicBezTo>
                  <a:cubicBezTo>
                    <a:pt x="895073" y="273882"/>
                    <a:pt x="897937" y="275092"/>
                    <a:pt x="900030" y="276225"/>
                  </a:cubicBezTo>
                  <a:cubicBezTo>
                    <a:pt x="902132" y="277358"/>
                    <a:pt x="903636" y="278635"/>
                    <a:pt x="904530" y="280016"/>
                  </a:cubicBezTo>
                  <a:cubicBezTo>
                    <a:pt x="905443" y="281407"/>
                    <a:pt x="905909" y="283131"/>
                    <a:pt x="905909" y="285188"/>
                  </a:cubicBezTo>
                  <a:cubicBezTo>
                    <a:pt x="905909" y="287331"/>
                    <a:pt x="905348" y="289170"/>
                    <a:pt x="904273" y="290684"/>
                  </a:cubicBezTo>
                  <a:cubicBezTo>
                    <a:pt x="903198" y="292218"/>
                    <a:pt x="901600" y="293380"/>
                    <a:pt x="899516" y="294189"/>
                  </a:cubicBezTo>
                  <a:cubicBezTo>
                    <a:pt x="897433" y="295008"/>
                    <a:pt x="894874" y="295408"/>
                    <a:pt x="891858" y="295408"/>
                  </a:cubicBezTo>
                  <a:cubicBezTo>
                    <a:pt x="888623" y="295408"/>
                    <a:pt x="885522" y="295046"/>
                    <a:pt x="882563" y="294313"/>
                  </a:cubicBezTo>
                  <a:cubicBezTo>
                    <a:pt x="879595" y="293599"/>
                    <a:pt x="877083" y="292798"/>
                    <a:pt x="875019" y="291960"/>
                  </a:cubicBezTo>
                  <a:lnTo>
                    <a:pt x="875019" y="298666"/>
                  </a:lnTo>
                  <a:cubicBezTo>
                    <a:pt x="876303" y="299266"/>
                    <a:pt x="877807" y="299780"/>
                    <a:pt x="879500" y="300190"/>
                  </a:cubicBezTo>
                  <a:cubicBezTo>
                    <a:pt x="881212" y="300599"/>
                    <a:pt x="883067" y="300923"/>
                    <a:pt x="885113" y="301152"/>
                  </a:cubicBezTo>
                  <a:cubicBezTo>
                    <a:pt x="887139" y="301361"/>
                    <a:pt x="889289" y="301466"/>
                    <a:pt x="891563" y="301466"/>
                  </a:cubicBezTo>
                  <a:cubicBezTo>
                    <a:pt x="895872" y="301466"/>
                    <a:pt x="899630" y="300819"/>
                    <a:pt x="902808" y="299495"/>
                  </a:cubicBezTo>
                  <a:cubicBezTo>
                    <a:pt x="906004" y="298171"/>
                    <a:pt x="908478" y="296256"/>
                    <a:pt x="910238" y="293742"/>
                  </a:cubicBezTo>
                  <a:cubicBezTo>
                    <a:pt x="912007" y="291227"/>
                    <a:pt x="912892" y="288179"/>
                    <a:pt x="912892" y="284607"/>
                  </a:cubicBezTo>
                  <a:cubicBezTo>
                    <a:pt x="912892" y="281426"/>
                    <a:pt x="912264" y="278797"/>
                    <a:pt x="910961" y="276720"/>
                  </a:cubicBezTo>
                  <a:cubicBezTo>
                    <a:pt x="909686" y="274663"/>
                    <a:pt x="907793" y="272920"/>
                    <a:pt x="905319" y="271463"/>
                  </a:cubicBezTo>
                  <a:moveTo>
                    <a:pt x="936600" y="262661"/>
                  </a:moveTo>
                  <a:cubicBezTo>
                    <a:pt x="938664" y="261318"/>
                    <a:pt x="941261" y="260652"/>
                    <a:pt x="944401" y="260652"/>
                  </a:cubicBezTo>
                  <a:cubicBezTo>
                    <a:pt x="945961" y="260652"/>
                    <a:pt x="947635" y="260861"/>
                    <a:pt x="949433" y="261299"/>
                  </a:cubicBezTo>
                  <a:cubicBezTo>
                    <a:pt x="951231" y="261737"/>
                    <a:pt x="952810" y="262233"/>
                    <a:pt x="954190" y="262785"/>
                  </a:cubicBezTo>
                  <a:lnTo>
                    <a:pt x="956254" y="257051"/>
                  </a:lnTo>
                  <a:cubicBezTo>
                    <a:pt x="954913" y="256365"/>
                    <a:pt x="953191" y="255803"/>
                    <a:pt x="951089" y="255337"/>
                  </a:cubicBezTo>
                  <a:cubicBezTo>
                    <a:pt x="948986" y="254879"/>
                    <a:pt x="946817" y="254651"/>
                    <a:pt x="944543" y="254651"/>
                  </a:cubicBezTo>
                  <a:cubicBezTo>
                    <a:pt x="940472" y="254651"/>
                    <a:pt x="936818" y="255489"/>
                    <a:pt x="933603" y="257175"/>
                  </a:cubicBezTo>
                  <a:cubicBezTo>
                    <a:pt x="930406" y="258851"/>
                    <a:pt x="927876" y="261423"/>
                    <a:pt x="926059" y="264909"/>
                  </a:cubicBezTo>
                  <a:cubicBezTo>
                    <a:pt x="924223" y="268386"/>
                    <a:pt x="923328" y="272853"/>
                    <a:pt x="923328" y="278321"/>
                  </a:cubicBezTo>
                  <a:cubicBezTo>
                    <a:pt x="923328" y="283540"/>
                    <a:pt x="924185" y="287865"/>
                    <a:pt x="925907" y="291303"/>
                  </a:cubicBezTo>
                  <a:cubicBezTo>
                    <a:pt x="927638" y="294742"/>
                    <a:pt x="930054" y="297294"/>
                    <a:pt x="933156" y="298971"/>
                  </a:cubicBezTo>
                  <a:cubicBezTo>
                    <a:pt x="936257" y="300647"/>
                    <a:pt x="939844" y="301485"/>
                    <a:pt x="943896" y="301485"/>
                  </a:cubicBezTo>
                  <a:cubicBezTo>
                    <a:pt x="946446" y="301485"/>
                    <a:pt x="948653" y="301285"/>
                    <a:pt x="950489" y="300876"/>
                  </a:cubicBezTo>
                  <a:cubicBezTo>
                    <a:pt x="952344" y="300466"/>
                    <a:pt x="954038" y="299876"/>
                    <a:pt x="955541" y="299104"/>
                  </a:cubicBezTo>
                  <a:lnTo>
                    <a:pt x="955541" y="292999"/>
                  </a:lnTo>
                  <a:cubicBezTo>
                    <a:pt x="953981" y="293684"/>
                    <a:pt x="952230" y="294284"/>
                    <a:pt x="950318" y="294789"/>
                  </a:cubicBezTo>
                  <a:cubicBezTo>
                    <a:pt x="948387" y="295304"/>
                    <a:pt x="946246" y="295551"/>
                    <a:pt x="943849" y="295551"/>
                  </a:cubicBezTo>
                  <a:cubicBezTo>
                    <a:pt x="940852" y="295551"/>
                    <a:pt x="938369" y="294865"/>
                    <a:pt x="936381" y="293522"/>
                  </a:cubicBezTo>
                  <a:cubicBezTo>
                    <a:pt x="934393" y="292151"/>
                    <a:pt x="932889" y="290179"/>
                    <a:pt x="931881" y="287607"/>
                  </a:cubicBezTo>
                  <a:cubicBezTo>
                    <a:pt x="930882" y="285026"/>
                    <a:pt x="930397" y="281892"/>
                    <a:pt x="930397" y="278244"/>
                  </a:cubicBezTo>
                  <a:cubicBezTo>
                    <a:pt x="930397" y="274434"/>
                    <a:pt x="930901" y="271215"/>
                    <a:pt x="931938" y="268595"/>
                  </a:cubicBezTo>
                  <a:cubicBezTo>
                    <a:pt x="932975" y="265995"/>
                    <a:pt x="934516" y="264014"/>
                    <a:pt x="936600" y="262661"/>
                  </a:cubicBezTo>
                  <a:moveTo>
                    <a:pt x="967908" y="300676"/>
                  </a:moveTo>
                  <a:lnTo>
                    <a:pt x="974729" y="300676"/>
                  </a:lnTo>
                  <a:lnTo>
                    <a:pt x="974729" y="255508"/>
                  </a:lnTo>
                  <a:lnTo>
                    <a:pt x="971390" y="255508"/>
                  </a:lnTo>
                  <a:lnTo>
                    <a:pt x="967908" y="255508"/>
                  </a:lnTo>
                  <a:lnTo>
                    <a:pt x="967908" y="300676"/>
                  </a:lnTo>
                  <a:close/>
                  <a:moveTo>
                    <a:pt x="971400" y="238601"/>
                  </a:moveTo>
                  <a:cubicBezTo>
                    <a:pt x="970211" y="238601"/>
                    <a:pt x="969250" y="238963"/>
                    <a:pt x="968460" y="239687"/>
                  </a:cubicBezTo>
                  <a:cubicBezTo>
                    <a:pt x="967661" y="240421"/>
                    <a:pt x="967271" y="241544"/>
                    <a:pt x="967271" y="243088"/>
                  </a:cubicBezTo>
                  <a:cubicBezTo>
                    <a:pt x="967271" y="244592"/>
                    <a:pt x="967661" y="245716"/>
                    <a:pt x="968460" y="246459"/>
                  </a:cubicBezTo>
                  <a:cubicBezTo>
                    <a:pt x="969240" y="247202"/>
                    <a:pt x="970211" y="247574"/>
                    <a:pt x="971400" y="247574"/>
                  </a:cubicBezTo>
                  <a:cubicBezTo>
                    <a:pt x="972513" y="247574"/>
                    <a:pt x="973502" y="247202"/>
                    <a:pt x="974301" y="246459"/>
                  </a:cubicBezTo>
                  <a:cubicBezTo>
                    <a:pt x="975120" y="245716"/>
                    <a:pt x="975510" y="244592"/>
                    <a:pt x="975510" y="243088"/>
                  </a:cubicBezTo>
                  <a:cubicBezTo>
                    <a:pt x="975510" y="241544"/>
                    <a:pt x="975120" y="240421"/>
                    <a:pt x="974301" y="239687"/>
                  </a:cubicBezTo>
                  <a:cubicBezTo>
                    <a:pt x="973493" y="238963"/>
                    <a:pt x="972513" y="238601"/>
                    <a:pt x="971400" y="238601"/>
                  </a:cubicBezTo>
                  <a:moveTo>
                    <a:pt x="1018111" y="257232"/>
                  </a:moveTo>
                  <a:cubicBezTo>
                    <a:pt x="1020860" y="258937"/>
                    <a:pt x="1022963" y="261318"/>
                    <a:pt x="1024409" y="264376"/>
                  </a:cubicBezTo>
                  <a:cubicBezTo>
                    <a:pt x="1025855" y="267443"/>
                    <a:pt x="1026597" y="271015"/>
                    <a:pt x="1026597" y="275111"/>
                  </a:cubicBezTo>
                  <a:lnTo>
                    <a:pt x="1026597" y="279368"/>
                  </a:lnTo>
                  <a:lnTo>
                    <a:pt x="995440" y="279368"/>
                  </a:lnTo>
                  <a:cubicBezTo>
                    <a:pt x="995517" y="284664"/>
                    <a:pt x="996829" y="288693"/>
                    <a:pt x="999379" y="291475"/>
                  </a:cubicBezTo>
                  <a:cubicBezTo>
                    <a:pt x="1001948" y="294246"/>
                    <a:pt x="1005525" y="295646"/>
                    <a:pt x="1010177" y="295646"/>
                  </a:cubicBezTo>
                  <a:cubicBezTo>
                    <a:pt x="1013021" y="295646"/>
                    <a:pt x="1015542" y="295389"/>
                    <a:pt x="1017740" y="294846"/>
                  </a:cubicBezTo>
                  <a:cubicBezTo>
                    <a:pt x="1019947" y="294332"/>
                    <a:pt x="1022221" y="293561"/>
                    <a:pt x="1024580" y="292541"/>
                  </a:cubicBezTo>
                  <a:lnTo>
                    <a:pt x="1024580" y="298571"/>
                  </a:lnTo>
                  <a:cubicBezTo>
                    <a:pt x="1022297" y="299590"/>
                    <a:pt x="1020042" y="300333"/>
                    <a:pt x="1017816" y="300800"/>
                  </a:cubicBezTo>
                  <a:cubicBezTo>
                    <a:pt x="1015590" y="301266"/>
                    <a:pt x="1012926" y="301485"/>
                    <a:pt x="1009882" y="301485"/>
                  </a:cubicBezTo>
                  <a:cubicBezTo>
                    <a:pt x="1005553" y="301485"/>
                    <a:pt x="1001776" y="300599"/>
                    <a:pt x="998551" y="298828"/>
                  </a:cubicBezTo>
                  <a:cubicBezTo>
                    <a:pt x="995317" y="297056"/>
                    <a:pt x="992834" y="294456"/>
                    <a:pt x="991045" y="291027"/>
                  </a:cubicBezTo>
                  <a:cubicBezTo>
                    <a:pt x="989238" y="287598"/>
                    <a:pt x="988372" y="283388"/>
                    <a:pt x="988372" y="278416"/>
                  </a:cubicBezTo>
                  <a:cubicBezTo>
                    <a:pt x="988372" y="273558"/>
                    <a:pt x="989190" y="269338"/>
                    <a:pt x="990807" y="265786"/>
                  </a:cubicBezTo>
                  <a:cubicBezTo>
                    <a:pt x="992444" y="262223"/>
                    <a:pt x="994746" y="259490"/>
                    <a:pt x="997724" y="257575"/>
                  </a:cubicBezTo>
                  <a:cubicBezTo>
                    <a:pt x="1000711" y="255641"/>
                    <a:pt x="1004231" y="254679"/>
                    <a:pt x="1008236" y="254679"/>
                  </a:cubicBezTo>
                  <a:cubicBezTo>
                    <a:pt x="1012089" y="254670"/>
                    <a:pt x="1015381" y="255518"/>
                    <a:pt x="1018111" y="257232"/>
                  </a:cubicBezTo>
                  <a:moveTo>
                    <a:pt x="1019433" y="273882"/>
                  </a:moveTo>
                  <a:cubicBezTo>
                    <a:pt x="1019414" y="271186"/>
                    <a:pt x="1018986" y="268824"/>
                    <a:pt x="1018187" y="266776"/>
                  </a:cubicBezTo>
                  <a:cubicBezTo>
                    <a:pt x="1017369" y="264728"/>
                    <a:pt x="1016142" y="263128"/>
                    <a:pt x="1014486" y="261995"/>
                  </a:cubicBezTo>
                  <a:cubicBezTo>
                    <a:pt x="1012850" y="260852"/>
                    <a:pt x="1010729" y="260280"/>
                    <a:pt x="1008150" y="260280"/>
                  </a:cubicBezTo>
                  <a:cubicBezTo>
                    <a:pt x="1004507" y="260280"/>
                    <a:pt x="1001596" y="261471"/>
                    <a:pt x="999436" y="263871"/>
                  </a:cubicBezTo>
                  <a:cubicBezTo>
                    <a:pt x="997257" y="266252"/>
                    <a:pt x="995964" y="269596"/>
                    <a:pt x="995555" y="273882"/>
                  </a:cubicBezTo>
                  <a:lnTo>
                    <a:pt x="1019433" y="273882"/>
                  </a:lnTo>
                  <a:close/>
                  <a:moveTo>
                    <a:pt x="1061254" y="254670"/>
                  </a:moveTo>
                  <a:cubicBezTo>
                    <a:pt x="1059209" y="254670"/>
                    <a:pt x="1057278" y="254965"/>
                    <a:pt x="1055461" y="255527"/>
                  </a:cubicBezTo>
                  <a:cubicBezTo>
                    <a:pt x="1053606" y="256089"/>
                    <a:pt x="1051950" y="256908"/>
                    <a:pt x="1050466" y="257994"/>
                  </a:cubicBezTo>
                  <a:cubicBezTo>
                    <a:pt x="1049001" y="259090"/>
                    <a:pt x="1047774" y="260423"/>
                    <a:pt x="1046803" y="262014"/>
                  </a:cubicBezTo>
                  <a:lnTo>
                    <a:pt x="1046432" y="262014"/>
                  </a:lnTo>
                  <a:lnTo>
                    <a:pt x="1045415" y="255508"/>
                  </a:lnTo>
                  <a:lnTo>
                    <a:pt x="1039897" y="255508"/>
                  </a:lnTo>
                  <a:lnTo>
                    <a:pt x="1039897" y="300676"/>
                  </a:lnTo>
                  <a:lnTo>
                    <a:pt x="1046737" y="300676"/>
                  </a:lnTo>
                  <a:lnTo>
                    <a:pt x="1046737" y="277016"/>
                  </a:lnTo>
                  <a:cubicBezTo>
                    <a:pt x="1046737" y="271643"/>
                    <a:pt x="1047736" y="267529"/>
                    <a:pt x="1049781" y="264700"/>
                  </a:cubicBezTo>
                  <a:cubicBezTo>
                    <a:pt x="1051808" y="261871"/>
                    <a:pt x="1055318" y="260461"/>
                    <a:pt x="1060313" y="260461"/>
                  </a:cubicBezTo>
                  <a:cubicBezTo>
                    <a:pt x="1063842" y="260461"/>
                    <a:pt x="1066477" y="261395"/>
                    <a:pt x="1068190" y="263252"/>
                  </a:cubicBezTo>
                  <a:cubicBezTo>
                    <a:pt x="1069902" y="265128"/>
                    <a:pt x="1070758" y="267938"/>
                    <a:pt x="1070758" y="271701"/>
                  </a:cubicBezTo>
                  <a:lnTo>
                    <a:pt x="1070758" y="300685"/>
                  </a:lnTo>
                  <a:lnTo>
                    <a:pt x="1077522" y="300685"/>
                  </a:lnTo>
                  <a:lnTo>
                    <a:pt x="1077522" y="271253"/>
                  </a:lnTo>
                  <a:cubicBezTo>
                    <a:pt x="1077522" y="265462"/>
                    <a:pt x="1076143" y="261242"/>
                    <a:pt x="1073394" y="258623"/>
                  </a:cubicBezTo>
                  <a:cubicBezTo>
                    <a:pt x="1070654" y="255984"/>
                    <a:pt x="1066611" y="254670"/>
                    <a:pt x="1061254" y="254670"/>
                  </a:cubicBezTo>
                  <a:moveTo>
                    <a:pt x="1104046" y="262661"/>
                  </a:moveTo>
                  <a:cubicBezTo>
                    <a:pt x="1106110" y="261318"/>
                    <a:pt x="1108707" y="260652"/>
                    <a:pt x="1111828" y="260652"/>
                  </a:cubicBezTo>
                  <a:cubicBezTo>
                    <a:pt x="1113407" y="260652"/>
                    <a:pt x="1115082" y="260861"/>
                    <a:pt x="1116880" y="261299"/>
                  </a:cubicBezTo>
                  <a:cubicBezTo>
                    <a:pt x="1118678" y="261737"/>
                    <a:pt x="1120257" y="262233"/>
                    <a:pt x="1121636" y="262785"/>
                  </a:cubicBezTo>
                  <a:lnTo>
                    <a:pt x="1123682" y="257051"/>
                  </a:lnTo>
                  <a:cubicBezTo>
                    <a:pt x="1122340" y="256365"/>
                    <a:pt x="1120638" y="255803"/>
                    <a:pt x="1118516" y="255337"/>
                  </a:cubicBezTo>
                  <a:cubicBezTo>
                    <a:pt x="1116414" y="254879"/>
                    <a:pt x="1114244" y="254651"/>
                    <a:pt x="1111990" y="254651"/>
                  </a:cubicBezTo>
                  <a:cubicBezTo>
                    <a:pt x="1107899" y="254651"/>
                    <a:pt x="1104265" y="255489"/>
                    <a:pt x="1101049" y="257175"/>
                  </a:cubicBezTo>
                  <a:cubicBezTo>
                    <a:pt x="1097834" y="258851"/>
                    <a:pt x="1095322" y="261423"/>
                    <a:pt x="1093505" y="264909"/>
                  </a:cubicBezTo>
                  <a:cubicBezTo>
                    <a:pt x="1091688" y="268395"/>
                    <a:pt x="1090756" y="272853"/>
                    <a:pt x="1090756" y="278321"/>
                  </a:cubicBezTo>
                  <a:cubicBezTo>
                    <a:pt x="1090756" y="283540"/>
                    <a:pt x="1091612" y="287865"/>
                    <a:pt x="1093353" y="291303"/>
                  </a:cubicBezTo>
                  <a:cubicBezTo>
                    <a:pt x="1095084" y="294742"/>
                    <a:pt x="1097501" y="297294"/>
                    <a:pt x="1100602" y="298971"/>
                  </a:cubicBezTo>
                  <a:cubicBezTo>
                    <a:pt x="1103703" y="300647"/>
                    <a:pt x="1107271" y="301485"/>
                    <a:pt x="1111343" y="301485"/>
                  </a:cubicBezTo>
                  <a:cubicBezTo>
                    <a:pt x="1113892" y="301485"/>
                    <a:pt x="1116099" y="301285"/>
                    <a:pt x="1117935" y="300876"/>
                  </a:cubicBezTo>
                  <a:cubicBezTo>
                    <a:pt x="1119791" y="300466"/>
                    <a:pt x="1121484" y="299876"/>
                    <a:pt x="1122987" y="299104"/>
                  </a:cubicBezTo>
                  <a:lnTo>
                    <a:pt x="1122987" y="292999"/>
                  </a:lnTo>
                  <a:cubicBezTo>
                    <a:pt x="1121427" y="293684"/>
                    <a:pt x="1119677" y="294284"/>
                    <a:pt x="1117745" y="294789"/>
                  </a:cubicBezTo>
                  <a:cubicBezTo>
                    <a:pt x="1115833" y="295304"/>
                    <a:pt x="1113673" y="295551"/>
                    <a:pt x="1111295" y="295551"/>
                  </a:cubicBezTo>
                  <a:cubicBezTo>
                    <a:pt x="1108298" y="295551"/>
                    <a:pt x="1105815" y="294865"/>
                    <a:pt x="1103808" y="293522"/>
                  </a:cubicBezTo>
                  <a:cubicBezTo>
                    <a:pt x="1101820" y="292151"/>
                    <a:pt x="1100336" y="290179"/>
                    <a:pt x="1099327" y="287607"/>
                  </a:cubicBezTo>
                  <a:cubicBezTo>
                    <a:pt x="1098329" y="285026"/>
                    <a:pt x="1097824" y="281892"/>
                    <a:pt x="1097824" y="278244"/>
                  </a:cubicBezTo>
                  <a:cubicBezTo>
                    <a:pt x="1097824" y="274434"/>
                    <a:pt x="1098347" y="271215"/>
                    <a:pt x="1099365" y="268595"/>
                  </a:cubicBezTo>
                  <a:cubicBezTo>
                    <a:pt x="1100421" y="265995"/>
                    <a:pt x="1101963" y="264014"/>
                    <a:pt x="1104046" y="262661"/>
                  </a:cubicBezTo>
                  <a:moveTo>
                    <a:pt x="1162601" y="257232"/>
                  </a:moveTo>
                  <a:cubicBezTo>
                    <a:pt x="1165332" y="258937"/>
                    <a:pt x="1167453" y="261318"/>
                    <a:pt x="1168899" y="264376"/>
                  </a:cubicBezTo>
                  <a:cubicBezTo>
                    <a:pt x="1170345" y="267443"/>
                    <a:pt x="1171078" y="271015"/>
                    <a:pt x="1171078" y="275111"/>
                  </a:cubicBezTo>
                  <a:lnTo>
                    <a:pt x="1171078" y="279368"/>
                  </a:lnTo>
                  <a:lnTo>
                    <a:pt x="1139921" y="279368"/>
                  </a:lnTo>
                  <a:cubicBezTo>
                    <a:pt x="1139997" y="284664"/>
                    <a:pt x="1141329" y="288693"/>
                    <a:pt x="1143879" y="291475"/>
                  </a:cubicBezTo>
                  <a:cubicBezTo>
                    <a:pt x="1146447" y="294246"/>
                    <a:pt x="1150034" y="295646"/>
                    <a:pt x="1154658" y="295646"/>
                  </a:cubicBezTo>
                  <a:cubicBezTo>
                    <a:pt x="1157521" y="295646"/>
                    <a:pt x="1160042" y="295389"/>
                    <a:pt x="1162240" y="294846"/>
                  </a:cubicBezTo>
                  <a:cubicBezTo>
                    <a:pt x="1164437" y="294332"/>
                    <a:pt x="1166721" y="293561"/>
                    <a:pt x="1169080" y="292541"/>
                  </a:cubicBezTo>
                  <a:lnTo>
                    <a:pt x="1169080" y="298571"/>
                  </a:lnTo>
                  <a:cubicBezTo>
                    <a:pt x="1166797" y="299590"/>
                    <a:pt x="1164542" y="300333"/>
                    <a:pt x="1162297" y="300800"/>
                  </a:cubicBezTo>
                  <a:cubicBezTo>
                    <a:pt x="1160071" y="301266"/>
                    <a:pt x="1157426" y="301485"/>
                    <a:pt x="1154382" y="301485"/>
                  </a:cubicBezTo>
                  <a:cubicBezTo>
                    <a:pt x="1150034" y="301485"/>
                    <a:pt x="1146257" y="300599"/>
                    <a:pt x="1143032" y="298828"/>
                  </a:cubicBezTo>
                  <a:cubicBezTo>
                    <a:pt x="1139817" y="297056"/>
                    <a:pt x="1137324" y="294456"/>
                    <a:pt x="1135526" y="291027"/>
                  </a:cubicBezTo>
                  <a:cubicBezTo>
                    <a:pt x="1133737" y="287598"/>
                    <a:pt x="1132853" y="283388"/>
                    <a:pt x="1132853" y="278416"/>
                  </a:cubicBezTo>
                  <a:cubicBezTo>
                    <a:pt x="1132853" y="273558"/>
                    <a:pt x="1133671" y="269338"/>
                    <a:pt x="1135307" y="265786"/>
                  </a:cubicBezTo>
                  <a:cubicBezTo>
                    <a:pt x="1136944" y="262223"/>
                    <a:pt x="1139246" y="259490"/>
                    <a:pt x="1142223" y="257575"/>
                  </a:cubicBezTo>
                  <a:cubicBezTo>
                    <a:pt x="1145192" y="255641"/>
                    <a:pt x="1148712" y="254679"/>
                    <a:pt x="1152736" y="254679"/>
                  </a:cubicBezTo>
                  <a:cubicBezTo>
                    <a:pt x="1156560" y="254670"/>
                    <a:pt x="1159842" y="255518"/>
                    <a:pt x="1162601" y="257232"/>
                  </a:cubicBezTo>
                  <a:moveTo>
                    <a:pt x="1163914" y="273882"/>
                  </a:moveTo>
                  <a:cubicBezTo>
                    <a:pt x="1163876" y="271186"/>
                    <a:pt x="1163467" y="268824"/>
                    <a:pt x="1162649" y="266776"/>
                  </a:cubicBezTo>
                  <a:cubicBezTo>
                    <a:pt x="1161850" y="264728"/>
                    <a:pt x="1160603" y="263128"/>
                    <a:pt x="1158967" y="261995"/>
                  </a:cubicBezTo>
                  <a:cubicBezTo>
                    <a:pt x="1157312" y="260852"/>
                    <a:pt x="1155209" y="260280"/>
                    <a:pt x="1152631" y="260280"/>
                  </a:cubicBezTo>
                  <a:cubicBezTo>
                    <a:pt x="1148969" y="260280"/>
                    <a:pt x="1146076" y="261471"/>
                    <a:pt x="1143898" y="263871"/>
                  </a:cubicBezTo>
                  <a:cubicBezTo>
                    <a:pt x="1141719" y="266252"/>
                    <a:pt x="1140444" y="269596"/>
                    <a:pt x="1140035" y="273882"/>
                  </a:cubicBezTo>
                  <a:lnTo>
                    <a:pt x="1163914" y="273882"/>
                  </a:lnTo>
                  <a:close/>
                  <a:moveTo>
                    <a:pt x="1211890" y="282216"/>
                  </a:moveTo>
                  <a:cubicBezTo>
                    <a:pt x="1210777" y="280645"/>
                    <a:pt x="1209179" y="279292"/>
                    <a:pt x="1207134" y="278178"/>
                  </a:cubicBezTo>
                  <a:cubicBezTo>
                    <a:pt x="1205069" y="277073"/>
                    <a:pt x="1202634" y="275996"/>
                    <a:pt x="1199808" y="274939"/>
                  </a:cubicBezTo>
                  <a:cubicBezTo>
                    <a:pt x="1196983" y="273882"/>
                    <a:pt x="1194700" y="272948"/>
                    <a:pt x="1192968" y="272148"/>
                  </a:cubicBezTo>
                  <a:cubicBezTo>
                    <a:pt x="1191237" y="271348"/>
                    <a:pt x="1189981" y="270491"/>
                    <a:pt x="1189201" y="269586"/>
                  </a:cubicBezTo>
                  <a:cubicBezTo>
                    <a:pt x="1188421" y="268681"/>
                    <a:pt x="1188031" y="267510"/>
                    <a:pt x="1188031" y="266119"/>
                  </a:cubicBezTo>
                  <a:cubicBezTo>
                    <a:pt x="1188031" y="264319"/>
                    <a:pt x="1188868" y="262880"/>
                    <a:pt x="1190561" y="261842"/>
                  </a:cubicBezTo>
                  <a:cubicBezTo>
                    <a:pt x="1192255" y="260804"/>
                    <a:pt x="1194671" y="260280"/>
                    <a:pt x="1197830" y="260280"/>
                  </a:cubicBezTo>
                  <a:cubicBezTo>
                    <a:pt x="1200018" y="260280"/>
                    <a:pt x="1202177" y="260547"/>
                    <a:pt x="1204299" y="261099"/>
                  </a:cubicBezTo>
                  <a:cubicBezTo>
                    <a:pt x="1206420" y="261652"/>
                    <a:pt x="1208409" y="262328"/>
                    <a:pt x="1210264" y="263128"/>
                  </a:cubicBezTo>
                  <a:lnTo>
                    <a:pt x="1212566" y="257642"/>
                  </a:lnTo>
                  <a:cubicBezTo>
                    <a:pt x="1210521" y="256727"/>
                    <a:pt x="1208294" y="256003"/>
                    <a:pt x="1205916" y="255489"/>
                  </a:cubicBezTo>
                  <a:cubicBezTo>
                    <a:pt x="1203557" y="254946"/>
                    <a:pt x="1201007" y="254670"/>
                    <a:pt x="1198296" y="254670"/>
                  </a:cubicBezTo>
                  <a:cubicBezTo>
                    <a:pt x="1193263" y="254670"/>
                    <a:pt x="1189210" y="255699"/>
                    <a:pt x="1186128" y="257747"/>
                  </a:cubicBezTo>
                  <a:cubicBezTo>
                    <a:pt x="1183046" y="259794"/>
                    <a:pt x="1181486" y="262719"/>
                    <a:pt x="1181486" y="266548"/>
                  </a:cubicBezTo>
                  <a:cubicBezTo>
                    <a:pt x="1181486" y="269053"/>
                    <a:pt x="1182056" y="271082"/>
                    <a:pt x="1183217" y="272644"/>
                  </a:cubicBezTo>
                  <a:cubicBezTo>
                    <a:pt x="1184349" y="274225"/>
                    <a:pt x="1185966" y="275549"/>
                    <a:pt x="1188069" y="276625"/>
                  </a:cubicBezTo>
                  <a:cubicBezTo>
                    <a:pt x="1190171" y="277720"/>
                    <a:pt x="1192654" y="278806"/>
                    <a:pt x="1195537" y="279911"/>
                  </a:cubicBezTo>
                  <a:cubicBezTo>
                    <a:pt x="1198458" y="280978"/>
                    <a:pt x="1200722" y="281959"/>
                    <a:pt x="1202377" y="282864"/>
                  </a:cubicBezTo>
                  <a:cubicBezTo>
                    <a:pt x="1204032" y="283759"/>
                    <a:pt x="1205184" y="284674"/>
                    <a:pt x="1205888" y="285617"/>
                  </a:cubicBezTo>
                  <a:cubicBezTo>
                    <a:pt x="1206591" y="286569"/>
                    <a:pt x="1206944" y="287665"/>
                    <a:pt x="1206944" y="288893"/>
                  </a:cubicBezTo>
                  <a:cubicBezTo>
                    <a:pt x="1206944" y="291074"/>
                    <a:pt x="1206049" y="292779"/>
                    <a:pt x="1204308" y="294046"/>
                  </a:cubicBezTo>
                  <a:cubicBezTo>
                    <a:pt x="1202558" y="295313"/>
                    <a:pt x="1199723" y="295942"/>
                    <a:pt x="1195832" y="295942"/>
                  </a:cubicBezTo>
                  <a:cubicBezTo>
                    <a:pt x="1193158" y="295942"/>
                    <a:pt x="1190552" y="295570"/>
                    <a:pt x="1188012" y="294827"/>
                  </a:cubicBezTo>
                  <a:cubicBezTo>
                    <a:pt x="1185443" y="294084"/>
                    <a:pt x="1183255" y="293265"/>
                    <a:pt x="1181419" y="292351"/>
                  </a:cubicBezTo>
                  <a:lnTo>
                    <a:pt x="1181419" y="298656"/>
                  </a:lnTo>
                  <a:cubicBezTo>
                    <a:pt x="1183150" y="299571"/>
                    <a:pt x="1185177" y="300276"/>
                    <a:pt x="1187479" y="300761"/>
                  </a:cubicBezTo>
                  <a:cubicBezTo>
                    <a:pt x="1189781" y="301266"/>
                    <a:pt x="1192512" y="301504"/>
                    <a:pt x="1195670" y="301504"/>
                  </a:cubicBezTo>
                  <a:cubicBezTo>
                    <a:pt x="1199371" y="301504"/>
                    <a:pt x="1202567" y="301009"/>
                    <a:pt x="1205240" y="300018"/>
                  </a:cubicBezTo>
                  <a:cubicBezTo>
                    <a:pt x="1207914" y="299037"/>
                    <a:pt x="1209978" y="297561"/>
                    <a:pt x="1211405" y="295589"/>
                  </a:cubicBezTo>
                  <a:cubicBezTo>
                    <a:pt x="1212851" y="293637"/>
                    <a:pt x="1213565" y="291198"/>
                    <a:pt x="1213565" y="288322"/>
                  </a:cubicBezTo>
                  <a:cubicBezTo>
                    <a:pt x="1213546" y="285836"/>
                    <a:pt x="1213004" y="283797"/>
                    <a:pt x="1211890" y="282216"/>
                  </a:cubicBezTo>
                </a:path>
              </a:pathLst>
            </a:custGeom>
            <a:solidFill>
              <a:schemeClr val="tx1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28128916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8562A6-E9EE-47EF-963C-CD50AC1718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8163" y="2544671"/>
            <a:ext cx="5378400" cy="5760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Vielen Dank!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ED18F5EE-0FA7-4215-BED3-D00BA6615E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8163" y="3905251"/>
            <a:ext cx="5378450" cy="2314573"/>
          </a:xfrm>
        </p:spPr>
        <p:txBody>
          <a:bodyPr/>
          <a:lstStyle>
            <a:lvl1pPr marL="0" indent="0">
              <a:lnSpc>
                <a:spcPct val="110000"/>
              </a:lnSpc>
              <a:spcAft>
                <a:spcPts val="0"/>
              </a:spcAft>
              <a:buNone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</a:tabLst>
              <a:defRPr sz="1600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spcAft>
                <a:spcPts val="0"/>
              </a:spcAft>
              <a:buNone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</a:tabLst>
              <a:defRPr sz="1600" b="1">
                <a:solidFill>
                  <a:schemeClr val="tx1"/>
                </a:solidFill>
              </a:defRPr>
            </a:lvl2pPr>
            <a:lvl3pPr marL="0" indent="0">
              <a:lnSpc>
                <a:spcPct val="110000"/>
              </a:lnSpc>
              <a:buNone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</a:tabLst>
              <a:defRPr>
                <a:solidFill>
                  <a:schemeClr val="tx1"/>
                </a:solidFill>
              </a:defRPr>
            </a:lvl3pPr>
            <a:lvl4pPr marL="0" indent="0">
              <a:lnSpc>
                <a:spcPct val="110000"/>
              </a:lnSpc>
              <a:spcAft>
                <a:spcPts val="0"/>
              </a:spcAft>
              <a:buNone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</a:tabLst>
              <a:defRPr>
                <a:solidFill>
                  <a:schemeClr val="tx1"/>
                </a:solidFill>
              </a:defRPr>
            </a:lvl4pPr>
            <a:lvl5pPr marL="0" indent="0">
              <a:lnSpc>
                <a:spcPct val="11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5pPr>
            <a:lvl6pPr marL="0" indent="0">
              <a:lnSpc>
                <a:spcPct val="118000"/>
              </a:lnSpc>
              <a:buNone/>
              <a:defRPr sz="1600">
                <a:solidFill>
                  <a:schemeClr val="bg1"/>
                </a:solidFill>
              </a:defRPr>
            </a:lvl6pPr>
            <a:lvl7pPr>
              <a:lnSpc>
                <a:spcPct val="118000"/>
              </a:lnSpc>
              <a:defRPr sz="1600">
                <a:solidFill>
                  <a:schemeClr val="bg1"/>
                </a:solidFill>
              </a:defRPr>
            </a:lvl7pPr>
            <a:lvl8pPr marL="0" indent="0">
              <a:lnSpc>
                <a:spcPct val="118000"/>
              </a:lnSpc>
              <a:buNone/>
              <a:defRPr sz="1600">
                <a:solidFill>
                  <a:schemeClr val="bg1"/>
                </a:solidFill>
              </a:defRPr>
            </a:lvl8pPr>
            <a:lvl9pPr marL="0" indent="0">
              <a:lnSpc>
                <a:spcPct val="118000"/>
              </a:lnSpc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86871A78-8521-40F5-8E70-9B0167D7E53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54295" y="461870"/>
            <a:ext cx="3401921" cy="428467"/>
            <a:chOff x="4821634" y="1942159"/>
            <a:chExt cx="2548416" cy="320973"/>
          </a:xfrm>
        </p:grpSpPr>
        <p:sp>
          <p:nvSpPr>
            <p:cNvPr id="17" name="Freihandform 11">
              <a:extLst>
                <a:ext uri="{FF2B5EF4-FFF2-40B4-BE49-F238E27FC236}">
                  <a16:creationId xmlns:a16="http://schemas.microsoft.com/office/drawing/2014/main" id="{EF80AC04-C636-481F-BF4C-F6BD38970AC6}"/>
                </a:ext>
              </a:extLst>
            </p:cNvPr>
            <p:cNvSpPr/>
            <p:nvPr/>
          </p:nvSpPr>
          <p:spPr>
            <a:xfrm>
              <a:off x="5739302" y="1946484"/>
              <a:ext cx="295858" cy="296341"/>
            </a:xfrm>
            <a:custGeom>
              <a:avLst/>
              <a:gdLst>
                <a:gd name="connsiteX0" fmla="*/ 295859 w 295858"/>
                <a:gd name="connsiteY0" fmla="*/ 147933 h 296341"/>
                <a:gd name="connsiteX1" fmla="*/ 286279 w 295858"/>
                <a:gd name="connsiteY1" fmla="*/ 89259 h 296341"/>
                <a:gd name="connsiteX2" fmla="*/ 258110 w 295858"/>
                <a:gd name="connsiteY2" fmla="*/ 42072 h 296341"/>
                <a:gd name="connsiteX3" fmla="*/ 212255 w 295858"/>
                <a:gd name="connsiteY3" fmla="*/ 10706 h 296341"/>
                <a:gd name="connsiteX4" fmla="*/ 161282 w 295858"/>
                <a:gd name="connsiteY4" fmla="*/ 0 h 296341"/>
                <a:gd name="connsiteX5" fmla="*/ 135671 w 295858"/>
                <a:gd name="connsiteY5" fmla="*/ 25641 h 296341"/>
                <a:gd name="connsiteX6" fmla="*/ 149209 w 295858"/>
                <a:gd name="connsiteY6" fmla="*/ 25641 h 296341"/>
                <a:gd name="connsiteX7" fmla="*/ 202180 w 295858"/>
                <a:gd name="connsiteY7" fmla="*/ 41472 h 296341"/>
                <a:gd name="connsiteX8" fmla="*/ 232518 w 295858"/>
                <a:gd name="connsiteY8" fmla="*/ 84906 h 296341"/>
                <a:gd name="connsiteX9" fmla="*/ 242298 w 295858"/>
                <a:gd name="connsiteY9" fmla="*/ 147933 h 296341"/>
                <a:gd name="connsiteX10" fmla="*/ 233308 w 295858"/>
                <a:gd name="connsiteY10" fmla="*/ 210960 h 296341"/>
                <a:gd name="connsiteX11" fmla="*/ 203959 w 295858"/>
                <a:gd name="connsiteY11" fmla="*/ 254403 h 296341"/>
                <a:gd name="connsiteX12" fmla="*/ 149209 w 295858"/>
                <a:gd name="connsiteY12" fmla="*/ 270234 h 296341"/>
                <a:gd name="connsiteX13" fmla="*/ 97437 w 295858"/>
                <a:gd name="connsiteY13" fmla="*/ 270234 h 296341"/>
                <a:gd name="connsiteX14" fmla="*/ 90616 w 295858"/>
                <a:gd name="connsiteY14" fmla="*/ 269138 h 296341"/>
                <a:gd name="connsiteX15" fmla="*/ 88932 w 295858"/>
                <a:gd name="connsiteY15" fmla="*/ 263109 h 296341"/>
                <a:gd name="connsiteX16" fmla="*/ 88932 w 295858"/>
                <a:gd name="connsiteY16" fmla="*/ 72438 h 296341"/>
                <a:gd name="connsiteX17" fmla="*/ 43476 w 295858"/>
                <a:gd name="connsiteY17" fmla="*/ 117948 h 296341"/>
                <a:gd name="connsiteX18" fmla="*/ 43476 w 295858"/>
                <a:gd name="connsiteY18" fmla="*/ 262109 h 296341"/>
                <a:gd name="connsiteX19" fmla="*/ 42687 w 295858"/>
                <a:gd name="connsiteY19" fmla="*/ 268443 h 296341"/>
                <a:gd name="connsiteX20" fmla="*/ 37350 w 295858"/>
                <a:gd name="connsiteY20" fmla="*/ 270234 h 296341"/>
                <a:gd name="connsiteX21" fmla="*/ 7107 w 295858"/>
                <a:gd name="connsiteY21" fmla="*/ 270234 h 296341"/>
                <a:gd name="connsiteX22" fmla="*/ 1284 w 295858"/>
                <a:gd name="connsiteY22" fmla="*/ 271615 h 296341"/>
                <a:gd name="connsiteX23" fmla="*/ 0 w 295858"/>
                <a:gd name="connsiteY23" fmla="*/ 277739 h 296341"/>
                <a:gd name="connsiteX24" fmla="*/ 0 w 295858"/>
                <a:gd name="connsiteY24" fmla="*/ 289617 h 296341"/>
                <a:gd name="connsiteX25" fmla="*/ 1475 w 295858"/>
                <a:gd name="connsiteY25" fmla="*/ 295151 h 296341"/>
                <a:gd name="connsiteX26" fmla="*/ 7316 w 295858"/>
                <a:gd name="connsiteY26" fmla="*/ 296342 h 296341"/>
                <a:gd name="connsiteX27" fmla="*/ 149599 w 295858"/>
                <a:gd name="connsiteY27" fmla="*/ 296342 h 296341"/>
                <a:gd name="connsiteX28" fmla="*/ 210571 w 295858"/>
                <a:gd name="connsiteY28" fmla="*/ 285159 h 296341"/>
                <a:gd name="connsiteX29" fmla="*/ 256616 w 295858"/>
                <a:gd name="connsiteY29" fmla="*/ 253794 h 296341"/>
                <a:gd name="connsiteX30" fmla="*/ 285765 w 295858"/>
                <a:gd name="connsiteY30" fmla="*/ 206607 h 296341"/>
                <a:gd name="connsiteX31" fmla="*/ 295859 w 295858"/>
                <a:gd name="connsiteY31" fmla="*/ 147933 h 296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95858" h="296341">
                  <a:moveTo>
                    <a:pt x="295859" y="147933"/>
                  </a:moveTo>
                  <a:cubicBezTo>
                    <a:pt x="295859" y="126825"/>
                    <a:pt x="292662" y="107271"/>
                    <a:pt x="286279" y="89259"/>
                  </a:cubicBezTo>
                  <a:cubicBezTo>
                    <a:pt x="279876" y="71257"/>
                    <a:pt x="270496" y="55521"/>
                    <a:pt x="258110" y="42072"/>
                  </a:cubicBezTo>
                  <a:cubicBezTo>
                    <a:pt x="245723" y="28613"/>
                    <a:pt x="230444" y="18155"/>
                    <a:pt x="212255" y="10706"/>
                  </a:cubicBezTo>
                  <a:cubicBezTo>
                    <a:pt x="197166" y="4515"/>
                    <a:pt x="180099" y="1048"/>
                    <a:pt x="161282" y="0"/>
                  </a:cubicBezTo>
                  <a:lnTo>
                    <a:pt x="135671" y="25641"/>
                  </a:lnTo>
                  <a:lnTo>
                    <a:pt x="149209" y="25641"/>
                  </a:lnTo>
                  <a:cubicBezTo>
                    <a:pt x="170824" y="25641"/>
                    <a:pt x="188471" y="30918"/>
                    <a:pt x="202180" y="41472"/>
                  </a:cubicBezTo>
                  <a:cubicBezTo>
                    <a:pt x="215879" y="52035"/>
                    <a:pt x="225992" y="66504"/>
                    <a:pt x="232518" y="84906"/>
                  </a:cubicBezTo>
                  <a:cubicBezTo>
                    <a:pt x="239035" y="103308"/>
                    <a:pt x="242298" y="124320"/>
                    <a:pt x="242298" y="147933"/>
                  </a:cubicBezTo>
                  <a:cubicBezTo>
                    <a:pt x="242298" y="171536"/>
                    <a:pt x="239302" y="192557"/>
                    <a:pt x="233308" y="210960"/>
                  </a:cubicBezTo>
                  <a:cubicBezTo>
                    <a:pt x="227315" y="229362"/>
                    <a:pt x="217525" y="243840"/>
                    <a:pt x="203959" y="254403"/>
                  </a:cubicBezTo>
                  <a:cubicBezTo>
                    <a:pt x="190383" y="264947"/>
                    <a:pt x="172136" y="270234"/>
                    <a:pt x="149209" y="270234"/>
                  </a:cubicBezTo>
                  <a:lnTo>
                    <a:pt x="97437" y="270234"/>
                  </a:lnTo>
                  <a:cubicBezTo>
                    <a:pt x="94002" y="270234"/>
                    <a:pt x="91729" y="269862"/>
                    <a:pt x="90616" y="269138"/>
                  </a:cubicBezTo>
                  <a:cubicBezTo>
                    <a:pt x="89493" y="268415"/>
                    <a:pt x="88932" y="266405"/>
                    <a:pt x="88932" y="263109"/>
                  </a:cubicBezTo>
                  <a:lnTo>
                    <a:pt x="88932" y="72438"/>
                  </a:lnTo>
                  <a:lnTo>
                    <a:pt x="43476" y="117948"/>
                  </a:lnTo>
                  <a:lnTo>
                    <a:pt x="43476" y="262109"/>
                  </a:lnTo>
                  <a:cubicBezTo>
                    <a:pt x="43476" y="265147"/>
                    <a:pt x="43210" y="267252"/>
                    <a:pt x="42687" y="268443"/>
                  </a:cubicBezTo>
                  <a:cubicBezTo>
                    <a:pt x="42154" y="269624"/>
                    <a:pt x="40375" y="270234"/>
                    <a:pt x="37350" y="270234"/>
                  </a:cubicBezTo>
                  <a:lnTo>
                    <a:pt x="7107" y="270234"/>
                  </a:lnTo>
                  <a:cubicBezTo>
                    <a:pt x="4081" y="270234"/>
                    <a:pt x="2131" y="270681"/>
                    <a:pt x="1284" y="271615"/>
                  </a:cubicBezTo>
                  <a:cubicBezTo>
                    <a:pt x="419" y="272539"/>
                    <a:pt x="0" y="274587"/>
                    <a:pt x="0" y="277739"/>
                  </a:cubicBezTo>
                  <a:lnTo>
                    <a:pt x="0" y="289617"/>
                  </a:lnTo>
                  <a:cubicBezTo>
                    <a:pt x="0" y="292522"/>
                    <a:pt x="485" y="294361"/>
                    <a:pt x="1475" y="295151"/>
                  </a:cubicBezTo>
                  <a:cubicBezTo>
                    <a:pt x="2464" y="295942"/>
                    <a:pt x="4405" y="296342"/>
                    <a:pt x="7316" y="296342"/>
                  </a:cubicBezTo>
                  <a:lnTo>
                    <a:pt x="149599" y="296342"/>
                  </a:lnTo>
                  <a:cubicBezTo>
                    <a:pt x="172260" y="296342"/>
                    <a:pt x="192581" y="292608"/>
                    <a:pt x="210571" y="285159"/>
                  </a:cubicBezTo>
                  <a:cubicBezTo>
                    <a:pt x="228551" y="277711"/>
                    <a:pt x="243906" y="267252"/>
                    <a:pt x="256616" y="253794"/>
                  </a:cubicBezTo>
                  <a:cubicBezTo>
                    <a:pt x="269335" y="240344"/>
                    <a:pt x="279049" y="224619"/>
                    <a:pt x="285765" y="206607"/>
                  </a:cubicBezTo>
                  <a:cubicBezTo>
                    <a:pt x="292491" y="188595"/>
                    <a:pt x="295859" y="169040"/>
                    <a:pt x="295859" y="147933"/>
                  </a:cubicBezTo>
                </a:path>
              </a:pathLst>
            </a:custGeom>
            <a:solidFill>
              <a:schemeClr val="tx2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8" name="Freihandform 12">
              <a:extLst>
                <a:ext uri="{FF2B5EF4-FFF2-40B4-BE49-F238E27FC236}">
                  <a16:creationId xmlns:a16="http://schemas.microsoft.com/office/drawing/2014/main" id="{11DD2969-5E60-4B9D-BDE7-2A6A4F3DDDC1}"/>
                </a:ext>
              </a:extLst>
            </p:cNvPr>
            <p:cNvSpPr/>
            <p:nvPr/>
          </p:nvSpPr>
          <p:spPr>
            <a:xfrm>
              <a:off x="4821634" y="1946588"/>
              <a:ext cx="918942" cy="296237"/>
            </a:xfrm>
            <a:custGeom>
              <a:avLst/>
              <a:gdLst>
                <a:gd name="connsiteX0" fmla="*/ 237618 w 918942"/>
                <a:gd name="connsiteY0" fmla="*/ 0 h 296237"/>
                <a:gd name="connsiteX1" fmla="*/ 237618 w 918942"/>
                <a:gd name="connsiteY1" fmla="*/ 296237 h 296237"/>
                <a:gd name="connsiteX2" fmla="*/ 176332 w 918942"/>
                <a:gd name="connsiteY2" fmla="*/ 296237 h 296237"/>
                <a:gd name="connsiteX3" fmla="*/ 176332 w 918942"/>
                <a:gd name="connsiteY3" fmla="*/ 168383 h 296237"/>
                <a:gd name="connsiteX4" fmla="*/ 61495 w 918942"/>
                <a:gd name="connsiteY4" fmla="*/ 168383 h 296237"/>
                <a:gd name="connsiteX5" fmla="*/ 61495 w 918942"/>
                <a:gd name="connsiteY5" fmla="*/ 296237 h 296237"/>
                <a:gd name="connsiteX6" fmla="*/ 0 w 918942"/>
                <a:gd name="connsiteY6" fmla="*/ 296237 h 296237"/>
                <a:gd name="connsiteX7" fmla="*/ 0 w 918942"/>
                <a:gd name="connsiteY7" fmla="*/ 0 h 296237"/>
                <a:gd name="connsiteX8" fmla="*/ 61495 w 918942"/>
                <a:gd name="connsiteY8" fmla="*/ 0 h 296237"/>
                <a:gd name="connsiteX9" fmla="*/ 61495 w 918942"/>
                <a:gd name="connsiteY9" fmla="*/ 116110 h 296237"/>
                <a:gd name="connsiteX10" fmla="*/ 176341 w 918942"/>
                <a:gd name="connsiteY10" fmla="*/ 116110 h 296237"/>
                <a:gd name="connsiteX11" fmla="*/ 176341 w 918942"/>
                <a:gd name="connsiteY11" fmla="*/ 0 h 296237"/>
                <a:gd name="connsiteX12" fmla="*/ 237618 w 918942"/>
                <a:gd name="connsiteY12" fmla="*/ 0 h 296237"/>
                <a:gd name="connsiteX13" fmla="*/ 274530 w 918942"/>
                <a:gd name="connsiteY13" fmla="*/ 0 h 296237"/>
                <a:gd name="connsiteX14" fmla="*/ 274530 w 918942"/>
                <a:gd name="connsiteY14" fmla="*/ 52273 h 296237"/>
                <a:gd name="connsiteX15" fmla="*/ 353273 w 918942"/>
                <a:gd name="connsiteY15" fmla="*/ 52273 h 296237"/>
                <a:gd name="connsiteX16" fmla="*/ 353273 w 918942"/>
                <a:gd name="connsiteY16" fmla="*/ 296237 h 296237"/>
                <a:gd name="connsiteX17" fmla="*/ 414768 w 918942"/>
                <a:gd name="connsiteY17" fmla="*/ 296237 h 296237"/>
                <a:gd name="connsiteX18" fmla="*/ 414768 w 918942"/>
                <a:gd name="connsiteY18" fmla="*/ 52264 h 296237"/>
                <a:gd name="connsiteX19" fmla="*/ 493510 w 918942"/>
                <a:gd name="connsiteY19" fmla="*/ 52264 h 296237"/>
                <a:gd name="connsiteX20" fmla="*/ 493510 w 918942"/>
                <a:gd name="connsiteY20" fmla="*/ 0 h 296237"/>
                <a:gd name="connsiteX21" fmla="*/ 274530 w 918942"/>
                <a:gd name="connsiteY21" fmla="*/ 0 h 296237"/>
                <a:gd name="connsiteX22" fmla="*/ 858456 w 918942"/>
                <a:gd name="connsiteY22" fmla="*/ 0 h 296237"/>
                <a:gd name="connsiteX23" fmla="*/ 807283 w 918942"/>
                <a:gd name="connsiteY23" fmla="*/ 218056 h 296237"/>
                <a:gd name="connsiteX24" fmla="*/ 751734 w 918942"/>
                <a:gd name="connsiteY24" fmla="*/ 0 h 296237"/>
                <a:gd name="connsiteX25" fmla="*/ 693617 w 918942"/>
                <a:gd name="connsiteY25" fmla="*/ 0 h 296237"/>
                <a:gd name="connsiteX26" fmla="*/ 637877 w 918942"/>
                <a:gd name="connsiteY26" fmla="*/ 218056 h 296237"/>
                <a:gd name="connsiteX27" fmla="*/ 586714 w 918942"/>
                <a:gd name="connsiteY27" fmla="*/ 0 h 296237"/>
                <a:gd name="connsiteX28" fmla="*/ 526208 w 918942"/>
                <a:gd name="connsiteY28" fmla="*/ 0 h 296237"/>
                <a:gd name="connsiteX29" fmla="*/ 600194 w 918942"/>
                <a:gd name="connsiteY29" fmla="*/ 296237 h 296237"/>
                <a:gd name="connsiteX30" fmla="*/ 670014 w 918942"/>
                <a:gd name="connsiteY30" fmla="*/ 296237 h 296237"/>
                <a:gd name="connsiteX31" fmla="*/ 722376 w 918942"/>
                <a:gd name="connsiteY31" fmla="*/ 88325 h 296237"/>
                <a:gd name="connsiteX32" fmla="*/ 775042 w 918942"/>
                <a:gd name="connsiteY32" fmla="*/ 295846 h 296237"/>
                <a:gd name="connsiteX33" fmla="*/ 868588 w 918942"/>
                <a:gd name="connsiteY33" fmla="*/ 202187 h 296237"/>
                <a:gd name="connsiteX34" fmla="*/ 918943 w 918942"/>
                <a:gd name="connsiteY34" fmla="*/ 0 h 296237"/>
                <a:gd name="connsiteX35" fmla="*/ 858456 w 918942"/>
                <a:gd name="connsiteY35" fmla="*/ 0 h 29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18942" h="296237">
                  <a:moveTo>
                    <a:pt x="237618" y="0"/>
                  </a:moveTo>
                  <a:lnTo>
                    <a:pt x="237618" y="296237"/>
                  </a:lnTo>
                  <a:lnTo>
                    <a:pt x="176332" y="296237"/>
                  </a:lnTo>
                  <a:lnTo>
                    <a:pt x="176332" y="168383"/>
                  </a:lnTo>
                  <a:lnTo>
                    <a:pt x="61495" y="168383"/>
                  </a:lnTo>
                  <a:lnTo>
                    <a:pt x="61495" y="296237"/>
                  </a:lnTo>
                  <a:lnTo>
                    <a:pt x="0" y="296237"/>
                  </a:lnTo>
                  <a:lnTo>
                    <a:pt x="0" y="0"/>
                  </a:lnTo>
                  <a:lnTo>
                    <a:pt x="61495" y="0"/>
                  </a:lnTo>
                  <a:lnTo>
                    <a:pt x="61495" y="116110"/>
                  </a:lnTo>
                  <a:lnTo>
                    <a:pt x="176341" y="116110"/>
                  </a:lnTo>
                  <a:lnTo>
                    <a:pt x="176341" y="0"/>
                  </a:lnTo>
                  <a:lnTo>
                    <a:pt x="237618" y="0"/>
                  </a:lnTo>
                  <a:close/>
                  <a:moveTo>
                    <a:pt x="274530" y="0"/>
                  </a:moveTo>
                  <a:lnTo>
                    <a:pt x="274530" y="52273"/>
                  </a:lnTo>
                  <a:lnTo>
                    <a:pt x="353273" y="52273"/>
                  </a:lnTo>
                  <a:lnTo>
                    <a:pt x="353273" y="296237"/>
                  </a:lnTo>
                  <a:lnTo>
                    <a:pt x="414768" y="296237"/>
                  </a:lnTo>
                  <a:lnTo>
                    <a:pt x="414768" y="52264"/>
                  </a:lnTo>
                  <a:lnTo>
                    <a:pt x="493510" y="52264"/>
                  </a:lnTo>
                  <a:lnTo>
                    <a:pt x="493510" y="0"/>
                  </a:lnTo>
                  <a:lnTo>
                    <a:pt x="274530" y="0"/>
                  </a:lnTo>
                  <a:close/>
                  <a:moveTo>
                    <a:pt x="858456" y="0"/>
                  </a:moveTo>
                  <a:lnTo>
                    <a:pt x="807283" y="218056"/>
                  </a:lnTo>
                  <a:lnTo>
                    <a:pt x="751734" y="0"/>
                  </a:lnTo>
                  <a:lnTo>
                    <a:pt x="693617" y="0"/>
                  </a:lnTo>
                  <a:lnTo>
                    <a:pt x="637877" y="218056"/>
                  </a:lnTo>
                  <a:lnTo>
                    <a:pt x="586714" y="0"/>
                  </a:lnTo>
                  <a:lnTo>
                    <a:pt x="526208" y="0"/>
                  </a:lnTo>
                  <a:lnTo>
                    <a:pt x="600194" y="296237"/>
                  </a:lnTo>
                  <a:lnTo>
                    <a:pt x="670014" y="296237"/>
                  </a:lnTo>
                  <a:lnTo>
                    <a:pt x="722376" y="88325"/>
                  </a:lnTo>
                  <a:lnTo>
                    <a:pt x="775042" y="295846"/>
                  </a:lnTo>
                  <a:lnTo>
                    <a:pt x="868588" y="202187"/>
                  </a:lnTo>
                  <a:lnTo>
                    <a:pt x="918943" y="0"/>
                  </a:lnTo>
                  <a:lnTo>
                    <a:pt x="858456" y="0"/>
                  </a:lnTo>
                  <a:close/>
                </a:path>
              </a:pathLst>
            </a:custGeom>
            <a:solidFill>
              <a:schemeClr val="tx1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9" name="Freihandform 13">
              <a:extLst>
                <a:ext uri="{FF2B5EF4-FFF2-40B4-BE49-F238E27FC236}">
                  <a16:creationId xmlns:a16="http://schemas.microsoft.com/office/drawing/2014/main" id="{969B5C2E-ED88-4E82-A058-673472451701}"/>
                </a:ext>
              </a:extLst>
            </p:cNvPr>
            <p:cNvSpPr/>
            <p:nvPr/>
          </p:nvSpPr>
          <p:spPr>
            <a:xfrm>
              <a:off x="6156486" y="1942159"/>
              <a:ext cx="1213564" cy="320973"/>
            </a:xfrm>
            <a:custGeom>
              <a:avLst/>
              <a:gdLst>
                <a:gd name="connsiteX0" fmla="*/ 14032 w 1213564"/>
                <a:gd name="connsiteY0" fmla="*/ 64580 h 320973"/>
                <a:gd name="connsiteX1" fmla="*/ 7030 w 1213564"/>
                <a:gd name="connsiteY1" fmla="*/ 64580 h 320973"/>
                <a:gd name="connsiteX2" fmla="*/ 7030 w 1213564"/>
                <a:gd name="connsiteY2" fmla="*/ 4324 h 320973"/>
                <a:gd name="connsiteX3" fmla="*/ 14032 w 1213564"/>
                <a:gd name="connsiteY3" fmla="*/ 4324 h 320973"/>
                <a:gd name="connsiteX4" fmla="*/ 14032 w 1213564"/>
                <a:gd name="connsiteY4" fmla="*/ 30004 h 320973"/>
                <a:gd name="connsiteX5" fmla="*/ 45636 w 1213564"/>
                <a:gd name="connsiteY5" fmla="*/ 30004 h 320973"/>
                <a:gd name="connsiteX6" fmla="*/ 45636 w 1213564"/>
                <a:gd name="connsiteY6" fmla="*/ 4324 h 320973"/>
                <a:gd name="connsiteX7" fmla="*/ 52619 w 1213564"/>
                <a:gd name="connsiteY7" fmla="*/ 4324 h 320973"/>
                <a:gd name="connsiteX8" fmla="*/ 52619 w 1213564"/>
                <a:gd name="connsiteY8" fmla="*/ 64580 h 320973"/>
                <a:gd name="connsiteX9" fmla="*/ 45636 w 1213564"/>
                <a:gd name="connsiteY9" fmla="*/ 64580 h 320973"/>
                <a:gd name="connsiteX10" fmla="*/ 45636 w 1213564"/>
                <a:gd name="connsiteY10" fmla="*/ 36185 h 320973"/>
                <a:gd name="connsiteX11" fmla="*/ 14032 w 1213564"/>
                <a:gd name="connsiteY11" fmla="*/ 36185 h 320973"/>
                <a:gd name="connsiteX12" fmla="*/ 14032 w 1213564"/>
                <a:gd name="connsiteY12" fmla="*/ 64580 h 320973"/>
                <a:gd name="connsiteX13" fmla="*/ 99834 w 1213564"/>
                <a:gd name="connsiteY13" fmla="*/ 21346 h 320973"/>
                <a:gd name="connsiteX14" fmla="*/ 107045 w 1213564"/>
                <a:gd name="connsiteY14" fmla="*/ 29318 h 320973"/>
                <a:gd name="connsiteX15" fmla="*/ 109614 w 1213564"/>
                <a:gd name="connsiteY15" fmla="*/ 41910 h 320973"/>
                <a:gd name="connsiteX16" fmla="*/ 108187 w 1213564"/>
                <a:gd name="connsiteY16" fmla="*/ 51845 h 320973"/>
                <a:gd name="connsiteX17" fmla="*/ 104020 w 1213564"/>
                <a:gd name="connsiteY17" fmla="*/ 59217 h 320973"/>
                <a:gd name="connsiteX18" fmla="*/ 97465 w 1213564"/>
                <a:gd name="connsiteY18" fmla="*/ 63818 h 320973"/>
                <a:gd name="connsiteX19" fmla="*/ 88751 w 1213564"/>
                <a:gd name="connsiteY19" fmla="*/ 65408 h 320973"/>
                <a:gd name="connsiteX20" fmla="*/ 80465 w 1213564"/>
                <a:gd name="connsiteY20" fmla="*/ 63818 h 320973"/>
                <a:gd name="connsiteX21" fmla="*/ 73958 w 1213564"/>
                <a:gd name="connsiteY21" fmla="*/ 59217 h 320973"/>
                <a:gd name="connsiteX22" fmla="*/ 69724 w 1213564"/>
                <a:gd name="connsiteY22" fmla="*/ 51845 h 320973"/>
                <a:gd name="connsiteX23" fmla="*/ 68221 w 1213564"/>
                <a:gd name="connsiteY23" fmla="*/ 41910 h 320973"/>
                <a:gd name="connsiteX24" fmla="*/ 70733 w 1213564"/>
                <a:gd name="connsiteY24" fmla="*/ 29280 h 320973"/>
                <a:gd name="connsiteX25" fmla="*/ 77906 w 1213564"/>
                <a:gd name="connsiteY25" fmla="*/ 21326 h 320973"/>
                <a:gd name="connsiteX26" fmla="*/ 89055 w 1213564"/>
                <a:gd name="connsiteY26" fmla="*/ 18583 h 320973"/>
                <a:gd name="connsiteX27" fmla="*/ 99834 w 1213564"/>
                <a:gd name="connsiteY27" fmla="*/ 21346 h 320973"/>
                <a:gd name="connsiteX28" fmla="*/ 101099 w 1213564"/>
                <a:gd name="connsiteY28" fmla="*/ 51349 h 320973"/>
                <a:gd name="connsiteX29" fmla="*/ 102545 w 1213564"/>
                <a:gd name="connsiteY29" fmla="*/ 41910 h 320973"/>
                <a:gd name="connsiteX30" fmla="*/ 101099 w 1213564"/>
                <a:gd name="connsiteY30" fmla="*/ 32576 h 320973"/>
                <a:gd name="connsiteX31" fmla="*/ 96638 w 1213564"/>
                <a:gd name="connsiteY31" fmla="*/ 26499 h 320973"/>
                <a:gd name="connsiteX32" fmla="*/ 88875 w 1213564"/>
                <a:gd name="connsiteY32" fmla="*/ 24355 h 320973"/>
                <a:gd name="connsiteX33" fmla="*/ 78562 w 1213564"/>
                <a:gd name="connsiteY33" fmla="*/ 29013 h 320973"/>
                <a:gd name="connsiteX34" fmla="*/ 75270 w 1213564"/>
                <a:gd name="connsiteY34" fmla="*/ 41910 h 320973"/>
                <a:gd name="connsiteX35" fmla="*/ 76716 w 1213564"/>
                <a:gd name="connsiteY35" fmla="*/ 51349 h 320973"/>
                <a:gd name="connsiteX36" fmla="*/ 81178 w 1213564"/>
                <a:gd name="connsiteY36" fmla="*/ 57531 h 320973"/>
                <a:gd name="connsiteX37" fmla="*/ 88903 w 1213564"/>
                <a:gd name="connsiteY37" fmla="*/ 59712 h 320973"/>
                <a:gd name="connsiteX38" fmla="*/ 96628 w 1213564"/>
                <a:gd name="connsiteY38" fmla="*/ 57531 h 320973"/>
                <a:gd name="connsiteX39" fmla="*/ 101099 w 1213564"/>
                <a:gd name="connsiteY39" fmla="*/ 51349 h 320973"/>
                <a:gd name="connsiteX40" fmla="*/ 131333 w 1213564"/>
                <a:gd name="connsiteY40" fmla="*/ 62894 h 320973"/>
                <a:gd name="connsiteX41" fmla="*/ 142074 w 1213564"/>
                <a:gd name="connsiteY41" fmla="*/ 65408 h 320973"/>
                <a:gd name="connsiteX42" fmla="*/ 148667 w 1213564"/>
                <a:gd name="connsiteY42" fmla="*/ 64789 h 320973"/>
                <a:gd name="connsiteX43" fmla="*/ 153718 w 1213564"/>
                <a:gd name="connsiteY43" fmla="*/ 63017 h 320973"/>
                <a:gd name="connsiteX44" fmla="*/ 153718 w 1213564"/>
                <a:gd name="connsiteY44" fmla="*/ 56921 h 320973"/>
                <a:gd name="connsiteX45" fmla="*/ 148495 w 1213564"/>
                <a:gd name="connsiteY45" fmla="*/ 58712 h 320973"/>
                <a:gd name="connsiteX46" fmla="*/ 142026 w 1213564"/>
                <a:gd name="connsiteY46" fmla="*/ 59474 h 320973"/>
                <a:gd name="connsiteX47" fmla="*/ 134558 w 1213564"/>
                <a:gd name="connsiteY47" fmla="*/ 57436 h 320973"/>
                <a:gd name="connsiteX48" fmla="*/ 130058 w 1213564"/>
                <a:gd name="connsiteY48" fmla="*/ 51521 h 320973"/>
                <a:gd name="connsiteX49" fmla="*/ 128555 w 1213564"/>
                <a:gd name="connsiteY49" fmla="*/ 42167 h 320973"/>
                <a:gd name="connsiteX50" fmla="*/ 130097 w 1213564"/>
                <a:gd name="connsiteY50" fmla="*/ 32518 h 320973"/>
                <a:gd name="connsiteX51" fmla="*/ 134739 w 1213564"/>
                <a:gd name="connsiteY51" fmla="*/ 26584 h 320973"/>
                <a:gd name="connsiteX52" fmla="*/ 142540 w 1213564"/>
                <a:gd name="connsiteY52" fmla="*/ 24565 h 320973"/>
                <a:gd name="connsiteX53" fmla="*/ 147592 w 1213564"/>
                <a:gd name="connsiteY53" fmla="*/ 25222 h 320973"/>
                <a:gd name="connsiteX54" fmla="*/ 152348 w 1213564"/>
                <a:gd name="connsiteY54" fmla="*/ 26708 h 320973"/>
                <a:gd name="connsiteX55" fmla="*/ 154394 w 1213564"/>
                <a:gd name="connsiteY55" fmla="*/ 20984 h 320973"/>
                <a:gd name="connsiteX56" fmla="*/ 149247 w 1213564"/>
                <a:gd name="connsiteY56" fmla="*/ 19269 h 320973"/>
                <a:gd name="connsiteX57" fmla="*/ 142702 w 1213564"/>
                <a:gd name="connsiteY57" fmla="*/ 18593 h 320973"/>
                <a:gd name="connsiteX58" fmla="*/ 131761 w 1213564"/>
                <a:gd name="connsiteY58" fmla="*/ 21107 h 320973"/>
                <a:gd name="connsiteX59" fmla="*/ 124198 w 1213564"/>
                <a:gd name="connsiteY59" fmla="*/ 28832 h 320973"/>
                <a:gd name="connsiteX60" fmla="*/ 121468 w 1213564"/>
                <a:gd name="connsiteY60" fmla="*/ 42243 h 320973"/>
                <a:gd name="connsiteX61" fmla="*/ 124065 w 1213564"/>
                <a:gd name="connsiteY61" fmla="*/ 55226 h 320973"/>
                <a:gd name="connsiteX62" fmla="*/ 131333 w 1213564"/>
                <a:gd name="connsiteY62" fmla="*/ 62894 h 320973"/>
                <a:gd name="connsiteX63" fmla="*/ 173773 w 1213564"/>
                <a:gd name="connsiteY63" fmla="*/ 40967 h 320973"/>
                <a:gd name="connsiteX64" fmla="*/ 175076 w 1213564"/>
                <a:gd name="connsiteY64" fmla="*/ 31899 h 320973"/>
                <a:gd name="connsiteX65" fmla="*/ 179348 w 1213564"/>
                <a:gd name="connsiteY65" fmla="*/ 26270 h 320973"/>
                <a:gd name="connsiteX66" fmla="*/ 187358 w 1213564"/>
                <a:gd name="connsiteY66" fmla="*/ 24355 h 320973"/>
                <a:gd name="connsiteX67" fmla="*/ 195235 w 1213564"/>
                <a:gd name="connsiteY67" fmla="*/ 27165 h 320973"/>
                <a:gd name="connsiteX68" fmla="*/ 197813 w 1213564"/>
                <a:gd name="connsiteY68" fmla="*/ 35614 h 320973"/>
                <a:gd name="connsiteX69" fmla="*/ 197813 w 1213564"/>
                <a:gd name="connsiteY69" fmla="*/ 64580 h 320973"/>
                <a:gd name="connsiteX70" fmla="*/ 204558 w 1213564"/>
                <a:gd name="connsiteY70" fmla="*/ 64580 h 320973"/>
                <a:gd name="connsiteX71" fmla="*/ 204558 w 1213564"/>
                <a:gd name="connsiteY71" fmla="*/ 35157 h 320973"/>
                <a:gd name="connsiteX72" fmla="*/ 202741 w 1213564"/>
                <a:gd name="connsiteY72" fmla="*/ 25756 h 320973"/>
                <a:gd name="connsiteX73" fmla="*/ 197261 w 1213564"/>
                <a:gd name="connsiteY73" fmla="*/ 20403 h 320973"/>
                <a:gd name="connsiteX74" fmla="*/ 188176 w 1213564"/>
                <a:gd name="connsiteY74" fmla="*/ 18669 h 320973"/>
                <a:gd name="connsiteX75" fmla="*/ 182344 w 1213564"/>
                <a:gd name="connsiteY75" fmla="*/ 19517 h 320973"/>
                <a:gd name="connsiteX76" fmla="*/ 177416 w 1213564"/>
                <a:gd name="connsiteY76" fmla="*/ 21993 h 320973"/>
                <a:gd name="connsiteX77" fmla="*/ 173868 w 1213564"/>
                <a:gd name="connsiteY77" fmla="*/ 26013 h 320973"/>
                <a:gd name="connsiteX78" fmla="*/ 173402 w 1213564"/>
                <a:gd name="connsiteY78" fmla="*/ 26013 h 320973"/>
                <a:gd name="connsiteX79" fmla="*/ 173697 w 1213564"/>
                <a:gd name="connsiteY79" fmla="*/ 22936 h 320973"/>
                <a:gd name="connsiteX80" fmla="*/ 173773 w 1213564"/>
                <a:gd name="connsiteY80" fmla="*/ 19622 h 320973"/>
                <a:gd name="connsiteX81" fmla="*/ 173773 w 1213564"/>
                <a:gd name="connsiteY81" fmla="*/ 457 h 320973"/>
                <a:gd name="connsiteX82" fmla="*/ 166952 w 1213564"/>
                <a:gd name="connsiteY82" fmla="*/ 457 h 320973"/>
                <a:gd name="connsiteX83" fmla="*/ 166952 w 1213564"/>
                <a:gd name="connsiteY83" fmla="*/ 64580 h 320973"/>
                <a:gd name="connsiteX84" fmla="*/ 173773 w 1213564"/>
                <a:gd name="connsiteY84" fmla="*/ 64580 h 320973"/>
                <a:gd name="connsiteX85" fmla="*/ 173773 w 1213564"/>
                <a:gd name="connsiteY85" fmla="*/ 40967 h 320973"/>
                <a:gd name="connsiteX86" fmla="*/ 232490 w 1213564"/>
                <a:gd name="connsiteY86" fmla="*/ 65408 h 320973"/>
                <a:gd name="connsiteX87" fmla="*/ 242060 w 1213564"/>
                <a:gd name="connsiteY87" fmla="*/ 63922 h 320973"/>
                <a:gd name="connsiteX88" fmla="*/ 248225 w 1213564"/>
                <a:gd name="connsiteY88" fmla="*/ 59493 h 320973"/>
                <a:gd name="connsiteX89" fmla="*/ 250385 w 1213564"/>
                <a:gd name="connsiteY89" fmla="*/ 52216 h 320973"/>
                <a:gd name="connsiteX90" fmla="*/ 248729 w 1213564"/>
                <a:gd name="connsiteY90" fmla="*/ 46139 h 320973"/>
                <a:gd name="connsiteX91" fmla="*/ 243973 w 1213564"/>
                <a:gd name="connsiteY91" fmla="*/ 42101 h 320973"/>
                <a:gd name="connsiteX92" fmla="*/ 236638 w 1213564"/>
                <a:gd name="connsiteY92" fmla="*/ 38862 h 320973"/>
                <a:gd name="connsiteX93" fmla="*/ 229817 w 1213564"/>
                <a:gd name="connsiteY93" fmla="*/ 36062 h 320973"/>
                <a:gd name="connsiteX94" fmla="*/ 226049 w 1213564"/>
                <a:gd name="connsiteY94" fmla="*/ 33509 h 320973"/>
                <a:gd name="connsiteX95" fmla="*/ 224879 w 1213564"/>
                <a:gd name="connsiteY95" fmla="*/ 30042 h 320973"/>
                <a:gd name="connsiteX96" fmla="*/ 227410 w 1213564"/>
                <a:gd name="connsiteY96" fmla="*/ 25756 h 320973"/>
                <a:gd name="connsiteX97" fmla="*/ 234678 w 1213564"/>
                <a:gd name="connsiteY97" fmla="*/ 24194 h 320973"/>
                <a:gd name="connsiteX98" fmla="*/ 241147 w 1213564"/>
                <a:gd name="connsiteY98" fmla="*/ 25013 h 320973"/>
                <a:gd name="connsiteX99" fmla="*/ 247112 w 1213564"/>
                <a:gd name="connsiteY99" fmla="*/ 27041 h 320973"/>
                <a:gd name="connsiteX100" fmla="*/ 249414 w 1213564"/>
                <a:gd name="connsiteY100" fmla="*/ 21555 h 320973"/>
                <a:gd name="connsiteX101" fmla="*/ 242783 w 1213564"/>
                <a:gd name="connsiteY101" fmla="*/ 19393 h 320973"/>
                <a:gd name="connsiteX102" fmla="*/ 235125 w 1213564"/>
                <a:gd name="connsiteY102" fmla="*/ 18583 h 320973"/>
                <a:gd name="connsiteX103" fmla="*/ 222976 w 1213564"/>
                <a:gd name="connsiteY103" fmla="*/ 21660 h 320973"/>
                <a:gd name="connsiteX104" fmla="*/ 218353 w 1213564"/>
                <a:gd name="connsiteY104" fmla="*/ 30461 h 320973"/>
                <a:gd name="connsiteX105" fmla="*/ 220046 w 1213564"/>
                <a:gd name="connsiteY105" fmla="*/ 36557 h 320973"/>
                <a:gd name="connsiteX106" fmla="*/ 224917 w 1213564"/>
                <a:gd name="connsiteY106" fmla="*/ 40538 h 320973"/>
                <a:gd name="connsiteX107" fmla="*/ 232385 w 1213564"/>
                <a:gd name="connsiteY107" fmla="*/ 43815 h 320973"/>
                <a:gd name="connsiteX108" fmla="*/ 239225 w 1213564"/>
                <a:gd name="connsiteY108" fmla="*/ 46758 h 320973"/>
                <a:gd name="connsiteX109" fmla="*/ 242755 w 1213564"/>
                <a:gd name="connsiteY109" fmla="*/ 49520 h 320973"/>
                <a:gd name="connsiteX110" fmla="*/ 243792 w 1213564"/>
                <a:gd name="connsiteY110" fmla="*/ 52797 h 320973"/>
                <a:gd name="connsiteX111" fmla="*/ 241157 w 1213564"/>
                <a:gd name="connsiteY111" fmla="*/ 57950 h 320973"/>
                <a:gd name="connsiteX112" fmla="*/ 232680 w 1213564"/>
                <a:gd name="connsiteY112" fmla="*/ 59846 h 320973"/>
                <a:gd name="connsiteX113" fmla="*/ 224841 w 1213564"/>
                <a:gd name="connsiteY113" fmla="*/ 58731 h 320973"/>
                <a:gd name="connsiteX114" fmla="*/ 218267 w 1213564"/>
                <a:gd name="connsiteY114" fmla="*/ 56255 h 320973"/>
                <a:gd name="connsiteX115" fmla="*/ 218267 w 1213564"/>
                <a:gd name="connsiteY115" fmla="*/ 62560 h 320973"/>
                <a:gd name="connsiteX116" fmla="*/ 224327 w 1213564"/>
                <a:gd name="connsiteY116" fmla="*/ 64665 h 320973"/>
                <a:gd name="connsiteX117" fmla="*/ 232490 w 1213564"/>
                <a:gd name="connsiteY117" fmla="*/ 65408 h 320973"/>
                <a:gd name="connsiteX118" fmla="*/ 271267 w 1213564"/>
                <a:gd name="connsiteY118" fmla="*/ 62894 h 320973"/>
                <a:gd name="connsiteX119" fmla="*/ 282026 w 1213564"/>
                <a:gd name="connsiteY119" fmla="*/ 65408 h 320973"/>
                <a:gd name="connsiteX120" fmla="*/ 288619 w 1213564"/>
                <a:gd name="connsiteY120" fmla="*/ 64789 h 320973"/>
                <a:gd name="connsiteX121" fmla="*/ 293652 w 1213564"/>
                <a:gd name="connsiteY121" fmla="*/ 63017 h 320973"/>
                <a:gd name="connsiteX122" fmla="*/ 293652 w 1213564"/>
                <a:gd name="connsiteY122" fmla="*/ 56921 h 320973"/>
                <a:gd name="connsiteX123" fmla="*/ 288429 w 1213564"/>
                <a:gd name="connsiteY123" fmla="*/ 58712 h 320973"/>
                <a:gd name="connsiteX124" fmla="*/ 281960 w 1213564"/>
                <a:gd name="connsiteY124" fmla="*/ 59474 h 320973"/>
                <a:gd name="connsiteX125" fmla="*/ 274492 w 1213564"/>
                <a:gd name="connsiteY125" fmla="*/ 57436 h 320973"/>
                <a:gd name="connsiteX126" fmla="*/ 269992 w 1213564"/>
                <a:gd name="connsiteY126" fmla="*/ 51521 h 320973"/>
                <a:gd name="connsiteX127" fmla="*/ 268508 w 1213564"/>
                <a:gd name="connsiteY127" fmla="*/ 42167 h 320973"/>
                <a:gd name="connsiteX128" fmla="*/ 270030 w 1213564"/>
                <a:gd name="connsiteY128" fmla="*/ 32518 h 320973"/>
                <a:gd name="connsiteX129" fmla="*/ 274691 w 1213564"/>
                <a:gd name="connsiteY129" fmla="*/ 26584 h 320973"/>
                <a:gd name="connsiteX130" fmla="*/ 282493 w 1213564"/>
                <a:gd name="connsiteY130" fmla="*/ 24565 h 320973"/>
                <a:gd name="connsiteX131" fmla="*/ 287525 w 1213564"/>
                <a:gd name="connsiteY131" fmla="*/ 25222 h 320973"/>
                <a:gd name="connsiteX132" fmla="*/ 292282 w 1213564"/>
                <a:gd name="connsiteY132" fmla="*/ 26708 h 320973"/>
                <a:gd name="connsiteX133" fmla="*/ 294346 w 1213564"/>
                <a:gd name="connsiteY133" fmla="*/ 20984 h 320973"/>
                <a:gd name="connsiteX134" fmla="*/ 289181 w 1213564"/>
                <a:gd name="connsiteY134" fmla="*/ 19269 h 320973"/>
                <a:gd name="connsiteX135" fmla="*/ 282654 w 1213564"/>
                <a:gd name="connsiteY135" fmla="*/ 18593 h 320973"/>
                <a:gd name="connsiteX136" fmla="*/ 271714 w 1213564"/>
                <a:gd name="connsiteY136" fmla="*/ 21107 h 320973"/>
                <a:gd name="connsiteX137" fmla="*/ 264151 w 1213564"/>
                <a:gd name="connsiteY137" fmla="*/ 28832 h 320973"/>
                <a:gd name="connsiteX138" fmla="*/ 261420 w 1213564"/>
                <a:gd name="connsiteY138" fmla="*/ 42243 h 320973"/>
                <a:gd name="connsiteX139" fmla="*/ 263998 w 1213564"/>
                <a:gd name="connsiteY139" fmla="*/ 55226 h 320973"/>
                <a:gd name="connsiteX140" fmla="*/ 271267 w 1213564"/>
                <a:gd name="connsiteY140" fmla="*/ 62894 h 320973"/>
                <a:gd name="connsiteX141" fmla="*/ 319300 w 1213564"/>
                <a:gd name="connsiteY141" fmla="*/ 26279 h 320973"/>
                <a:gd name="connsiteX142" fmla="*/ 327310 w 1213564"/>
                <a:gd name="connsiteY142" fmla="*/ 24365 h 320973"/>
                <a:gd name="connsiteX143" fmla="*/ 335188 w 1213564"/>
                <a:gd name="connsiteY143" fmla="*/ 27165 h 320973"/>
                <a:gd name="connsiteX144" fmla="*/ 337756 w 1213564"/>
                <a:gd name="connsiteY144" fmla="*/ 35614 h 320973"/>
                <a:gd name="connsiteX145" fmla="*/ 337756 w 1213564"/>
                <a:gd name="connsiteY145" fmla="*/ 64589 h 320973"/>
                <a:gd name="connsiteX146" fmla="*/ 344520 w 1213564"/>
                <a:gd name="connsiteY146" fmla="*/ 64589 h 320973"/>
                <a:gd name="connsiteX147" fmla="*/ 344520 w 1213564"/>
                <a:gd name="connsiteY147" fmla="*/ 35157 h 320973"/>
                <a:gd name="connsiteX148" fmla="*/ 342684 w 1213564"/>
                <a:gd name="connsiteY148" fmla="*/ 25765 h 320973"/>
                <a:gd name="connsiteX149" fmla="*/ 337223 w 1213564"/>
                <a:gd name="connsiteY149" fmla="*/ 20412 h 320973"/>
                <a:gd name="connsiteX150" fmla="*/ 328138 w 1213564"/>
                <a:gd name="connsiteY150" fmla="*/ 18679 h 320973"/>
                <a:gd name="connsiteX151" fmla="*/ 322287 w 1213564"/>
                <a:gd name="connsiteY151" fmla="*/ 19526 h 320973"/>
                <a:gd name="connsiteX152" fmla="*/ 317378 w 1213564"/>
                <a:gd name="connsiteY152" fmla="*/ 21993 h 320973"/>
                <a:gd name="connsiteX153" fmla="*/ 313811 w 1213564"/>
                <a:gd name="connsiteY153" fmla="*/ 26013 h 320973"/>
                <a:gd name="connsiteX154" fmla="*/ 313364 w 1213564"/>
                <a:gd name="connsiteY154" fmla="*/ 26013 h 320973"/>
                <a:gd name="connsiteX155" fmla="*/ 313640 w 1213564"/>
                <a:gd name="connsiteY155" fmla="*/ 22946 h 320973"/>
                <a:gd name="connsiteX156" fmla="*/ 313735 w 1213564"/>
                <a:gd name="connsiteY156" fmla="*/ 19622 h 320973"/>
                <a:gd name="connsiteX157" fmla="*/ 313735 w 1213564"/>
                <a:gd name="connsiteY157" fmla="*/ 448 h 320973"/>
                <a:gd name="connsiteX158" fmla="*/ 306895 w 1213564"/>
                <a:gd name="connsiteY158" fmla="*/ 448 h 320973"/>
                <a:gd name="connsiteX159" fmla="*/ 306895 w 1213564"/>
                <a:gd name="connsiteY159" fmla="*/ 64580 h 320973"/>
                <a:gd name="connsiteX160" fmla="*/ 313735 w 1213564"/>
                <a:gd name="connsiteY160" fmla="*/ 64580 h 320973"/>
                <a:gd name="connsiteX161" fmla="*/ 313735 w 1213564"/>
                <a:gd name="connsiteY161" fmla="*/ 40967 h 320973"/>
                <a:gd name="connsiteX162" fmla="*/ 315038 w 1213564"/>
                <a:gd name="connsiteY162" fmla="*/ 31899 h 320973"/>
                <a:gd name="connsiteX163" fmla="*/ 319300 w 1213564"/>
                <a:gd name="connsiteY163" fmla="*/ 26279 h 320973"/>
                <a:gd name="connsiteX164" fmla="*/ 367942 w 1213564"/>
                <a:gd name="connsiteY164" fmla="*/ 63675 h 320973"/>
                <a:gd name="connsiteX165" fmla="*/ 376914 w 1213564"/>
                <a:gd name="connsiteY165" fmla="*/ 65408 h 320973"/>
                <a:gd name="connsiteX166" fmla="*/ 382821 w 1213564"/>
                <a:gd name="connsiteY166" fmla="*/ 64599 h 320973"/>
                <a:gd name="connsiteX167" fmla="*/ 387816 w 1213564"/>
                <a:gd name="connsiteY167" fmla="*/ 62189 h 320973"/>
                <a:gd name="connsiteX168" fmla="*/ 391441 w 1213564"/>
                <a:gd name="connsiteY168" fmla="*/ 58236 h 320973"/>
                <a:gd name="connsiteX169" fmla="*/ 391812 w 1213564"/>
                <a:gd name="connsiteY169" fmla="*/ 58236 h 320973"/>
                <a:gd name="connsiteX170" fmla="*/ 392801 w 1213564"/>
                <a:gd name="connsiteY170" fmla="*/ 64580 h 320973"/>
                <a:gd name="connsiteX171" fmla="*/ 398395 w 1213564"/>
                <a:gd name="connsiteY171" fmla="*/ 64580 h 320973"/>
                <a:gd name="connsiteX172" fmla="*/ 398395 w 1213564"/>
                <a:gd name="connsiteY172" fmla="*/ 19412 h 320973"/>
                <a:gd name="connsiteX173" fmla="*/ 391517 w 1213564"/>
                <a:gd name="connsiteY173" fmla="*/ 19412 h 320973"/>
                <a:gd name="connsiteX174" fmla="*/ 391517 w 1213564"/>
                <a:gd name="connsiteY174" fmla="*/ 43196 h 320973"/>
                <a:gd name="connsiteX175" fmla="*/ 390213 w 1213564"/>
                <a:gd name="connsiteY175" fmla="*/ 52235 h 320973"/>
                <a:gd name="connsiteX176" fmla="*/ 385904 w 1213564"/>
                <a:gd name="connsiteY176" fmla="*/ 57817 h 320973"/>
                <a:gd name="connsiteX177" fmla="*/ 377893 w 1213564"/>
                <a:gd name="connsiteY177" fmla="*/ 59722 h 320973"/>
                <a:gd name="connsiteX178" fmla="*/ 370111 w 1213564"/>
                <a:gd name="connsiteY178" fmla="*/ 56940 h 320973"/>
                <a:gd name="connsiteX179" fmla="*/ 367562 w 1213564"/>
                <a:gd name="connsiteY179" fmla="*/ 48511 h 320973"/>
                <a:gd name="connsiteX180" fmla="*/ 367562 w 1213564"/>
                <a:gd name="connsiteY180" fmla="*/ 19412 h 320973"/>
                <a:gd name="connsiteX181" fmla="*/ 360646 w 1213564"/>
                <a:gd name="connsiteY181" fmla="*/ 19412 h 320973"/>
                <a:gd name="connsiteX182" fmla="*/ 360646 w 1213564"/>
                <a:gd name="connsiteY182" fmla="*/ 49006 h 320973"/>
                <a:gd name="connsiteX183" fmla="*/ 362482 w 1213564"/>
                <a:gd name="connsiteY183" fmla="*/ 58322 h 320973"/>
                <a:gd name="connsiteX184" fmla="*/ 367942 w 1213564"/>
                <a:gd name="connsiteY184" fmla="*/ 63675 h 320973"/>
                <a:gd name="connsiteX185" fmla="*/ 415415 w 1213564"/>
                <a:gd name="connsiteY185" fmla="*/ 64580 h 320973"/>
                <a:gd name="connsiteX186" fmla="*/ 422293 w 1213564"/>
                <a:gd name="connsiteY186" fmla="*/ 64580 h 320973"/>
                <a:gd name="connsiteX187" fmla="*/ 422293 w 1213564"/>
                <a:gd name="connsiteY187" fmla="*/ 11173 h 320973"/>
                <a:gd name="connsiteX188" fmla="*/ 422293 w 1213564"/>
                <a:gd name="connsiteY188" fmla="*/ 457 h 320973"/>
                <a:gd name="connsiteX189" fmla="*/ 415415 w 1213564"/>
                <a:gd name="connsiteY189" fmla="*/ 457 h 320973"/>
                <a:gd name="connsiteX190" fmla="*/ 415415 w 1213564"/>
                <a:gd name="connsiteY190" fmla="*/ 64580 h 320973"/>
                <a:gd name="connsiteX191" fmla="*/ 446933 w 1213564"/>
                <a:gd name="connsiteY191" fmla="*/ 62751 h 320973"/>
                <a:gd name="connsiteX192" fmla="*/ 439427 w 1213564"/>
                <a:gd name="connsiteY192" fmla="*/ 54940 h 320973"/>
                <a:gd name="connsiteX193" fmla="*/ 436753 w 1213564"/>
                <a:gd name="connsiteY193" fmla="*/ 42329 h 320973"/>
                <a:gd name="connsiteX194" fmla="*/ 439208 w 1213564"/>
                <a:gd name="connsiteY194" fmla="*/ 29699 h 320973"/>
                <a:gd name="connsiteX195" fmla="*/ 446124 w 1213564"/>
                <a:gd name="connsiteY195" fmla="*/ 21479 h 320973"/>
                <a:gd name="connsiteX196" fmla="*/ 456636 w 1213564"/>
                <a:gd name="connsiteY196" fmla="*/ 18593 h 320973"/>
                <a:gd name="connsiteX197" fmla="*/ 466521 w 1213564"/>
                <a:gd name="connsiteY197" fmla="*/ 21145 h 320973"/>
                <a:gd name="connsiteX198" fmla="*/ 472819 w 1213564"/>
                <a:gd name="connsiteY198" fmla="*/ 28299 h 320973"/>
                <a:gd name="connsiteX199" fmla="*/ 474997 w 1213564"/>
                <a:gd name="connsiteY199" fmla="*/ 39033 h 320973"/>
                <a:gd name="connsiteX200" fmla="*/ 474997 w 1213564"/>
                <a:gd name="connsiteY200" fmla="*/ 43282 h 320973"/>
                <a:gd name="connsiteX201" fmla="*/ 443841 w 1213564"/>
                <a:gd name="connsiteY201" fmla="*/ 43282 h 320973"/>
                <a:gd name="connsiteX202" fmla="*/ 447798 w 1213564"/>
                <a:gd name="connsiteY202" fmla="*/ 55397 h 320973"/>
                <a:gd name="connsiteX203" fmla="*/ 458596 w 1213564"/>
                <a:gd name="connsiteY203" fmla="*/ 59560 h 320973"/>
                <a:gd name="connsiteX204" fmla="*/ 466159 w 1213564"/>
                <a:gd name="connsiteY204" fmla="*/ 58779 h 320973"/>
                <a:gd name="connsiteX205" fmla="*/ 472999 w 1213564"/>
                <a:gd name="connsiteY205" fmla="*/ 56474 h 320973"/>
                <a:gd name="connsiteX206" fmla="*/ 472999 w 1213564"/>
                <a:gd name="connsiteY206" fmla="*/ 62484 h 320973"/>
                <a:gd name="connsiteX207" fmla="*/ 466216 w 1213564"/>
                <a:gd name="connsiteY207" fmla="*/ 64713 h 320973"/>
                <a:gd name="connsiteX208" fmla="*/ 458301 w 1213564"/>
                <a:gd name="connsiteY208" fmla="*/ 65418 h 320973"/>
                <a:gd name="connsiteX209" fmla="*/ 446933 w 1213564"/>
                <a:gd name="connsiteY209" fmla="*/ 62751 h 320973"/>
                <a:gd name="connsiteX210" fmla="*/ 447827 w 1213564"/>
                <a:gd name="connsiteY210" fmla="*/ 27775 h 320973"/>
                <a:gd name="connsiteX211" fmla="*/ 443964 w 1213564"/>
                <a:gd name="connsiteY211" fmla="*/ 37786 h 320973"/>
                <a:gd name="connsiteX212" fmla="*/ 467843 w 1213564"/>
                <a:gd name="connsiteY212" fmla="*/ 37786 h 320973"/>
                <a:gd name="connsiteX213" fmla="*/ 466578 w 1213564"/>
                <a:gd name="connsiteY213" fmla="*/ 30680 h 320973"/>
                <a:gd name="connsiteX214" fmla="*/ 462896 w 1213564"/>
                <a:gd name="connsiteY214" fmla="*/ 25898 h 320973"/>
                <a:gd name="connsiteX215" fmla="*/ 456560 w 1213564"/>
                <a:gd name="connsiteY215" fmla="*/ 24194 h 320973"/>
                <a:gd name="connsiteX216" fmla="*/ 447827 w 1213564"/>
                <a:gd name="connsiteY216" fmla="*/ 27775 h 320973"/>
                <a:gd name="connsiteX217" fmla="*/ 513879 w 1213564"/>
                <a:gd name="connsiteY217" fmla="*/ 64580 h 320973"/>
                <a:gd name="connsiteX218" fmla="*/ 520738 w 1213564"/>
                <a:gd name="connsiteY218" fmla="*/ 64580 h 320973"/>
                <a:gd name="connsiteX219" fmla="*/ 520738 w 1213564"/>
                <a:gd name="connsiteY219" fmla="*/ 24765 h 320973"/>
                <a:gd name="connsiteX220" fmla="*/ 531964 w 1213564"/>
                <a:gd name="connsiteY220" fmla="*/ 24765 h 320973"/>
                <a:gd name="connsiteX221" fmla="*/ 531964 w 1213564"/>
                <a:gd name="connsiteY221" fmla="*/ 19412 h 320973"/>
                <a:gd name="connsiteX222" fmla="*/ 520738 w 1213564"/>
                <a:gd name="connsiteY222" fmla="*/ 19412 h 320973"/>
                <a:gd name="connsiteX223" fmla="*/ 520738 w 1213564"/>
                <a:gd name="connsiteY223" fmla="*/ 16107 h 320973"/>
                <a:gd name="connsiteX224" fmla="*/ 522593 w 1213564"/>
                <a:gd name="connsiteY224" fmla="*/ 8182 h 320973"/>
                <a:gd name="connsiteX225" fmla="*/ 528368 w 1213564"/>
                <a:gd name="connsiteY225" fmla="*/ 5648 h 320973"/>
                <a:gd name="connsiteX226" fmla="*/ 531935 w 1213564"/>
                <a:gd name="connsiteY226" fmla="*/ 6039 h 320973"/>
                <a:gd name="connsiteX227" fmla="*/ 535094 w 1213564"/>
                <a:gd name="connsiteY227" fmla="*/ 6877 h 320973"/>
                <a:gd name="connsiteX228" fmla="*/ 536863 w 1213564"/>
                <a:gd name="connsiteY228" fmla="*/ 1486 h 320973"/>
                <a:gd name="connsiteX229" fmla="*/ 533058 w 1213564"/>
                <a:gd name="connsiteY229" fmla="*/ 448 h 320973"/>
                <a:gd name="connsiteX230" fmla="*/ 528301 w 1213564"/>
                <a:gd name="connsiteY230" fmla="*/ 0 h 320973"/>
                <a:gd name="connsiteX231" fmla="*/ 520481 w 1213564"/>
                <a:gd name="connsiteY231" fmla="*/ 1686 h 320973"/>
                <a:gd name="connsiteX232" fmla="*/ 515591 w 1213564"/>
                <a:gd name="connsiteY232" fmla="*/ 6944 h 320973"/>
                <a:gd name="connsiteX233" fmla="*/ 513879 w 1213564"/>
                <a:gd name="connsiteY233" fmla="*/ 16192 h 320973"/>
                <a:gd name="connsiteX234" fmla="*/ 513879 w 1213564"/>
                <a:gd name="connsiteY234" fmla="*/ 19202 h 320973"/>
                <a:gd name="connsiteX235" fmla="*/ 505887 w 1213564"/>
                <a:gd name="connsiteY235" fmla="*/ 21469 h 320973"/>
                <a:gd name="connsiteX236" fmla="*/ 505887 w 1213564"/>
                <a:gd name="connsiteY236" fmla="*/ 24765 h 320973"/>
                <a:gd name="connsiteX237" fmla="*/ 513879 w 1213564"/>
                <a:gd name="connsiteY237" fmla="*/ 24765 h 320973"/>
                <a:gd name="connsiteX238" fmla="*/ 513879 w 1213564"/>
                <a:gd name="connsiteY238" fmla="*/ 64580 h 320973"/>
                <a:gd name="connsiteX239" fmla="*/ 549592 w 1213564"/>
                <a:gd name="connsiteY239" fmla="*/ 63675 h 320973"/>
                <a:gd name="connsiteX240" fmla="*/ 558563 w 1213564"/>
                <a:gd name="connsiteY240" fmla="*/ 65408 h 320973"/>
                <a:gd name="connsiteX241" fmla="*/ 564471 w 1213564"/>
                <a:gd name="connsiteY241" fmla="*/ 64599 h 320973"/>
                <a:gd name="connsiteX242" fmla="*/ 569466 w 1213564"/>
                <a:gd name="connsiteY242" fmla="*/ 62189 h 320973"/>
                <a:gd name="connsiteX243" fmla="*/ 573091 w 1213564"/>
                <a:gd name="connsiteY243" fmla="*/ 58236 h 320973"/>
                <a:gd name="connsiteX244" fmla="*/ 573461 w 1213564"/>
                <a:gd name="connsiteY244" fmla="*/ 58236 h 320973"/>
                <a:gd name="connsiteX245" fmla="*/ 574451 w 1213564"/>
                <a:gd name="connsiteY245" fmla="*/ 64580 h 320973"/>
                <a:gd name="connsiteX246" fmla="*/ 580045 w 1213564"/>
                <a:gd name="connsiteY246" fmla="*/ 64580 h 320973"/>
                <a:gd name="connsiteX247" fmla="*/ 580045 w 1213564"/>
                <a:gd name="connsiteY247" fmla="*/ 19412 h 320973"/>
                <a:gd name="connsiteX248" fmla="*/ 573186 w 1213564"/>
                <a:gd name="connsiteY248" fmla="*/ 19412 h 320973"/>
                <a:gd name="connsiteX249" fmla="*/ 573186 w 1213564"/>
                <a:gd name="connsiteY249" fmla="*/ 43196 h 320973"/>
                <a:gd name="connsiteX250" fmla="*/ 571844 w 1213564"/>
                <a:gd name="connsiteY250" fmla="*/ 52235 h 320973"/>
                <a:gd name="connsiteX251" fmla="*/ 567554 w 1213564"/>
                <a:gd name="connsiteY251" fmla="*/ 57817 h 320973"/>
                <a:gd name="connsiteX252" fmla="*/ 559543 w 1213564"/>
                <a:gd name="connsiteY252" fmla="*/ 59722 h 320973"/>
                <a:gd name="connsiteX253" fmla="*/ 551780 w 1213564"/>
                <a:gd name="connsiteY253" fmla="*/ 56940 h 320973"/>
                <a:gd name="connsiteX254" fmla="*/ 549212 w 1213564"/>
                <a:gd name="connsiteY254" fmla="*/ 48511 h 320973"/>
                <a:gd name="connsiteX255" fmla="*/ 549212 w 1213564"/>
                <a:gd name="connsiteY255" fmla="*/ 19412 h 320973"/>
                <a:gd name="connsiteX256" fmla="*/ 542295 w 1213564"/>
                <a:gd name="connsiteY256" fmla="*/ 19412 h 320973"/>
                <a:gd name="connsiteX257" fmla="*/ 542295 w 1213564"/>
                <a:gd name="connsiteY257" fmla="*/ 49006 h 320973"/>
                <a:gd name="connsiteX258" fmla="*/ 544113 w 1213564"/>
                <a:gd name="connsiteY258" fmla="*/ 58322 h 320973"/>
                <a:gd name="connsiteX259" fmla="*/ 549592 w 1213564"/>
                <a:gd name="connsiteY259" fmla="*/ 63675 h 320973"/>
                <a:gd name="connsiteX260" fmla="*/ 553493 w 1213564"/>
                <a:gd name="connsiteY260" fmla="*/ 11173 h 320973"/>
                <a:gd name="connsiteX261" fmla="*/ 556204 w 1213564"/>
                <a:gd name="connsiteY261" fmla="*/ 10163 h 320973"/>
                <a:gd name="connsiteX262" fmla="*/ 557279 w 1213564"/>
                <a:gd name="connsiteY262" fmla="*/ 7134 h 320973"/>
                <a:gd name="connsiteX263" fmla="*/ 556204 w 1213564"/>
                <a:gd name="connsiteY263" fmla="*/ 4124 h 320973"/>
                <a:gd name="connsiteX264" fmla="*/ 553493 w 1213564"/>
                <a:gd name="connsiteY264" fmla="*/ 3181 h 320973"/>
                <a:gd name="connsiteX265" fmla="*/ 550877 w 1213564"/>
                <a:gd name="connsiteY265" fmla="*/ 4124 h 320973"/>
                <a:gd name="connsiteX266" fmla="*/ 549802 w 1213564"/>
                <a:gd name="connsiteY266" fmla="*/ 7134 h 320973"/>
                <a:gd name="connsiteX267" fmla="*/ 550877 w 1213564"/>
                <a:gd name="connsiteY267" fmla="*/ 10163 h 320973"/>
                <a:gd name="connsiteX268" fmla="*/ 553493 w 1213564"/>
                <a:gd name="connsiteY268" fmla="*/ 11173 h 320973"/>
                <a:gd name="connsiteX269" fmla="*/ 569266 w 1213564"/>
                <a:gd name="connsiteY269" fmla="*/ 11173 h 320973"/>
                <a:gd name="connsiteX270" fmla="*/ 571939 w 1213564"/>
                <a:gd name="connsiteY270" fmla="*/ 10163 h 320973"/>
                <a:gd name="connsiteX271" fmla="*/ 573033 w 1213564"/>
                <a:gd name="connsiteY271" fmla="*/ 7134 h 320973"/>
                <a:gd name="connsiteX272" fmla="*/ 571939 w 1213564"/>
                <a:gd name="connsiteY272" fmla="*/ 4124 h 320973"/>
                <a:gd name="connsiteX273" fmla="*/ 569266 w 1213564"/>
                <a:gd name="connsiteY273" fmla="*/ 3181 h 320973"/>
                <a:gd name="connsiteX274" fmla="*/ 566669 w 1213564"/>
                <a:gd name="connsiteY274" fmla="*/ 4124 h 320973"/>
                <a:gd name="connsiteX275" fmla="*/ 565613 w 1213564"/>
                <a:gd name="connsiteY275" fmla="*/ 7134 h 320973"/>
                <a:gd name="connsiteX276" fmla="*/ 566669 w 1213564"/>
                <a:gd name="connsiteY276" fmla="*/ 10163 h 320973"/>
                <a:gd name="connsiteX277" fmla="*/ 569266 w 1213564"/>
                <a:gd name="connsiteY277" fmla="*/ 11173 h 320973"/>
                <a:gd name="connsiteX278" fmla="*/ 603943 w 1213564"/>
                <a:gd name="connsiteY278" fmla="*/ 40348 h 320973"/>
                <a:gd name="connsiteX279" fmla="*/ 604961 w 1213564"/>
                <a:gd name="connsiteY279" fmla="*/ 33985 h 320973"/>
                <a:gd name="connsiteX280" fmla="*/ 607805 w 1213564"/>
                <a:gd name="connsiteY280" fmla="*/ 29080 h 320973"/>
                <a:gd name="connsiteX281" fmla="*/ 612020 w 1213564"/>
                <a:gd name="connsiteY281" fmla="*/ 25946 h 320973"/>
                <a:gd name="connsiteX282" fmla="*/ 617147 w 1213564"/>
                <a:gd name="connsiteY282" fmla="*/ 24851 h 320973"/>
                <a:gd name="connsiteX283" fmla="*/ 619697 w 1213564"/>
                <a:gd name="connsiteY283" fmla="*/ 25013 h 320973"/>
                <a:gd name="connsiteX284" fmla="*/ 622170 w 1213564"/>
                <a:gd name="connsiteY284" fmla="*/ 25470 h 320973"/>
                <a:gd name="connsiteX285" fmla="*/ 623027 w 1213564"/>
                <a:gd name="connsiteY285" fmla="*/ 19126 h 320973"/>
                <a:gd name="connsiteX286" fmla="*/ 620410 w 1213564"/>
                <a:gd name="connsiteY286" fmla="*/ 18726 h 320973"/>
                <a:gd name="connsiteX287" fmla="*/ 617566 w 1213564"/>
                <a:gd name="connsiteY287" fmla="*/ 18583 h 320973"/>
                <a:gd name="connsiteX288" fmla="*/ 611753 w 1213564"/>
                <a:gd name="connsiteY288" fmla="*/ 19822 h 320973"/>
                <a:gd name="connsiteX289" fmla="*/ 607149 w 1213564"/>
                <a:gd name="connsiteY289" fmla="*/ 23146 h 320973"/>
                <a:gd name="connsiteX290" fmla="*/ 603781 w 1213564"/>
                <a:gd name="connsiteY290" fmla="*/ 27737 h 320973"/>
                <a:gd name="connsiteX291" fmla="*/ 603486 w 1213564"/>
                <a:gd name="connsiteY291" fmla="*/ 27737 h 320973"/>
                <a:gd name="connsiteX292" fmla="*/ 602744 w 1213564"/>
                <a:gd name="connsiteY292" fmla="*/ 19412 h 320973"/>
                <a:gd name="connsiteX293" fmla="*/ 597074 w 1213564"/>
                <a:gd name="connsiteY293" fmla="*/ 19412 h 320973"/>
                <a:gd name="connsiteX294" fmla="*/ 597074 w 1213564"/>
                <a:gd name="connsiteY294" fmla="*/ 64580 h 320973"/>
                <a:gd name="connsiteX295" fmla="*/ 603952 w 1213564"/>
                <a:gd name="connsiteY295" fmla="*/ 64580 h 320973"/>
                <a:gd name="connsiteX296" fmla="*/ 603952 w 1213564"/>
                <a:gd name="connsiteY296" fmla="*/ 40348 h 320973"/>
                <a:gd name="connsiteX297" fmla="*/ 650321 w 1213564"/>
                <a:gd name="connsiteY297" fmla="*/ 10506 h 320973"/>
                <a:gd name="connsiteX298" fmla="*/ 669271 w 1213564"/>
                <a:gd name="connsiteY298" fmla="*/ 10506 h 320973"/>
                <a:gd name="connsiteX299" fmla="*/ 669271 w 1213564"/>
                <a:gd name="connsiteY299" fmla="*/ 64580 h 320973"/>
                <a:gd name="connsiteX300" fmla="*/ 676292 w 1213564"/>
                <a:gd name="connsiteY300" fmla="*/ 64580 h 320973"/>
                <a:gd name="connsiteX301" fmla="*/ 676292 w 1213564"/>
                <a:gd name="connsiteY301" fmla="*/ 10506 h 320973"/>
                <a:gd name="connsiteX302" fmla="*/ 695148 w 1213564"/>
                <a:gd name="connsiteY302" fmla="*/ 10506 h 320973"/>
                <a:gd name="connsiteX303" fmla="*/ 695148 w 1213564"/>
                <a:gd name="connsiteY303" fmla="*/ 4324 h 320973"/>
                <a:gd name="connsiteX304" fmla="*/ 650311 w 1213564"/>
                <a:gd name="connsiteY304" fmla="*/ 4324 h 320973"/>
                <a:gd name="connsiteX305" fmla="*/ 650311 w 1213564"/>
                <a:gd name="connsiteY305" fmla="*/ 10506 h 320973"/>
                <a:gd name="connsiteX306" fmla="*/ 733040 w 1213564"/>
                <a:gd name="connsiteY306" fmla="*/ 21145 h 320973"/>
                <a:gd name="connsiteX307" fmla="*/ 739338 w 1213564"/>
                <a:gd name="connsiteY307" fmla="*/ 28299 h 320973"/>
                <a:gd name="connsiteX308" fmla="*/ 741517 w 1213564"/>
                <a:gd name="connsiteY308" fmla="*/ 39033 h 320973"/>
                <a:gd name="connsiteX309" fmla="*/ 741517 w 1213564"/>
                <a:gd name="connsiteY309" fmla="*/ 43272 h 320973"/>
                <a:gd name="connsiteX310" fmla="*/ 710360 w 1213564"/>
                <a:gd name="connsiteY310" fmla="*/ 43272 h 320973"/>
                <a:gd name="connsiteX311" fmla="*/ 714299 w 1213564"/>
                <a:gd name="connsiteY311" fmla="*/ 55397 h 320973"/>
                <a:gd name="connsiteX312" fmla="*/ 725097 w 1213564"/>
                <a:gd name="connsiteY312" fmla="*/ 59560 h 320973"/>
                <a:gd name="connsiteX313" fmla="*/ 732679 w 1213564"/>
                <a:gd name="connsiteY313" fmla="*/ 58769 h 320973"/>
                <a:gd name="connsiteX314" fmla="*/ 739500 w 1213564"/>
                <a:gd name="connsiteY314" fmla="*/ 56464 h 320973"/>
                <a:gd name="connsiteX315" fmla="*/ 739500 w 1213564"/>
                <a:gd name="connsiteY315" fmla="*/ 62484 h 320973"/>
                <a:gd name="connsiteX316" fmla="*/ 732736 w 1213564"/>
                <a:gd name="connsiteY316" fmla="*/ 64703 h 320973"/>
                <a:gd name="connsiteX317" fmla="*/ 724821 w 1213564"/>
                <a:gd name="connsiteY317" fmla="*/ 65408 h 320973"/>
                <a:gd name="connsiteX318" fmla="*/ 713471 w 1213564"/>
                <a:gd name="connsiteY318" fmla="*/ 62751 h 320973"/>
                <a:gd name="connsiteX319" fmla="*/ 705946 w 1213564"/>
                <a:gd name="connsiteY319" fmla="*/ 54940 h 320973"/>
                <a:gd name="connsiteX320" fmla="*/ 703292 w 1213564"/>
                <a:gd name="connsiteY320" fmla="*/ 42329 h 320973"/>
                <a:gd name="connsiteX321" fmla="*/ 705746 w 1213564"/>
                <a:gd name="connsiteY321" fmla="*/ 29699 h 320973"/>
                <a:gd name="connsiteX322" fmla="*/ 712662 w 1213564"/>
                <a:gd name="connsiteY322" fmla="*/ 21479 h 320973"/>
                <a:gd name="connsiteX323" fmla="*/ 723175 w 1213564"/>
                <a:gd name="connsiteY323" fmla="*/ 18593 h 320973"/>
                <a:gd name="connsiteX324" fmla="*/ 733040 w 1213564"/>
                <a:gd name="connsiteY324" fmla="*/ 21145 h 320973"/>
                <a:gd name="connsiteX325" fmla="*/ 734344 w 1213564"/>
                <a:gd name="connsiteY325" fmla="*/ 37795 h 320973"/>
                <a:gd name="connsiteX326" fmla="*/ 733097 w 1213564"/>
                <a:gd name="connsiteY326" fmla="*/ 30690 h 320973"/>
                <a:gd name="connsiteX327" fmla="*/ 729416 w 1213564"/>
                <a:gd name="connsiteY327" fmla="*/ 25908 h 320973"/>
                <a:gd name="connsiteX328" fmla="*/ 723080 w 1213564"/>
                <a:gd name="connsiteY328" fmla="*/ 24194 h 320973"/>
                <a:gd name="connsiteX329" fmla="*/ 714346 w 1213564"/>
                <a:gd name="connsiteY329" fmla="*/ 27784 h 320973"/>
                <a:gd name="connsiteX330" fmla="*/ 710484 w 1213564"/>
                <a:gd name="connsiteY330" fmla="*/ 37795 h 320973"/>
                <a:gd name="connsiteX331" fmla="*/ 734344 w 1213564"/>
                <a:gd name="connsiteY331" fmla="*/ 37795 h 320973"/>
                <a:gd name="connsiteX332" fmla="*/ 763008 w 1213564"/>
                <a:gd name="connsiteY332" fmla="*/ 62894 h 320973"/>
                <a:gd name="connsiteX333" fmla="*/ 773748 w 1213564"/>
                <a:gd name="connsiteY333" fmla="*/ 65408 h 320973"/>
                <a:gd name="connsiteX334" fmla="*/ 780360 w 1213564"/>
                <a:gd name="connsiteY334" fmla="*/ 64789 h 320973"/>
                <a:gd name="connsiteX335" fmla="*/ 785393 w 1213564"/>
                <a:gd name="connsiteY335" fmla="*/ 63017 h 320973"/>
                <a:gd name="connsiteX336" fmla="*/ 785393 w 1213564"/>
                <a:gd name="connsiteY336" fmla="*/ 56921 h 320973"/>
                <a:gd name="connsiteX337" fmla="*/ 780170 w 1213564"/>
                <a:gd name="connsiteY337" fmla="*/ 58712 h 320973"/>
                <a:gd name="connsiteX338" fmla="*/ 773701 w 1213564"/>
                <a:gd name="connsiteY338" fmla="*/ 59474 h 320973"/>
                <a:gd name="connsiteX339" fmla="*/ 766233 w 1213564"/>
                <a:gd name="connsiteY339" fmla="*/ 57436 h 320973"/>
                <a:gd name="connsiteX340" fmla="*/ 761752 w 1213564"/>
                <a:gd name="connsiteY340" fmla="*/ 51521 h 320973"/>
                <a:gd name="connsiteX341" fmla="*/ 760249 w 1213564"/>
                <a:gd name="connsiteY341" fmla="*/ 42167 h 320973"/>
                <a:gd name="connsiteX342" fmla="*/ 761790 w 1213564"/>
                <a:gd name="connsiteY342" fmla="*/ 32518 h 320973"/>
                <a:gd name="connsiteX343" fmla="*/ 766433 w 1213564"/>
                <a:gd name="connsiteY343" fmla="*/ 26584 h 320973"/>
                <a:gd name="connsiteX344" fmla="*/ 774233 w 1213564"/>
                <a:gd name="connsiteY344" fmla="*/ 24565 h 320973"/>
                <a:gd name="connsiteX345" fmla="*/ 779266 w 1213564"/>
                <a:gd name="connsiteY345" fmla="*/ 25222 h 320973"/>
                <a:gd name="connsiteX346" fmla="*/ 784023 w 1213564"/>
                <a:gd name="connsiteY346" fmla="*/ 26708 h 320973"/>
                <a:gd name="connsiteX347" fmla="*/ 786087 w 1213564"/>
                <a:gd name="connsiteY347" fmla="*/ 20984 h 320973"/>
                <a:gd name="connsiteX348" fmla="*/ 780921 w 1213564"/>
                <a:gd name="connsiteY348" fmla="*/ 19269 h 320973"/>
                <a:gd name="connsiteX349" fmla="*/ 774395 w 1213564"/>
                <a:gd name="connsiteY349" fmla="*/ 18593 h 320973"/>
                <a:gd name="connsiteX350" fmla="*/ 763455 w 1213564"/>
                <a:gd name="connsiteY350" fmla="*/ 21107 h 320973"/>
                <a:gd name="connsiteX351" fmla="*/ 755892 w 1213564"/>
                <a:gd name="connsiteY351" fmla="*/ 28832 h 320973"/>
                <a:gd name="connsiteX352" fmla="*/ 753161 w 1213564"/>
                <a:gd name="connsiteY352" fmla="*/ 42243 h 320973"/>
                <a:gd name="connsiteX353" fmla="*/ 755758 w 1213564"/>
                <a:gd name="connsiteY353" fmla="*/ 55226 h 320973"/>
                <a:gd name="connsiteX354" fmla="*/ 763008 w 1213564"/>
                <a:gd name="connsiteY354" fmla="*/ 62894 h 320973"/>
                <a:gd name="connsiteX355" fmla="*/ 805447 w 1213564"/>
                <a:gd name="connsiteY355" fmla="*/ 40967 h 320973"/>
                <a:gd name="connsiteX356" fmla="*/ 806750 w 1213564"/>
                <a:gd name="connsiteY356" fmla="*/ 31899 h 320973"/>
                <a:gd name="connsiteX357" fmla="*/ 811041 w 1213564"/>
                <a:gd name="connsiteY357" fmla="*/ 26270 h 320973"/>
                <a:gd name="connsiteX358" fmla="*/ 819051 w 1213564"/>
                <a:gd name="connsiteY358" fmla="*/ 24355 h 320973"/>
                <a:gd name="connsiteX359" fmla="*/ 826928 w 1213564"/>
                <a:gd name="connsiteY359" fmla="*/ 27165 h 320973"/>
                <a:gd name="connsiteX360" fmla="*/ 829507 w 1213564"/>
                <a:gd name="connsiteY360" fmla="*/ 35614 h 320973"/>
                <a:gd name="connsiteX361" fmla="*/ 829507 w 1213564"/>
                <a:gd name="connsiteY361" fmla="*/ 64580 h 320973"/>
                <a:gd name="connsiteX362" fmla="*/ 836252 w 1213564"/>
                <a:gd name="connsiteY362" fmla="*/ 64580 h 320973"/>
                <a:gd name="connsiteX363" fmla="*/ 836252 w 1213564"/>
                <a:gd name="connsiteY363" fmla="*/ 35157 h 320973"/>
                <a:gd name="connsiteX364" fmla="*/ 834416 w 1213564"/>
                <a:gd name="connsiteY364" fmla="*/ 25756 h 320973"/>
                <a:gd name="connsiteX365" fmla="*/ 828955 w 1213564"/>
                <a:gd name="connsiteY365" fmla="*/ 20403 h 320973"/>
                <a:gd name="connsiteX366" fmla="*/ 819869 w 1213564"/>
                <a:gd name="connsiteY366" fmla="*/ 18669 h 320973"/>
                <a:gd name="connsiteX367" fmla="*/ 814019 w 1213564"/>
                <a:gd name="connsiteY367" fmla="*/ 19517 h 320973"/>
                <a:gd name="connsiteX368" fmla="*/ 809091 w 1213564"/>
                <a:gd name="connsiteY368" fmla="*/ 21993 h 320973"/>
                <a:gd name="connsiteX369" fmla="*/ 805542 w 1213564"/>
                <a:gd name="connsiteY369" fmla="*/ 26013 h 320973"/>
                <a:gd name="connsiteX370" fmla="*/ 805076 w 1213564"/>
                <a:gd name="connsiteY370" fmla="*/ 26013 h 320973"/>
                <a:gd name="connsiteX371" fmla="*/ 805371 w 1213564"/>
                <a:gd name="connsiteY371" fmla="*/ 22936 h 320973"/>
                <a:gd name="connsiteX372" fmla="*/ 805447 w 1213564"/>
                <a:gd name="connsiteY372" fmla="*/ 19622 h 320973"/>
                <a:gd name="connsiteX373" fmla="*/ 805447 w 1213564"/>
                <a:gd name="connsiteY373" fmla="*/ 457 h 320973"/>
                <a:gd name="connsiteX374" fmla="*/ 798626 w 1213564"/>
                <a:gd name="connsiteY374" fmla="*/ 457 h 320973"/>
                <a:gd name="connsiteX375" fmla="*/ 798626 w 1213564"/>
                <a:gd name="connsiteY375" fmla="*/ 64580 h 320973"/>
                <a:gd name="connsiteX376" fmla="*/ 805447 w 1213564"/>
                <a:gd name="connsiteY376" fmla="*/ 64580 h 320973"/>
                <a:gd name="connsiteX377" fmla="*/ 805447 w 1213564"/>
                <a:gd name="connsiteY377" fmla="*/ 40967 h 320973"/>
                <a:gd name="connsiteX378" fmla="*/ 883771 w 1213564"/>
                <a:gd name="connsiteY378" fmla="*/ 35604 h 320973"/>
                <a:gd name="connsiteX379" fmla="*/ 883771 w 1213564"/>
                <a:gd name="connsiteY379" fmla="*/ 64580 h 320973"/>
                <a:gd name="connsiteX380" fmla="*/ 890536 w 1213564"/>
                <a:gd name="connsiteY380" fmla="*/ 64580 h 320973"/>
                <a:gd name="connsiteX381" fmla="*/ 890536 w 1213564"/>
                <a:gd name="connsiteY381" fmla="*/ 35147 h 320973"/>
                <a:gd name="connsiteX382" fmla="*/ 886407 w 1213564"/>
                <a:gd name="connsiteY382" fmla="*/ 22517 h 320973"/>
                <a:gd name="connsiteX383" fmla="*/ 874277 w 1213564"/>
                <a:gd name="connsiteY383" fmla="*/ 18583 h 320973"/>
                <a:gd name="connsiteX384" fmla="*/ 868464 w 1213564"/>
                <a:gd name="connsiteY384" fmla="*/ 19431 h 320973"/>
                <a:gd name="connsiteX385" fmla="*/ 863489 w 1213564"/>
                <a:gd name="connsiteY385" fmla="*/ 21898 h 320973"/>
                <a:gd name="connsiteX386" fmla="*/ 859826 w 1213564"/>
                <a:gd name="connsiteY386" fmla="*/ 25918 h 320973"/>
                <a:gd name="connsiteX387" fmla="*/ 859455 w 1213564"/>
                <a:gd name="connsiteY387" fmla="*/ 25918 h 320973"/>
                <a:gd name="connsiteX388" fmla="*/ 858437 w 1213564"/>
                <a:gd name="connsiteY388" fmla="*/ 19412 h 320973"/>
                <a:gd name="connsiteX389" fmla="*/ 852919 w 1213564"/>
                <a:gd name="connsiteY389" fmla="*/ 19412 h 320973"/>
                <a:gd name="connsiteX390" fmla="*/ 852919 w 1213564"/>
                <a:gd name="connsiteY390" fmla="*/ 64580 h 320973"/>
                <a:gd name="connsiteX391" fmla="*/ 859740 w 1213564"/>
                <a:gd name="connsiteY391" fmla="*/ 64580 h 320973"/>
                <a:gd name="connsiteX392" fmla="*/ 859740 w 1213564"/>
                <a:gd name="connsiteY392" fmla="*/ 40929 h 320973"/>
                <a:gd name="connsiteX393" fmla="*/ 862804 w 1213564"/>
                <a:gd name="connsiteY393" fmla="*/ 28604 h 320973"/>
                <a:gd name="connsiteX394" fmla="*/ 873316 w 1213564"/>
                <a:gd name="connsiteY394" fmla="*/ 24365 h 320973"/>
                <a:gd name="connsiteX395" fmla="*/ 881212 w 1213564"/>
                <a:gd name="connsiteY395" fmla="*/ 27165 h 320973"/>
                <a:gd name="connsiteX396" fmla="*/ 883771 w 1213564"/>
                <a:gd name="connsiteY396" fmla="*/ 35604 h 320973"/>
                <a:gd name="connsiteX397" fmla="*/ 907165 w 1213564"/>
                <a:gd name="connsiteY397" fmla="*/ 64580 h 320973"/>
                <a:gd name="connsiteX398" fmla="*/ 913986 w 1213564"/>
                <a:gd name="connsiteY398" fmla="*/ 64580 h 320973"/>
                <a:gd name="connsiteX399" fmla="*/ 913986 w 1213564"/>
                <a:gd name="connsiteY399" fmla="*/ 23365 h 320973"/>
                <a:gd name="connsiteX400" fmla="*/ 913986 w 1213564"/>
                <a:gd name="connsiteY400" fmla="*/ 19421 h 320973"/>
                <a:gd name="connsiteX401" fmla="*/ 907165 w 1213564"/>
                <a:gd name="connsiteY401" fmla="*/ 19421 h 320973"/>
                <a:gd name="connsiteX402" fmla="*/ 907165 w 1213564"/>
                <a:gd name="connsiteY402" fmla="*/ 64580 h 320973"/>
                <a:gd name="connsiteX403" fmla="*/ 910656 w 1213564"/>
                <a:gd name="connsiteY403" fmla="*/ 2515 h 320973"/>
                <a:gd name="connsiteX404" fmla="*/ 907717 w 1213564"/>
                <a:gd name="connsiteY404" fmla="*/ 3610 h 320973"/>
                <a:gd name="connsiteX405" fmla="*/ 906547 w 1213564"/>
                <a:gd name="connsiteY405" fmla="*/ 7010 h 320973"/>
                <a:gd name="connsiteX406" fmla="*/ 907717 w 1213564"/>
                <a:gd name="connsiteY406" fmla="*/ 10382 h 320973"/>
                <a:gd name="connsiteX407" fmla="*/ 910656 w 1213564"/>
                <a:gd name="connsiteY407" fmla="*/ 11497 h 320973"/>
                <a:gd name="connsiteX408" fmla="*/ 913558 w 1213564"/>
                <a:gd name="connsiteY408" fmla="*/ 10382 h 320973"/>
                <a:gd name="connsiteX409" fmla="*/ 914785 w 1213564"/>
                <a:gd name="connsiteY409" fmla="*/ 7010 h 320973"/>
                <a:gd name="connsiteX410" fmla="*/ 913558 w 1213564"/>
                <a:gd name="connsiteY410" fmla="*/ 3610 h 320973"/>
                <a:gd name="connsiteX411" fmla="*/ 910656 w 1213564"/>
                <a:gd name="connsiteY411" fmla="*/ 2515 h 320973"/>
                <a:gd name="connsiteX412" fmla="*/ 947968 w 1213564"/>
                <a:gd name="connsiteY412" fmla="*/ 38700 h 320973"/>
                <a:gd name="connsiteX413" fmla="*/ 966120 w 1213564"/>
                <a:gd name="connsiteY413" fmla="*/ 19412 h 320973"/>
                <a:gd name="connsiteX414" fmla="*/ 958091 w 1213564"/>
                <a:gd name="connsiteY414" fmla="*/ 19412 h 320973"/>
                <a:gd name="connsiteX415" fmla="*/ 943097 w 1213564"/>
                <a:gd name="connsiteY415" fmla="*/ 35404 h 320973"/>
                <a:gd name="connsiteX416" fmla="*/ 940291 w 1213564"/>
                <a:gd name="connsiteY416" fmla="*/ 38786 h 320973"/>
                <a:gd name="connsiteX417" fmla="*/ 937741 w 1213564"/>
                <a:gd name="connsiteY417" fmla="*/ 41958 h 320973"/>
                <a:gd name="connsiteX418" fmla="*/ 937465 w 1213564"/>
                <a:gd name="connsiteY418" fmla="*/ 41958 h 320973"/>
                <a:gd name="connsiteX419" fmla="*/ 937665 w 1213564"/>
                <a:gd name="connsiteY419" fmla="*/ 37776 h 320973"/>
                <a:gd name="connsiteX420" fmla="*/ 937798 w 1213564"/>
                <a:gd name="connsiteY420" fmla="*/ 33757 h 320973"/>
                <a:gd name="connsiteX421" fmla="*/ 937798 w 1213564"/>
                <a:gd name="connsiteY421" fmla="*/ 457 h 320973"/>
                <a:gd name="connsiteX422" fmla="*/ 930996 w 1213564"/>
                <a:gd name="connsiteY422" fmla="*/ 457 h 320973"/>
                <a:gd name="connsiteX423" fmla="*/ 930996 w 1213564"/>
                <a:gd name="connsiteY423" fmla="*/ 64580 h 320973"/>
                <a:gd name="connsiteX424" fmla="*/ 937798 w 1213564"/>
                <a:gd name="connsiteY424" fmla="*/ 64580 h 320973"/>
                <a:gd name="connsiteX425" fmla="*/ 937798 w 1213564"/>
                <a:gd name="connsiteY425" fmla="*/ 48225 h 320973"/>
                <a:gd name="connsiteX426" fmla="*/ 943259 w 1213564"/>
                <a:gd name="connsiteY426" fmla="*/ 43196 h 320973"/>
                <a:gd name="connsiteX427" fmla="*/ 959204 w 1213564"/>
                <a:gd name="connsiteY427" fmla="*/ 64580 h 320973"/>
                <a:gd name="connsiteX428" fmla="*/ 967414 w 1213564"/>
                <a:gd name="connsiteY428" fmla="*/ 64580 h 320973"/>
                <a:gd name="connsiteX429" fmla="*/ 947968 w 1213564"/>
                <a:gd name="connsiteY429" fmla="*/ 38700 h 320973"/>
                <a:gd name="connsiteX430" fmla="*/ 1030954 w 1213564"/>
                <a:gd name="connsiteY430" fmla="*/ 43186 h 320973"/>
                <a:gd name="connsiteX431" fmla="*/ 1029632 w 1213564"/>
                <a:gd name="connsiteY431" fmla="*/ 52235 h 320973"/>
                <a:gd name="connsiteX432" fmla="*/ 1025341 w 1213564"/>
                <a:gd name="connsiteY432" fmla="*/ 57817 h 320973"/>
                <a:gd name="connsiteX433" fmla="*/ 1017331 w 1213564"/>
                <a:gd name="connsiteY433" fmla="*/ 59712 h 320973"/>
                <a:gd name="connsiteX434" fmla="*/ 1009549 w 1213564"/>
                <a:gd name="connsiteY434" fmla="*/ 56931 h 320973"/>
                <a:gd name="connsiteX435" fmla="*/ 1006999 w 1213564"/>
                <a:gd name="connsiteY435" fmla="*/ 48501 h 320973"/>
                <a:gd name="connsiteX436" fmla="*/ 1006999 w 1213564"/>
                <a:gd name="connsiteY436" fmla="*/ 19412 h 320973"/>
                <a:gd name="connsiteX437" fmla="*/ 1000083 w 1213564"/>
                <a:gd name="connsiteY437" fmla="*/ 19412 h 320973"/>
                <a:gd name="connsiteX438" fmla="*/ 1000083 w 1213564"/>
                <a:gd name="connsiteY438" fmla="*/ 49006 h 320973"/>
                <a:gd name="connsiteX439" fmla="*/ 1001900 w 1213564"/>
                <a:gd name="connsiteY439" fmla="*/ 58322 h 320973"/>
                <a:gd name="connsiteX440" fmla="*/ 1007361 w 1213564"/>
                <a:gd name="connsiteY440" fmla="*/ 63675 h 320973"/>
                <a:gd name="connsiteX441" fmla="*/ 1016332 w 1213564"/>
                <a:gd name="connsiteY441" fmla="*/ 65408 h 320973"/>
                <a:gd name="connsiteX442" fmla="*/ 1022221 w 1213564"/>
                <a:gd name="connsiteY442" fmla="*/ 64608 h 320973"/>
                <a:gd name="connsiteX443" fmla="*/ 1027215 w 1213564"/>
                <a:gd name="connsiteY443" fmla="*/ 62198 h 320973"/>
                <a:gd name="connsiteX444" fmla="*/ 1030840 w 1213564"/>
                <a:gd name="connsiteY444" fmla="*/ 58236 h 320973"/>
                <a:gd name="connsiteX445" fmla="*/ 1031211 w 1213564"/>
                <a:gd name="connsiteY445" fmla="*/ 58236 h 320973"/>
                <a:gd name="connsiteX446" fmla="*/ 1032210 w 1213564"/>
                <a:gd name="connsiteY446" fmla="*/ 64589 h 320973"/>
                <a:gd name="connsiteX447" fmla="*/ 1037804 w 1213564"/>
                <a:gd name="connsiteY447" fmla="*/ 64589 h 320973"/>
                <a:gd name="connsiteX448" fmla="*/ 1037804 w 1213564"/>
                <a:gd name="connsiteY448" fmla="*/ 19412 h 320973"/>
                <a:gd name="connsiteX449" fmla="*/ 1030926 w 1213564"/>
                <a:gd name="connsiteY449" fmla="*/ 19412 h 320973"/>
                <a:gd name="connsiteX450" fmla="*/ 1030926 w 1213564"/>
                <a:gd name="connsiteY450" fmla="*/ 43186 h 320973"/>
                <a:gd name="connsiteX451" fmla="*/ 1092449 w 1213564"/>
                <a:gd name="connsiteY451" fmla="*/ 64580 h 320973"/>
                <a:gd name="connsiteX452" fmla="*/ 1092449 w 1213564"/>
                <a:gd name="connsiteY452" fmla="*/ 35147 h 320973"/>
                <a:gd name="connsiteX453" fmla="*/ 1088339 w 1213564"/>
                <a:gd name="connsiteY453" fmla="*/ 22517 h 320973"/>
                <a:gd name="connsiteX454" fmla="*/ 1076190 w 1213564"/>
                <a:gd name="connsiteY454" fmla="*/ 18583 h 320973"/>
                <a:gd name="connsiteX455" fmla="*/ 1070397 w 1213564"/>
                <a:gd name="connsiteY455" fmla="*/ 19431 h 320973"/>
                <a:gd name="connsiteX456" fmla="*/ 1065421 w 1213564"/>
                <a:gd name="connsiteY456" fmla="*/ 21898 h 320973"/>
                <a:gd name="connsiteX457" fmla="*/ 1061740 w 1213564"/>
                <a:gd name="connsiteY457" fmla="*/ 25918 h 320973"/>
                <a:gd name="connsiteX458" fmla="*/ 1061369 w 1213564"/>
                <a:gd name="connsiteY458" fmla="*/ 25918 h 320973"/>
                <a:gd name="connsiteX459" fmla="*/ 1060351 w 1213564"/>
                <a:gd name="connsiteY459" fmla="*/ 19412 h 320973"/>
                <a:gd name="connsiteX460" fmla="*/ 1054833 w 1213564"/>
                <a:gd name="connsiteY460" fmla="*/ 19412 h 320973"/>
                <a:gd name="connsiteX461" fmla="*/ 1054833 w 1213564"/>
                <a:gd name="connsiteY461" fmla="*/ 64580 h 320973"/>
                <a:gd name="connsiteX462" fmla="*/ 1061673 w 1213564"/>
                <a:gd name="connsiteY462" fmla="*/ 64580 h 320973"/>
                <a:gd name="connsiteX463" fmla="*/ 1061673 w 1213564"/>
                <a:gd name="connsiteY463" fmla="*/ 40919 h 320973"/>
                <a:gd name="connsiteX464" fmla="*/ 1064717 w 1213564"/>
                <a:gd name="connsiteY464" fmla="*/ 28604 h 320973"/>
                <a:gd name="connsiteX465" fmla="*/ 1075249 w 1213564"/>
                <a:gd name="connsiteY465" fmla="*/ 24355 h 320973"/>
                <a:gd name="connsiteX466" fmla="*/ 1083126 w 1213564"/>
                <a:gd name="connsiteY466" fmla="*/ 27156 h 320973"/>
                <a:gd name="connsiteX467" fmla="*/ 1085704 w 1213564"/>
                <a:gd name="connsiteY467" fmla="*/ 35604 h 320973"/>
                <a:gd name="connsiteX468" fmla="*/ 1085704 w 1213564"/>
                <a:gd name="connsiteY468" fmla="*/ 64580 h 320973"/>
                <a:gd name="connsiteX469" fmla="*/ 1092449 w 1213564"/>
                <a:gd name="connsiteY469" fmla="*/ 64580 h 320973"/>
                <a:gd name="connsiteX470" fmla="*/ 1139388 w 1213564"/>
                <a:gd name="connsiteY470" fmla="*/ 58160 h 320973"/>
                <a:gd name="connsiteX471" fmla="*/ 1136154 w 1213564"/>
                <a:gd name="connsiteY471" fmla="*/ 61817 h 320973"/>
                <a:gd name="connsiteX472" fmla="*/ 1131511 w 1213564"/>
                <a:gd name="connsiteY472" fmla="*/ 64437 h 320973"/>
                <a:gd name="connsiteX473" fmla="*/ 1125156 w 1213564"/>
                <a:gd name="connsiteY473" fmla="*/ 65408 h 320973"/>
                <a:gd name="connsiteX474" fmla="*/ 1111590 w 1213564"/>
                <a:gd name="connsiteY474" fmla="*/ 59560 h 320973"/>
                <a:gd name="connsiteX475" fmla="*/ 1106576 w 1213564"/>
                <a:gd name="connsiteY475" fmla="*/ 42167 h 320973"/>
                <a:gd name="connsiteX476" fmla="*/ 1111685 w 1213564"/>
                <a:gd name="connsiteY476" fmla="*/ 24546 h 320973"/>
                <a:gd name="connsiteX477" fmla="*/ 1125289 w 1213564"/>
                <a:gd name="connsiteY477" fmla="*/ 18593 h 320973"/>
                <a:gd name="connsiteX478" fmla="*/ 1131530 w 1213564"/>
                <a:gd name="connsiteY478" fmla="*/ 19536 h 320973"/>
                <a:gd name="connsiteX479" fmla="*/ 1136135 w 1213564"/>
                <a:gd name="connsiteY479" fmla="*/ 22069 h 320973"/>
                <a:gd name="connsiteX480" fmla="*/ 1139388 w 1213564"/>
                <a:gd name="connsiteY480" fmla="*/ 25679 h 320973"/>
                <a:gd name="connsiteX481" fmla="*/ 1139874 w 1213564"/>
                <a:gd name="connsiteY481" fmla="*/ 25679 h 320973"/>
                <a:gd name="connsiteX482" fmla="*/ 1139560 w 1213564"/>
                <a:gd name="connsiteY482" fmla="*/ 22174 h 320973"/>
                <a:gd name="connsiteX483" fmla="*/ 1139388 w 1213564"/>
                <a:gd name="connsiteY483" fmla="*/ 18545 h 320973"/>
                <a:gd name="connsiteX484" fmla="*/ 1139388 w 1213564"/>
                <a:gd name="connsiteY484" fmla="*/ 457 h 320973"/>
                <a:gd name="connsiteX485" fmla="*/ 1146228 w 1213564"/>
                <a:gd name="connsiteY485" fmla="*/ 457 h 320973"/>
                <a:gd name="connsiteX486" fmla="*/ 1146228 w 1213564"/>
                <a:gd name="connsiteY486" fmla="*/ 64589 h 320973"/>
                <a:gd name="connsiteX487" fmla="*/ 1140711 w 1213564"/>
                <a:gd name="connsiteY487" fmla="*/ 64589 h 320973"/>
                <a:gd name="connsiteX488" fmla="*/ 1139693 w 1213564"/>
                <a:gd name="connsiteY488" fmla="*/ 58160 h 320973"/>
                <a:gd name="connsiteX489" fmla="*/ 1139388 w 1213564"/>
                <a:gd name="connsiteY489" fmla="*/ 58160 h 320973"/>
                <a:gd name="connsiteX490" fmla="*/ 1126212 w 1213564"/>
                <a:gd name="connsiteY490" fmla="*/ 59722 h 320973"/>
                <a:gd name="connsiteX491" fmla="*/ 1136468 w 1213564"/>
                <a:gd name="connsiteY491" fmla="*/ 55597 h 320973"/>
                <a:gd name="connsiteX492" fmla="*/ 1139474 w 1213564"/>
                <a:gd name="connsiteY492" fmla="*/ 43358 h 320973"/>
                <a:gd name="connsiteX493" fmla="*/ 1139474 w 1213564"/>
                <a:gd name="connsiteY493" fmla="*/ 42120 h 320973"/>
                <a:gd name="connsiteX494" fmla="*/ 1136611 w 1213564"/>
                <a:gd name="connsiteY494" fmla="*/ 28889 h 320973"/>
                <a:gd name="connsiteX495" fmla="*/ 1126203 w 1213564"/>
                <a:gd name="connsiteY495" fmla="*/ 24279 h 320973"/>
                <a:gd name="connsiteX496" fmla="*/ 1116784 w 1213564"/>
                <a:gd name="connsiteY496" fmla="*/ 29118 h 320973"/>
                <a:gd name="connsiteX497" fmla="*/ 1113645 w 1213564"/>
                <a:gd name="connsiteY497" fmla="*/ 42329 h 320973"/>
                <a:gd name="connsiteX498" fmla="*/ 1116765 w 1213564"/>
                <a:gd name="connsiteY498" fmla="*/ 55188 h 320973"/>
                <a:gd name="connsiteX499" fmla="*/ 1126212 w 1213564"/>
                <a:gd name="connsiteY499" fmla="*/ 59722 h 320973"/>
                <a:gd name="connsiteX500" fmla="*/ 68069 w 1213564"/>
                <a:gd name="connsiteY500" fmla="*/ 121958 h 320973"/>
                <a:gd name="connsiteX501" fmla="*/ 58403 w 1213564"/>
                <a:gd name="connsiteY501" fmla="*/ 159706 h 320973"/>
                <a:gd name="connsiteX502" fmla="*/ 57195 w 1213564"/>
                <a:gd name="connsiteY502" fmla="*/ 164735 h 320973"/>
                <a:gd name="connsiteX503" fmla="*/ 56206 w 1213564"/>
                <a:gd name="connsiteY503" fmla="*/ 169393 h 320973"/>
                <a:gd name="connsiteX504" fmla="*/ 55521 w 1213564"/>
                <a:gd name="connsiteY504" fmla="*/ 173641 h 320973"/>
                <a:gd name="connsiteX505" fmla="*/ 54959 w 1213564"/>
                <a:gd name="connsiteY505" fmla="*/ 170555 h 320973"/>
                <a:gd name="connsiteX506" fmla="*/ 54255 w 1213564"/>
                <a:gd name="connsiteY506" fmla="*/ 167135 h 320973"/>
                <a:gd name="connsiteX507" fmla="*/ 53380 w 1213564"/>
                <a:gd name="connsiteY507" fmla="*/ 163449 h 320973"/>
                <a:gd name="connsiteX508" fmla="*/ 52305 w 1213564"/>
                <a:gd name="connsiteY508" fmla="*/ 159620 h 320973"/>
                <a:gd name="connsiteX509" fmla="*/ 41022 w 1213564"/>
                <a:gd name="connsiteY509" fmla="*/ 121949 h 320973"/>
                <a:gd name="connsiteX510" fmla="*/ 33811 w 1213564"/>
                <a:gd name="connsiteY510" fmla="*/ 121949 h 320973"/>
                <a:gd name="connsiteX511" fmla="*/ 22975 w 1213564"/>
                <a:gd name="connsiteY511" fmla="*/ 159334 h 320973"/>
                <a:gd name="connsiteX512" fmla="*/ 21976 w 1213564"/>
                <a:gd name="connsiteY512" fmla="*/ 163039 h 320973"/>
                <a:gd name="connsiteX513" fmla="*/ 21120 w 1213564"/>
                <a:gd name="connsiteY513" fmla="*/ 166707 h 320973"/>
                <a:gd name="connsiteX514" fmla="*/ 20397 w 1213564"/>
                <a:gd name="connsiteY514" fmla="*/ 170269 h 320973"/>
                <a:gd name="connsiteX515" fmla="*/ 19855 w 1213564"/>
                <a:gd name="connsiteY515" fmla="*/ 173641 h 320973"/>
                <a:gd name="connsiteX516" fmla="*/ 19312 w 1213564"/>
                <a:gd name="connsiteY516" fmla="*/ 170431 h 320973"/>
                <a:gd name="connsiteX517" fmla="*/ 18684 w 1213564"/>
                <a:gd name="connsiteY517" fmla="*/ 167049 h 320973"/>
                <a:gd name="connsiteX518" fmla="*/ 17904 w 1213564"/>
                <a:gd name="connsiteY518" fmla="*/ 163478 h 320973"/>
                <a:gd name="connsiteX519" fmla="*/ 16972 w 1213564"/>
                <a:gd name="connsiteY519" fmla="*/ 159753 h 320973"/>
                <a:gd name="connsiteX520" fmla="*/ 7306 w 1213564"/>
                <a:gd name="connsiteY520" fmla="*/ 121958 h 320973"/>
                <a:gd name="connsiteX521" fmla="*/ 0 w 1213564"/>
                <a:gd name="connsiteY521" fmla="*/ 121958 h 320973"/>
                <a:gd name="connsiteX522" fmla="*/ 15983 w 1213564"/>
                <a:gd name="connsiteY522" fmla="*/ 182213 h 320973"/>
                <a:gd name="connsiteX523" fmla="*/ 23023 w 1213564"/>
                <a:gd name="connsiteY523" fmla="*/ 182213 h 320973"/>
                <a:gd name="connsiteX524" fmla="*/ 34638 w 1213564"/>
                <a:gd name="connsiteY524" fmla="*/ 141703 h 320973"/>
                <a:gd name="connsiteX525" fmla="*/ 35637 w 1213564"/>
                <a:gd name="connsiteY525" fmla="*/ 138113 h 320973"/>
                <a:gd name="connsiteX526" fmla="*/ 36456 w 1213564"/>
                <a:gd name="connsiteY526" fmla="*/ 134779 h 320973"/>
                <a:gd name="connsiteX527" fmla="*/ 37036 w 1213564"/>
                <a:gd name="connsiteY527" fmla="*/ 132017 h 320973"/>
                <a:gd name="connsiteX528" fmla="*/ 37350 w 1213564"/>
                <a:gd name="connsiteY528" fmla="*/ 130197 h 320973"/>
                <a:gd name="connsiteX529" fmla="*/ 37740 w 1213564"/>
                <a:gd name="connsiteY529" fmla="*/ 132036 h 320973"/>
                <a:gd name="connsiteX530" fmla="*/ 38406 w 1213564"/>
                <a:gd name="connsiteY530" fmla="*/ 134836 h 320973"/>
                <a:gd name="connsiteX531" fmla="*/ 39300 w 1213564"/>
                <a:gd name="connsiteY531" fmla="*/ 138179 h 320973"/>
                <a:gd name="connsiteX532" fmla="*/ 40299 w 1213564"/>
                <a:gd name="connsiteY532" fmla="*/ 141656 h 320973"/>
                <a:gd name="connsiteX533" fmla="*/ 52248 w 1213564"/>
                <a:gd name="connsiteY533" fmla="*/ 182213 h 320973"/>
                <a:gd name="connsiteX534" fmla="*/ 59269 w 1213564"/>
                <a:gd name="connsiteY534" fmla="*/ 182213 h 320973"/>
                <a:gd name="connsiteX535" fmla="*/ 75375 w 1213564"/>
                <a:gd name="connsiteY535" fmla="*/ 121958 h 320973"/>
                <a:gd name="connsiteX536" fmla="*/ 68069 w 1213564"/>
                <a:gd name="connsiteY536" fmla="*/ 121958 h 320973"/>
                <a:gd name="connsiteX537" fmla="*/ 86401 w 1213564"/>
                <a:gd name="connsiteY537" fmla="*/ 182204 h 320973"/>
                <a:gd name="connsiteX538" fmla="*/ 93222 w 1213564"/>
                <a:gd name="connsiteY538" fmla="*/ 182204 h 320973"/>
                <a:gd name="connsiteX539" fmla="*/ 93222 w 1213564"/>
                <a:gd name="connsiteY539" fmla="*/ 137046 h 320973"/>
                <a:gd name="connsiteX540" fmla="*/ 89902 w 1213564"/>
                <a:gd name="connsiteY540" fmla="*/ 137046 h 320973"/>
                <a:gd name="connsiteX541" fmla="*/ 86401 w 1213564"/>
                <a:gd name="connsiteY541" fmla="*/ 137046 h 320973"/>
                <a:gd name="connsiteX542" fmla="*/ 86401 w 1213564"/>
                <a:gd name="connsiteY542" fmla="*/ 182204 h 320973"/>
                <a:gd name="connsiteX543" fmla="*/ 92794 w 1213564"/>
                <a:gd name="connsiteY543" fmla="*/ 121234 h 320973"/>
                <a:gd name="connsiteX544" fmla="*/ 89893 w 1213564"/>
                <a:gd name="connsiteY544" fmla="*/ 120139 h 320973"/>
                <a:gd name="connsiteX545" fmla="*/ 86953 w 1213564"/>
                <a:gd name="connsiteY545" fmla="*/ 121234 h 320973"/>
                <a:gd name="connsiteX546" fmla="*/ 85783 w 1213564"/>
                <a:gd name="connsiteY546" fmla="*/ 124635 h 320973"/>
                <a:gd name="connsiteX547" fmla="*/ 86953 w 1213564"/>
                <a:gd name="connsiteY547" fmla="*/ 128016 h 320973"/>
                <a:gd name="connsiteX548" fmla="*/ 89893 w 1213564"/>
                <a:gd name="connsiteY548" fmla="*/ 129130 h 320973"/>
                <a:gd name="connsiteX549" fmla="*/ 92794 w 1213564"/>
                <a:gd name="connsiteY549" fmla="*/ 128016 h 320973"/>
                <a:gd name="connsiteX550" fmla="*/ 94021 w 1213564"/>
                <a:gd name="connsiteY550" fmla="*/ 124635 h 320973"/>
                <a:gd name="connsiteX551" fmla="*/ 92794 w 1213564"/>
                <a:gd name="connsiteY551" fmla="*/ 121234 h 320973"/>
                <a:gd name="connsiteX552" fmla="*/ 130753 w 1213564"/>
                <a:gd name="connsiteY552" fmla="*/ 136217 h 320973"/>
                <a:gd name="connsiteX553" fmla="*/ 124921 w 1213564"/>
                <a:gd name="connsiteY553" fmla="*/ 137455 h 320973"/>
                <a:gd name="connsiteX554" fmla="*/ 120336 w 1213564"/>
                <a:gd name="connsiteY554" fmla="*/ 140770 h 320973"/>
                <a:gd name="connsiteX555" fmla="*/ 116958 w 1213564"/>
                <a:gd name="connsiteY555" fmla="*/ 145371 h 320973"/>
                <a:gd name="connsiteX556" fmla="*/ 116683 w 1213564"/>
                <a:gd name="connsiteY556" fmla="*/ 145371 h 320973"/>
                <a:gd name="connsiteX557" fmla="*/ 115940 w 1213564"/>
                <a:gd name="connsiteY557" fmla="*/ 137046 h 320973"/>
                <a:gd name="connsiteX558" fmla="*/ 110251 w 1213564"/>
                <a:gd name="connsiteY558" fmla="*/ 137046 h 320973"/>
                <a:gd name="connsiteX559" fmla="*/ 110251 w 1213564"/>
                <a:gd name="connsiteY559" fmla="*/ 182213 h 320973"/>
                <a:gd name="connsiteX560" fmla="*/ 117130 w 1213564"/>
                <a:gd name="connsiteY560" fmla="*/ 182213 h 320973"/>
                <a:gd name="connsiteX561" fmla="*/ 117130 w 1213564"/>
                <a:gd name="connsiteY561" fmla="*/ 157982 h 320973"/>
                <a:gd name="connsiteX562" fmla="*/ 118167 w 1213564"/>
                <a:gd name="connsiteY562" fmla="*/ 151609 h 320973"/>
                <a:gd name="connsiteX563" fmla="*/ 120992 w 1213564"/>
                <a:gd name="connsiteY563" fmla="*/ 146704 h 320973"/>
                <a:gd name="connsiteX564" fmla="*/ 125226 w 1213564"/>
                <a:gd name="connsiteY564" fmla="*/ 143570 h 320973"/>
                <a:gd name="connsiteX565" fmla="*/ 130334 w 1213564"/>
                <a:gd name="connsiteY565" fmla="*/ 142484 h 320973"/>
                <a:gd name="connsiteX566" fmla="*/ 132903 w 1213564"/>
                <a:gd name="connsiteY566" fmla="*/ 142646 h 320973"/>
                <a:gd name="connsiteX567" fmla="*/ 135357 w 1213564"/>
                <a:gd name="connsiteY567" fmla="*/ 143104 h 320973"/>
                <a:gd name="connsiteX568" fmla="*/ 136233 w 1213564"/>
                <a:gd name="connsiteY568" fmla="*/ 136750 h 320973"/>
                <a:gd name="connsiteX569" fmla="*/ 133597 w 1213564"/>
                <a:gd name="connsiteY569" fmla="*/ 136360 h 320973"/>
                <a:gd name="connsiteX570" fmla="*/ 130753 w 1213564"/>
                <a:gd name="connsiteY570" fmla="*/ 136217 h 320973"/>
                <a:gd name="connsiteX571" fmla="*/ 150569 w 1213564"/>
                <a:gd name="connsiteY571" fmla="*/ 126578 h 320973"/>
                <a:gd name="connsiteX572" fmla="*/ 147839 w 1213564"/>
                <a:gd name="connsiteY572" fmla="*/ 136388 h 320973"/>
                <a:gd name="connsiteX573" fmla="*/ 141389 w 1213564"/>
                <a:gd name="connsiteY573" fmla="*/ 139065 h 320973"/>
                <a:gd name="connsiteX574" fmla="*/ 141389 w 1213564"/>
                <a:gd name="connsiteY574" fmla="*/ 142399 h 320973"/>
                <a:gd name="connsiteX575" fmla="*/ 147801 w 1213564"/>
                <a:gd name="connsiteY575" fmla="*/ 142399 h 320973"/>
                <a:gd name="connsiteX576" fmla="*/ 147801 w 1213564"/>
                <a:gd name="connsiteY576" fmla="*/ 169193 h 320973"/>
                <a:gd name="connsiteX577" fmla="*/ 149552 w 1213564"/>
                <a:gd name="connsiteY577" fmla="*/ 177517 h 320973"/>
                <a:gd name="connsiteX578" fmla="*/ 154232 w 1213564"/>
                <a:gd name="connsiteY578" fmla="*/ 181775 h 320973"/>
                <a:gd name="connsiteX579" fmla="*/ 160739 w 1213564"/>
                <a:gd name="connsiteY579" fmla="*/ 183042 h 320973"/>
                <a:gd name="connsiteX580" fmla="*/ 164868 w 1213564"/>
                <a:gd name="connsiteY580" fmla="*/ 182670 h 320973"/>
                <a:gd name="connsiteX581" fmla="*/ 168198 w 1213564"/>
                <a:gd name="connsiteY581" fmla="*/ 181756 h 320973"/>
                <a:gd name="connsiteX582" fmla="*/ 168198 w 1213564"/>
                <a:gd name="connsiteY582" fmla="*/ 176441 h 320973"/>
                <a:gd name="connsiteX583" fmla="*/ 165315 w 1213564"/>
                <a:gd name="connsiteY583" fmla="*/ 177136 h 320973"/>
                <a:gd name="connsiteX584" fmla="*/ 161843 w 1213564"/>
                <a:gd name="connsiteY584" fmla="*/ 177413 h 320973"/>
                <a:gd name="connsiteX585" fmla="*/ 156639 w 1213564"/>
                <a:gd name="connsiteY585" fmla="*/ 175327 h 320973"/>
                <a:gd name="connsiteX586" fmla="*/ 154689 w 1213564"/>
                <a:gd name="connsiteY586" fmla="*/ 168974 h 320973"/>
                <a:gd name="connsiteX587" fmla="*/ 154689 w 1213564"/>
                <a:gd name="connsiteY587" fmla="*/ 142389 h 320973"/>
                <a:gd name="connsiteX588" fmla="*/ 167922 w 1213564"/>
                <a:gd name="connsiteY588" fmla="*/ 142389 h 320973"/>
                <a:gd name="connsiteX589" fmla="*/ 167922 w 1213564"/>
                <a:gd name="connsiteY589" fmla="*/ 137046 h 320973"/>
                <a:gd name="connsiteX590" fmla="*/ 154689 w 1213564"/>
                <a:gd name="connsiteY590" fmla="*/ 137046 h 320973"/>
                <a:gd name="connsiteX591" fmla="*/ 154689 w 1213564"/>
                <a:gd name="connsiteY591" fmla="*/ 126578 h 320973"/>
                <a:gd name="connsiteX592" fmla="*/ 150569 w 1213564"/>
                <a:gd name="connsiteY592" fmla="*/ 126578 h 320973"/>
                <a:gd name="connsiteX593" fmla="*/ 200715 w 1213564"/>
                <a:gd name="connsiteY593" fmla="*/ 181556 h 320973"/>
                <a:gd name="connsiteX594" fmla="*/ 206899 w 1213564"/>
                <a:gd name="connsiteY594" fmla="*/ 177127 h 320973"/>
                <a:gd name="connsiteX595" fmla="*/ 209058 w 1213564"/>
                <a:gd name="connsiteY595" fmla="*/ 169850 h 320973"/>
                <a:gd name="connsiteX596" fmla="*/ 207384 w 1213564"/>
                <a:gd name="connsiteY596" fmla="*/ 163773 h 320973"/>
                <a:gd name="connsiteX597" fmla="*/ 202627 w 1213564"/>
                <a:gd name="connsiteY597" fmla="*/ 159734 h 320973"/>
                <a:gd name="connsiteX598" fmla="*/ 195302 w 1213564"/>
                <a:gd name="connsiteY598" fmla="*/ 156496 h 320973"/>
                <a:gd name="connsiteX599" fmla="*/ 188481 w 1213564"/>
                <a:gd name="connsiteY599" fmla="*/ 153695 h 320973"/>
                <a:gd name="connsiteX600" fmla="*/ 184713 w 1213564"/>
                <a:gd name="connsiteY600" fmla="*/ 151143 h 320973"/>
                <a:gd name="connsiteX601" fmla="*/ 183543 w 1213564"/>
                <a:gd name="connsiteY601" fmla="*/ 147676 h 320973"/>
                <a:gd name="connsiteX602" fmla="*/ 186074 w 1213564"/>
                <a:gd name="connsiteY602" fmla="*/ 143389 h 320973"/>
                <a:gd name="connsiteX603" fmla="*/ 193342 w 1213564"/>
                <a:gd name="connsiteY603" fmla="*/ 141827 h 320973"/>
                <a:gd name="connsiteX604" fmla="*/ 199811 w 1213564"/>
                <a:gd name="connsiteY604" fmla="*/ 142646 h 320973"/>
                <a:gd name="connsiteX605" fmla="*/ 205776 w 1213564"/>
                <a:gd name="connsiteY605" fmla="*/ 144675 h 320973"/>
                <a:gd name="connsiteX606" fmla="*/ 208078 w 1213564"/>
                <a:gd name="connsiteY606" fmla="*/ 139189 h 320973"/>
                <a:gd name="connsiteX607" fmla="*/ 201428 w 1213564"/>
                <a:gd name="connsiteY607" fmla="*/ 137027 h 320973"/>
                <a:gd name="connsiteX608" fmla="*/ 193789 w 1213564"/>
                <a:gd name="connsiteY608" fmla="*/ 136217 h 320973"/>
                <a:gd name="connsiteX609" fmla="*/ 181621 w 1213564"/>
                <a:gd name="connsiteY609" fmla="*/ 139294 h 320973"/>
                <a:gd name="connsiteX610" fmla="*/ 177017 w 1213564"/>
                <a:gd name="connsiteY610" fmla="*/ 148095 h 320973"/>
                <a:gd name="connsiteX611" fmla="*/ 178710 w 1213564"/>
                <a:gd name="connsiteY611" fmla="*/ 154191 h 320973"/>
                <a:gd name="connsiteX612" fmla="*/ 183562 w 1213564"/>
                <a:gd name="connsiteY612" fmla="*/ 158172 h 320973"/>
                <a:gd name="connsiteX613" fmla="*/ 191049 w 1213564"/>
                <a:gd name="connsiteY613" fmla="*/ 161439 h 320973"/>
                <a:gd name="connsiteX614" fmla="*/ 197870 w 1213564"/>
                <a:gd name="connsiteY614" fmla="*/ 164392 h 320973"/>
                <a:gd name="connsiteX615" fmla="*/ 201400 w 1213564"/>
                <a:gd name="connsiteY615" fmla="*/ 167154 h 320973"/>
                <a:gd name="connsiteX616" fmla="*/ 202456 w 1213564"/>
                <a:gd name="connsiteY616" fmla="*/ 170431 h 320973"/>
                <a:gd name="connsiteX617" fmla="*/ 199821 w 1213564"/>
                <a:gd name="connsiteY617" fmla="*/ 175584 h 320973"/>
                <a:gd name="connsiteX618" fmla="*/ 191325 w 1213564"/>
                <a:gd name="connsiteY618" fmla="*/ 177479 h 320973"/>
                <a:gd name="connsiteX619" fmla="*/ 183505 w 1213564"/>
                <a:gd name="connsiteY619" fmla="*/ 176365 h 320973"/>
                <a:gd name="connsiteX620" fmla="*/ 176931 w 1213564"/>
                <a:gd name="connsiteY620" fmla="*/ 173888 h 320973"/>
                <a:gd name="connsiteX621" fmla="*/ 176931 w 1213564"/>
                <a:gd name="connsiteY621" fmla="*/ 180194 h 320973"/>
                <a:gd name="connsiteX622" fmla="*/ 182991 w 1213564"/>
                <a:gd name="connsiteY622" fmla="*/ 182299 h 320973"/>
                <a:gd name="connsiteX623" fmla="*/ 191163 w 1213564"/>
                <a:gd name="connsiteY623" fmla="*/ 183042 h 320973"/>
                <a:gd name="connsiteX624" fmla="*/ 200715 w 1213564"/>
                <a:gd name="connsiteY624" fmla="*/ 181556 h 320973"/>
                <a:gd name="connsiteX625" fmla="*/ 247293 w 1213564"/>
                <a:gd name="connsiteY625" fmla="*/ 182423 h 320973"/>
                <a:gd name="connsiteX626" fmla="*/ 252325 w 1213564"/>
                <a:gd name="connsiteY626" fmla="*/ 180642 h 320973"/>
                <a:gd name="connsiteX627" fmla="*/ 252325 w 1213564"/>
                <a:gd name="connsiteY627" fmla="*/ 174546 h 320973"/>
                <a:gd name="connsiteX628" fmla="*/ 247102 w 1213564"/>
                <a:gd name="connsiteY628" fmla="*/ 176336 h 320973"/>
                <a:gd name="connsiteX629" fmla="*/ 240633 w 1213564"/>
                <a:gd name="connsiteY629" fmla="*/ 177098 h 320973"/>
                <a:gd name="connsiteX630" fmla="*/ 233165 w 1213564"/>
                <a:gd name="connsiteY630" fmla="*/ 175050 h 320973"/>
                <a:gd name="connsiteX631" fmla="*/ 228665 w 1213564"/>
                <a:gd name="connsiteY631" fmla="*/ 169135 h 320973"/>
                <a:gd name="connsiteX632" fmla="*/ 227162 w 1213564"/>
                <a:gd name="connsiteY632" fmla="*/ 159782 h 320973"/>
                <a:gd name="connsiteX633" fmla="*/ 228703 w 1213564"/>
                <a:gd name="connsiteY633" fmla="*/ 150133 h 320973"/>
                <a:gd name="connsiteX634" fmla="*/ 233365 w 1213564"/>
                <a:gd name="connsiteY634" fmla="*/ 144199 h 320973"/>
                <a:gd name="connsiteX635" fmla="*/ 241166 w 1213564"/>
                <a:gd name="connsiteY635" fmla="*/ 142180 h 320973"/>
                <a:gd name="connsiteX636" fmla="*/ 246199 w 1213564"/>
                <a:gd name="connsiteY636" fmla="*/ 142837 h 320973"/>
                <a:gd name="connsiteX637" fmla="*/ 250955 w 1213564"/>
                <a:gd name="connsiteY637" fmla="*/ 144323 h 320973"/>
                <a:gd name="connsiteX638" fmla="*/ 253020 w 1213564"/>
                <a:gd name="connsiteY638" fmla="*/ 138598 h 320973"/>
                <a:gd name="connsiteX639" fmla="*/ 247854 w 1213564"/>
                <a:gd name="connsiteY639" fmla="*/ 136884 h 320973"/>
                <a:gd name="connsiteX640" fmla="*/ 241328 w 1213564"/>
                <a:gd name="connsiteY640" fmla="*/ 136208 h 320973"/>
                <a:gd name="connsiteX641" fmla="*/ 230368 w 1213564"/>
                <a:gd name="connsiteY641" fmla="*/ 138722 h 320973"/>
                <a:gd name="connsiteX642" fmla="*/ 222824 w 1213564"/>
                <a:gd name="connsiteY642" fmla="*/ 146447 h 320973"/>
                <a:gd name="connsiteX643" fmla="*/ 220094 w 1213564"/>
                <a:gd name="connsiteY643" fmla="*/ 159858 h 320973"/>
                <a:gd name="connsiteX644" fmla="*/ 222672 w 1213564"/>
                <a:gd name="connsiteY644" fmla="*/ 172841 h 320973"/>
                <a:gd name="connsiteX645" fmla="*/ 229921 w 1213564"/>
                <a:gd name="connsiteY645" fmla="*/ 180518 h 320973"/>
                <a:gd name="connsiteX646" fmla="*/ 240662 w 1213564"/>
                <a:gd name="connsiteY646" fmla="*/ 183032 h 320973"/>
                <a:gd name="connsiteX647" fmla="*/ 247293 w 1213564"/>
                <a:gd name="connsiteY647" fmla="*/ 182423 h 320973"/>
                <a:gd name="connsiteX648" fmla="*/ 272380 w 1213564"/>
                <a:gd name="connsiteY648" fmla="*/ 158601 h 320973"/>
                <a:gd name="connsiteX649" fmla="*/ 273683 w 1213564"/>
                <a:gd name="connsiteY649" fmla="*/ 149533 h 320973"/>
                <a:gd name="connsiteX650" fmla="*/ 277955 w 1213564"/>
                <a:gd name="connsiteY650" fmla="*/ 143904 h 320973"/>
                <a:gd name="connsiteX651" fmla="*/ 285984 w 1213564"/>
                <a:gd name="connsiteY651" fmla="*/ 141989 h 320973"/>
                <a:gd name="connsiteX652" fmla="*/ 293861 w 1213564"/>
                <a:gd name="connsiteY652" fmla="*/ 144799 h 320973"/>
                <a:gd name="connsiteX653" fmla="*/ 296430 w 1213564"/>
                <a:gd name="connsiteY653" fmla="*/ 153248 h 320973"/>
                <a:gd name="connsiteX654" fmla="*/ 296430 w 1213564"/>
                <a:gd name="connsiteY654" fmla="*/ 182204 h 320973"/>
                <a:gd name="connsiteX655" fmla="*/ 303194 w 1213564"/>
                <a:gd name="connsiteY655" fmla="*/ 182204 h 320973"/>
                <a:gd name="connsiteX656" fmla="*/ 303194 w 1213564"/>
                <a:gd name="connsiteY656" fmla="*/ 152791 h 320973"/>
                <a:gd name="connsiteX657" fmla="*/ 301358 w 1213564"/>
                <a:gd name="connsiteY657" fmla="*/ 143389 h 320973"/>
                <a:gd name="connsiteX658" fmla="*/ 295897 w 1213564"/>
                <a:gd name="connsiteY658" fmla="*/ 138036 h 320973"/>
                <a:gd name="connsiteX659" fmla="*/ 286812 w 1213564"/>
                <a:gd name="connsiteY659" fmla="*/ 136303 h 320973"/>
                <a:gd name="connsiteX660" fmla="*/ 280961 w 1213564"/>
                <a:gd name="connsiteY660" fmla="*/ 137150 h 320973"/>
                <a:gd name="connsiteX661" fmla="*/ 276033 w 1213564"/>
                <a:gd name="connsiteY661" fmla="*/ 139627 h 320973"/>
                <a:gd name="connsiteX662" fmla="*/ 272484 w 1213564"/>
                <a:gd name="connsiteY662" fmla="*/ 143647 h 320973"/>
                <a:gd name="connsiteX663" fmla="*/ 272018 w 1213564"/>
                <a:gd name="connsiteY663" fmla="*/ 143647 h 320973"/>
                <a:gd name="connsiteX664" fmla="*/ 272313 w 1213564"/>
                <a:gd name="connsiteY664" fmla="*/ 140570 h 320973"/>
                <a:gd name="connsiteX665" fmla="*/ 272389 w 1213564"/>
                <a:gd name="connsiteY665" fmla="*/ 137255 h 320973"/>
                <a:gd name="connsiteX666" fmla="*/ 272389 w 1213564"/>
                <a:gd name="connsiteY666" fmla="*/ 118091 h 320973"/>
                <a:gd name="connsiteX667" fmla="*/ 265568 w 1213564"/>
                <a:gd name="connsiteY667" fmla="*/ 118091 h 320973"/>
                <a:gd name="connsiteX668" fmla="*/ 265568 w 1213564"/>
                <a:gd name="connsiteY668" fmla="*/ 182204 h 320973"/>
                <a:gd name="connsiteX669" fmla="*/ 272389 w 1213564"/>
                <a:gd name="connsiteY669" fmla="*/ 182204 h 320973"/>
                <a:gd name="connsiteX670" fmla="*/ 272389 w 1213564"/>
                <a:gd name="connsiteY670" fmla="*/ 158601 h 320973"/>
                <a:gd name="connsiteX671" fmla="*/ 342009 w 1213564"/>
                <a:gd name="connsiteY671" fmla="*/ 179670 h 320973"/>
                <a:gd name="connsiteX672" fmla="*/ 337252 w 1213564"/>
                <a:gd name="connsiteY672" fmla="*/ 182185 h 320973"/>
                <a:gd name="connsiteX673" fmla="*/ 330659 w 1213564"/>
                <a:gd name="connsiteY673" fmla="*/ 183042 h 320973"/>
                <a:gd name="connsiteX674" fmla="*/ 323353 w 1213564"/>
                <a:gd name="connsiteY674" fmla="*/ 181594 h 320973"/>
                <a:gd name="connsiteX675" fmla="*/ 318339 w 1213564"/>
                <a:gd name="connsiteY675" fmla="*/ 177232 h 320973"/>
                <a:gd name="connsiteX676" fmla="*/ 316503 w 1213564"/>
                <a:gd name="connsiteY676" fmla="*/ 169812 h 320973"/>
                <a:gd name="connsiteX677" fmla="*/ 321850 w 1213564"/>
                <a:gd name="connsiteY677" fmla="*/ 159429 h 320973"/>
                <a:gd name="connsiteX678" fmla="*/ 338146 w 1213564"/>
                <a:gd name="connsiteY678" fmla="*/ 155467 h 320973"/>
                <a:gd name="connsiteX679" fmla="*/ 345928 w 1213564"/>
                <a:gd name="connsiteY679" fmla="*/ 155134 h 320973"/>
                <a:gd name="connsiteX680" fmla="*/ 345928 w 1213564"/>
                <a:gd name="connsiteY680" fmla="*/ 152381 h 320973"/>
                <a:gd name="connsiteX681" fmla="*/ 343417 w 1213564"/>
                <a:gd name="connsiteY681" fmla="*/ 144180 h 320973"/>
                <a:gd name="connsiteX682" fmla="*/ 336339 w 1213564"/>
                <a:gd name="connsiteY682" fmla="*/ 141827 h 320973"/>
                <a:gd name="connsiteX683" fmla="*/ 329575 w 1213564"/>
                <a:gd name="connsiteY683" fmla="*/ 142856 h 320973"/>
                <a:gd name="connsiteX684" fmla="*/ 323496 w 1213564"/>
                <a:gd name="connsiteY684" fmla="*/ 145285 h 320973"/>
                <a:gd name="connsiteX685" fmla="*/ 321384 w 1213564"/>
                <a:gd name="connsiteY685" fmla="*/ 140094 h 320973"/>
                <a:gd name="connsiteX686" fmla="*/ 328385 w 1213564"/>
                <a:gd name="connsiteY686" fmla="*/ 137417 h 320973"/>
                <a:gd name="connsiteX687" fmla="*/ 336710 w 1213564"/>
                <a:gd name="connsiteY687" fmla="*/ 136303 h 320973"/>
                <a:gd name="connsiteX688" fmla="*/ 348678 w 1213564"/>
                <a:gd name="connsiteY688" fmla="*/ 139932 h 320973"/>
                <a:gd name="connsiteX689" fmla="*/ 352597 w 1213564"/>
                <a:gd name="connsiteY689" fmla="*/ 151514 h 320973"/>
                <a:gd name="connsiteX690" fmla="*/ 352597 w 1213564"/>
                <a:gd name="connsiteY690" fmla="*/ 182204 h 320973"/>
                <a:gd name="connsiteX691" fmla="*/ 347603 w 1213564"/>
                <a:gd name="connsiteY691" fmla="*/ 182204 h 320973"/>
                <a:gd name="connsiteX692" fmla="*/ 346299 w 1213564"/>
                <a:gd name="connsiteY692" fmla="*/ 175536 h 320973"/>
                <a:gd name="connsiteX693" fmla="*/ 345966 w 1213564"/>
                <a:gd name="connsiteY693" fmla="*/ 175536 h 320973"/>
                <a:gd name="connsiteX694" fmla="*/ 342009 w 1213564"/>
                <a:gd name="connsiteY694" fmla="*/ 179670 h 320973"/>
                <a:gd name="connsiteX695" fmla="*/ 325950 w 1213564"/>
                <a:gd name="connsiteY695" fmla="*/ 175622 h 320973"/>
                <a:gd name="connsiteX696" fmla="*/ 332172 w 1213564"/>
                <a:gd name="connsiteY696" fmla="*/ 177479 h 320973"/>
                <a:gd name="connsiteX697" fmla="*/ 341999 w 1213564"/>
                <a:gd name="connsiteY697" fmla="*/ 174136 h 320973"/>
                <a:gd name="connsiteX698" fmla="*/ 345824 w 1213564"/>
                <a:gd name="connsiteY698" fmla="*/ 164125 h 320973"/>
                <a:gd name="connsiteX699" fmla="*/ 345824 w 1213564"/>
                <a:gd name="connsiteY699" fmla="*/ 159963 h 320973"/>
                <a:gd name="connsiteX700" fmla="*/ 338964 w 1213564"/>
                <a:gd name="connsiteY700" fmla="*/ 160249 h 320973"/>
                <a:gd name="connsiteX701" fmla="*/ 327053 w 1213564"/>
                <a:gd name="connsiteY701" fmla="*/ 163011 h 320973"/>
                <a:gd name="connsiteX702" fmla="*/ 323600 w 1213564"/>
                <a:gd name="connsiteY702" fmla="*/ 169897 h 320973"/>
                <a:gd name="connsiteX703" fmla="*/ 325950 w 1213564"/>
                <a:gd name="connsiteY703" fmla="*/ 175622 h 320973"/>
                <a:gd name="connsiteX704" fmla="*/ 371253 w 1213564"/>
                <a:gd name="connsiteY704" fmla="*/ 182213 h 320973"/>
                <a:gd name="connsiteX705" fmla="*/ 378074 w 1213564"/>
                <a:gd name="connsiteY705" fmla="*/ 182213 h 320973"/>
                <a:gd name="connsiteX706" fmla="*/ 378074 w 1213564"/>
                <a:gd name="connsiteY706" fmla="*/ 142399 h 320973"/>
                <a:gd name="connsiteX707" fmla="*/ 389319 w 1213564"/>
                <a:gd name="connsiteY707" fmla="*/ 142399 h 320973"/>
                <a:gd name="connsiteX708" fmla="*/ 389319 w 1213564"/>
                <a:gd name="connsiteY708" fmla="*/ 137046 h 320973"/>
                <a:gd name="connsiteX709" fmla="*/ 378074 w 1213564"/>
                <a:gd name="connsiteY709" fmla="*/ 137046 h 320973"/>
                <a:gd name="connsiteX710" fmla="*/ 378074 w 1213564"/>
                <a:gd name="connsiteY710" fmla="*/ 133741 h 320973"/>
                <a:gd name="connsiteX711" fmla="*/ 379948 w 1213564"/>
                <a:gd name="connsiteY711" fmla="*/ 125816 h 320973"/>
                <a:gd name="connsiteX712" fmla="*/ 385742 w 1213564"/>
                <a:gd name="connsiteY712" fmla="*/ 123282 h 320973"/>
                <a:gd name="connsiteX713" fmla="*/ 389291 w 1213564"/>
                <a:gd name="connsiteY713" fmla="*/ 123673 h 320973"/>
                <a:gd name="connsiteX714" fmla="*/ 392449 w 1213564"/>
                <a:gd name="connsiteY714" fmla="*/ 124511 h 320973"/>
                <a:gd name="connsiteX715" fmla="*/ 394219 w 1213564"/>
                <a:gd name="connsiteY715" fmla="*/ 119110 h 320973"/>
                <a:gd name="connsiteX716" fmla="*/ 390413 w 1213564"/>
                <a:gd name="connsiteY716" fmla="*/ 118081 h 320973"/>
                <a:gd name="connsiteX717" fmla="*/ 385656 w 1213564"/>
                <a:gd name="connsiteY717" fmla="*/ 117634 h 320973"/>
                <a:gd name="connsiteX718" fmla="*/ 377836 w 1213564"/>
                <a:gd name="connsiteY718" fmla="*/ 119320 h 320973"/>
                <a:gd name="connsiteX719" fmla="*/ 372927 w 1213564"/>
                <a:gd name="connsiteY719" fmla="*/ 124577 h 320973"/>
                <a:gd name="connsiteX720" fmla="*/ 371253 w 1213564"/>
                <a:gd name="connsiteY720" fmla="*/ 133826 h 320973"/>
                <a:gd name="connsiteX721" fmla="*/ 371253 w 1213564"/>
                <a:gd name="connsiteY721" fmla="*/ 136836 h 320973"/>
                <a:gd name="connsiteX722" fmla="*/ 363262 w 1213564"/>
                <a:gd name="connsiteY722" fmla="*/ 139103 h 320973"/>
                <a:gd name="connsiteX723" fmla="*/ 363262 w 1213564"/>
                <a:gd name="connsiteY723" fmla="*/ 142399 h 320973"/>
                <a:gd name="connsiteX724" fmla="*/ 371253 w 1213564"/>
                <a:gd name="connsiteY724" fmla="*/ 142399 h 320973"/>
                <a:gd name="connsiteX725" fmla="*/ 371253 w 1213564"/>
                <a:gd name="connsiteY725" fmla="*/ 182213 h 320973"/>
                <a:gd name="connsiteX726" fmla="*/ 414729 w 1213564"/>
                <a:gd name="connsiteY726" fmla="*/ 177432 h 320973"/>
                <a:gd name="connsiteX727" fmla="*/ 409507 w 1213564"/>
                <a:gd name="connsiteY727" fmla="*/ 175317 h 320973"/>
                <a:gd name="connsiteX728" fmla="*/ 407556 w 1213564"/>
                <a:gd name="connsiteY728" fmla="*/ 168974 h 320973"/>
                <a:gd name="connsiteX729" fmla="*/ 407556 w 1213564"/>
                <a:gd name="connsiteY729" fmla="*/ 142389 h 320973"/>
                <a:gd name="connsiteX730" fmla="*/ 420771 w 1213564"/>
                <a:gd name="connsiteY730" fmla="*/ 142389 h 320973"/>
                <a:gd name="connsiteX731" fmla="*/ 420771 w 1213564"/>
                <a:gd name="connsiteY731" fmla="*/ 137046 h 320973"/>
                <a:gd name="connsiteX732" fmla="*/ 407556 w 1213564"/>
                <a:gd name="connsiteY732" fmla="*/ 137046 h 320973"/>
                <a:gd name="connsiteX733" fmla="*/ 407556 w 1213564"/>
                <a:gd name="connsiteY733" fmla="*/ 126578 h 320973"/>
                <a:gd name="connsiteX734" fmla="*/ 403428 w 1213564"/>
                <a:gd name="connsiteY734" fmla="*/ 126578 h 320973"/>
                <a:gd name="connsiteX735" fmla="*/ 400735 w 1213564"/>
                <a:gd name="connsiteY735" fmla="*/ 136379 h 320973"/>
                <a:gd name="connsiteX736" fmla="*/ 394247 w 1213564"/>
                <a:gd name="connsiteY736" fmla="*/ 139065 h 320973"/>
                <a:gd name="connsiteX737" fmla="*/ 394247 w 1213564"/>
                <a:gd name="connsiteY737" fmla="*/ 142399 h 320973"/>
                <a:gd name="connsiteX738" fmla="*/ 400678 w 1213564"/>
                <a:gd name="connsiteY738" fmla="*/ 142399 h 320973"/>
                <a:gd name="connsiteX739" fmla="*/ 400678 w 1213564"/>
                <a:gd name="connsiteY739" fmla="*/ 169183 h 320973"/>
                <a:gd name="connsiteX740" fmla="*/ 402429 w 1213564"/>
                <a:gd name="connsiteY740" fmla="*/ 177508 h 320973"/>
                <a:gd name="connsiteX741" fmla="*/ 407109 w 1213564"/>
                <a:gd name="connsiteY741" fmla="*/ 181766 h 320973"/>
                <a:gd name="connsiteX742" fmla="*/ 413617 w 1213564"/>
                <a:gd name="connsiteY742" fmla="*/ 183032 h 320973"/>
                <a:gd name="connsiteX743" fmla="*/ 417764 w 1213564"/>
                <a:gd name="connsiteY743" fmla="*/ 182651 h 320973"/>
                <a:gd name="connsiteX744" fmla="*/ 421075 w 1213564"/>
                <a:gd name="connsiteY744" fmla="*/ 181747 h 320973"/>
                <a:gd name="connsiteX745" fmla="*/ 421075 w 1213564"/>
                <a:gd name="connsiteY745" fmla="*/ 176422 h 320973"/>
                <a:gd name="connsiteX746" fmla="*/ 418192 w 1213564"/>
                <a:gd name="connsiteY746" fmla="*/ 177127 h 320973"/>
                <a:gd name="connsiteX747" fmla="*/ 414729 w 1213564"/>
                <a:gd name="connsiteY747" fmla="*/ 177432 h 320973"/>
                <a:gd name="connsiteX748" fmla="*/ 474655 w 1213564"/>
                <a:gd name="connsiteY748" fmla="*/ 121958 h 320973"/>
                <a:gd name="connsiteX749" fmla="*/ 490466 w 1213564"/>
                <a:gd name="connsiteY749" fmla="*/ 125320 h 320973"/>
                <a:gd name="connsiteX750" fmla="*/ 500684 w 1213564"/>
                <a:gd name="connsiteY750" fmla="*/ 135245 h 320973"/>
                <a:gd name="connsiteX751" fmla="*/ 504289 w 1213564"/>
                <a:gd name="connsiteY751" fmla="*/ 151505 h 320973"/>
                <a:gd name="connsiteX752" fmla="*/ 500589 w 1213564"/>
                <a:gd name="connsiteY752" fmla="*/ 168507 h 320973"/>
                <a:gd name="connsiteX753" fmla="*/ 489848 w 1213564"/>
                <a:gd name="connsiteY753" fmla="*/ 178784 h 320973"/>
                <a:gd name="connsiteX754" fmla="*/ 472847 w 1213564"/>
                <a:gd name="connsiteY754" fmla="*/ 182213 h 320973"/>
                <a:gd name="connsiteX755" fmla="*/ 456494 w 1213564"/>
                <a:gd name="connsiteY755" fmla="*/ 182213 h 320973"/>
                <a:gd name="connsiteX756" fmla="*/ 456494 w 1213564"/>
                <a:gd name="connsiteY756" fmla="*/ 121958 h 320973"/>
                <a:gd name="connsiteX757" fmla="*/ 474655 w 1213564"/>
                <a:gd name="connsiteY757" fmla="*/ 121958 h 320973"/>
                <a:gd name="connsiteX758" fmla="*/ 494243 w 1213564"/>
                <a:gd name="connsiteY758" fmla="*/ 138360 h 320973"/>
                <a:gd name="connsiteX759" fmla="*/ 486328 w 1213564"/>
                <a:gd name="connsiteY759" fmla="*/ 130512 h 320973"/>
                <a:gd name="connsiteX760" fmla="*/ 473580 w 1213564"/>
                <a:gd name="connsiteY760" fmla="*/ 127930 h 320973"/>
                <a:gd name="connsiteX761" fmla="*/ 463505 w 1213564"/>
                <a:gd name="connsiteY761" fmla="*/ 127930 h 320973"/>
                <a:gd name="connsiteX762" fmla="*/ 463505 w 1213564"/>
                <a:gd name="connsiteY762" fmla="*/ 176193 h 320973"/>
                <a:gd name="connsiteX763" fmla="*/ 472020 w 1213564"/>
                <a:gd name="connsiteY763" fmla="*/ 176193 h 320973"/>
                <a:gd name="connsiteX764" fmla="*/ 490694 w 1213564"/>
                <a:gd name="connsiteY764" fmla="*/ 170050 h 320973"/>
                <a:gd name="connsiteX765" fmla="*/ 496935 w 1213564"/>
                <a:gd name="connsiteY765" fmla="*/ 151752 h 320973"/>
                <a:gd name="connsiteX766" fmla="*/ 494243 w 1213564"/>
                <a:gd name="connsiteY766" fmla="*/ 138360 h 320973"/>
                <a:gd name="connsiteX767" fmla="*/ 541839 w 1213564"/>
                <a:gd name="connsiteY767" fmla="*/ 142646 h 320973"/>
                <a:gd name="connsiteX768" fmla="*/ 544312 w 1213564"/>
                <a:gd name="connsiteY768" fmla="*/ 143104 h 320973"/>
                <a:gd name="connsiteX769" fmla="*/ 545187 w 1213564"/>
                <a:gd name="connsiteY769" fmla="*/ 136750 h 320973"/>
                <a:gd name="connsiteX770" fmla="*/ 542552 w 1213564"/>
                <a:gd name="connsiteY770" fmla="*/ 136360 h 320973"/>
                <a:gd name="connsiteX771" fmla="*/ 539708 w 1213564"/>
                <a:gd name="connsiteY771" fmla="*/ 136217 h 320973"/>
                <a:gd name="connsiteX772" fmla="*/ 533895 w 1213564"/>
                <a:gd name="connsiteY772" fmla="*/ 137455 h 320973"/>
                <a:gd name="connsiteX773" fmla="*/ 529291 w 1213564"/>
                <a:gd name="connsiteY773" fmla="*/ 140770 h 320973"/>
                <a:gd name="connsiteX774" fmla="*/ 525923 w 1213564"/>
                <a:gd name="connsiteY774" fmla="*/ 145371 h 320973"/>
                <a:gd name="connsiteX775" fmla="*/ 525628 w 1213564"/>
                <a:gd name="connsiteY775" fmla="*/ 145371 h 320973"/>
                <a:gd name="connsiteX776" fmla="*/ 524886 w 1213564"/>
                <a:gd name="connsiteY776" fmla="*/ 137046 h 320973"/>
                <a:gd name="connsiteX777" fmla="*/ 519216 w 1213564"/>
                <a:gd name="connsiteY777" fmla="*/ 137046 h 320973"/>
                <a:gd name="connsiteX778" fmla="*/ 519216 w 1213564"/>
                <a:gd name="connsiteY778" fmla="*/ 182213 h 320973"/>
                <a:gd name="connsiteX779" fmla="*/ 526094 w 1213564"/>
                <a:gd name="connsiteY779" fmla="*/ 182213 h 320973"/>
                <a:gd name="connsiteX780" fmla="*/ 526094 w 1213564"/>
                <a:gd name="connsiteY780" fmla="*/ 157982 h 320973"/>
                <a:gd name="connsiteX781" fmla="*/ 527112 w 1213564"/>
                <a:gd name="connsiteY781" fmla="*/ 151609 h 320973"/>
                <a:gd name="connsiteX782" fmla="*/ 529956 w 1213564"/>
                <a:gd name="connsiteY782" fmla="*/ 146704 h 320973"/>
                <a:gd name="connsiteX783" fmla="*/ 534171 w 1213564"/>
                <a:gd name="connsiteY783" fmla="*/ 143570 h 320973"/>
                <a:gd name="connsiteX784" fmla="*/ 539299 w 1213564"/>
                <a:gd name="connsiteY784" fmla="*/ 142484 h 320973"/>
                <a:gd name="connsiteX785" fmla="*/ 541839 w 1213564"/>
                <a:gd name="connsiteY785" fmla="*/ 142646 h 320973"/>
                <a:gd name="connsiteX786" fmla="*/ 583460 w 1213564"/>
                <a:gd name="connsiteY786" fmla="*/ 138779 h 320973"/>
                <a:gd name="connsiteX787" fmla="*/ 589758 w 1213564"/>
                <a:gd name="connsiteY787" fmla="*/ 145933 h 320973"/>
                <a:gd name="connsiteX788" fmla="*/ 591946 w 1213564"/>
                <a:gd name="connsiteY788" fmla="*/ 156667 h 320973"/>
                <a:gd name="connsiteX789" fmla="*/ 591946 w 1213564"/>
                <a:gd name="connsiteY789" fmla="*/ 160906 h 320973"/>
                <a:gd name="connsiteX790" fmla="*/ 560790 w 1213564"/>
                <a:gd name="connsiteY790" fmla="*/ 160906 h 320973"/>
                <a:gd name="connsiteX791" fmla="*/ 564728 w 1213564"/>
                <a:gd name="connsiteY791" fmla="*/ 173031 h 320973"/>
                <a:gd name="connsiteX792" fmla="*/ 575526 w 1213564"/>
                <a:gd name="connsiteY792" fmla="*/ 177194 h 320973"/>
                <a:gd name="connsiteX793" fmla="*/ 583089 w 1213564"/>
                <a:gd name="connsiteY793" fmla="*/ 176403 h 320973"/>
                <a:gd name="connsiteX794" fmla="*/ 589948 w 1213564"/>
                <a:gd name="connsiteY794" fmla="*/ 174098 h 320973"/>
                <a:gd name="connsiteX795" fmla="*/ 589948 w 1213564"/>
                <a:gd name="connsiteY795" fmla="*/ 180118 h 320973"/>
                <a:gd name="connsiteX796" fmla="*/ 583165 w 1213564"/>
                <a:gd name="connsiteY796" fmla="*/ 182347 h 320973"/>
                <a:gd name="connsiteX797" fmla="*/ 575231 w 1213564"/>
                <a:gd name="connsiteY797" fmla="*/ 183042 h 320973"/>
                <a:gd name="connsiteX798" fmla="*/ 563901 w 1213564"/>
                <a:gd name="connsiteY798" fmla="*/ 180384 h 320973"/>
                <a:gd name="connsiteX799" fmla="*/ 556394 w 1213564"/>
                <a:gd name="connsiteY799" fmla="*/ 172574 h 320973"/>
                <a:gd name="connsiteX800" fmla="*/ 553721 w 1213564"/>
                <a:gd name="connsiteY800" fmla="*/ 159963 h 320973"/>
                <a:gd name="connsiteX801" fmla="*/ 556157 w 1213564"/>
                <a:gd name="connsiteY801" fmla="*/ 147333 h 320973"/>
                <a:gd name="connsiteX802" fmla="*/ 563092 w 1213564"/>
                <a:gd name="connsiteY802" fmla="*/ 139113 h 320973"/>
                <a:gd name="connsiteX803" fmla="*/ 573604 w 1213564"/>
                <a:gd name="connsiteY803" fmla="*/ 136227 h 320973"/>
                <a:gd name="connsiteX804" fmla="*/ 583460 w 1213564"/>
                <a:gd name="connsiteY804" fmla="*/ 138779 h 320973"/>
                <a:gd name="connsiteX805" fmla="*/ 584802 w 1213564"/>
                <a:gd name="connsiteY805" fmla="*/ 155429 h 320973"/>
                <a:gd name="connsiteX806" fmla="*/ 583536 w 1213564"/>
                <a:gd name="connsiteY806" fmla="*/ 148323 h 320973"/>
                <a:gd name="connsiteX807" fmla="*/ 579836 w 1213564"/>
                <a:gd name="connsiteY807" fmla="*/ 143542 h 320973"/>
                <a:gd name="connsiteX808" fmla="*/ 573500 w 1213564"/>
                <a:gd name="connsiteY808" fmla="*/ 141827 h 320973"/>
                <a:gd name="connsiteX809" fmla="*/ 564785 w 1213564"/>
                <a:gd name="connsiteY809" fmla="*/ 145418 h 320973"/>
                <a:gd name="connsiteX810" fmla="*/ 560904 w 1213564"/>
                <a:gd name="connsiteY810" fmla="*/ 155429 h 320973"/>
                <a:gd name="connsiteX811" fmla="*/ 584802 w 1213564"/>
                <a:gd name="connsiteY811" fmla="*/ 155429 h 320973"/>
                <a:gd name="connsiteX812" fmla="*/ 607881 w 1213564"/>
                <a:gd name="connsiteY812" fmla="*/ 139284 h 320973"/>
                <a:gd name="connsiteX813" fmla="*/ 603239 w 1213564"/>
                <a:gd name="connsiteY813" fmla="*/ 148085 h 320973"/>
                <a:gd name="connsiteX814" fmla="*/ 604970 w 1213564"/>
                <a:gd name="connsiteY814" fmla="*/ 154181 h 320973"/>
                <a:gd name="connsiteX815" fmla="*/ 609822 w 1213564"/>
                <a:gd name="connsiteY815" fmla="*/ 158163 h 320973"/>
                <a:gd name="connsiteX816" fmla="*/ 617290 w 1213564"/>
                <a:gd name="connsiteY816" fmla="*/ 161439 h 320973"/>
                <a:gd name="connsiteX817" fmla="*/ 624111 w 1213564"/>
                <a:gd name="connsiteY817" fmla="*/ 164382 h 320973"/>
                <a:gd name="connsiteX818" fmla="*/ 627641 w 1213564"/>
                <a:gd name="connsiteY818" fmla="*/ 167145 h 320973"/>
                <a:gd name="connsiteX819" fmla="*/ 628678 w 1213564"/>
                <a:gd name="connsiteY819" fmla="*/ 170421 h 320973"/>
                <a:gd name="connsiteX820" fmla="*/ 626061 w 1213564"/>
                <a:gd name="connsiteY820" fmla="*/ 175584 h 320973"/>
                <a:gd name="connsiteX821" fmla="*/ 617566 w 1213564"/>
                <a:gd name="connsiteY821" fmla="*/ 177479 h 320973"/>
                <a:gd name="connsiteX822" fmla="*/ 609765 w 1213564"/>
                <a:gd name="connsiteY822" fmla="*/ 176365 h 320973"/>
                <a:gd name="connsiteX823" fmla="*/ 603172 w 1213564"/>
                <a:gd name="connsiteY823" fmla="*/ 173888 h 320973"/>
                <a:gd name="connsiteX824" fmla="*/ 603172 w 1213564"/>
                <a:gd name="connsiteY824" fmla="*/ 180194 h 320973"/>
                <a:gd name="connsiteX825" fmla="*/ 609213 w 1213564"/>
                <a:gd name="connsiteY825" fmla="*/ 182299 h 320973"/>
                <a:gd name="connsiteX826" fmla="*/ 617404 w 1213564"/>
                <a:gd name="connsiteY826" fmla="*/ 183042 h 320973"/>
                <a:gd name="connsiteX827" fmla="*/ 626975 w 1213564"/>
                <a:gd name="connsiteY827" fmla="*/ 181556 h 320973"/>
                <a:gd name="connsiteX828" fmla="*/ 633158 w 1213564"/>
                <a:gd name="connsiteY828" fmla="*/ 177127 h 320973"/>
                <a:gd name="connsiteX829" fmla="*/ 635318 w 1213564"/>
                <a:gd name="connsiteY829" fmla="*/ 169840 h 320973"/>
                <a:gd name="connsiteX830" fmla="*/ 633644 w 1213564"/>
                <a:gd name="connsiteY830" fmla="*/ 163763 h 320973"/>
                <a:gd name="connsiteX831" fmla="*/ 628906 w 1213564"/>
                <a:gd name="connsiteY831" fmla="*/ 159725 h 320973"/>
                <a:gd name="connsiteX832" fmla="*/ 621571 w 1213564"/>
                <a:gd name="connsiteY832" fmla="*/ 156496 h 320973"/>
                <a:gd name="connsiteX833" fmla="*/ 614750 w 1213564"/>
                <a:gd name="connsiteY833" fmla="*/ 153686 h 320973"/>
                <a:gd name="connsiteX834" fmla="*/ 610983 w 1213564"/>
                <a:gd name="connsiteY834" fmla="*/ 151133 h 320973"/>
                <a:gd name="connsiteX835" fmla="*/ 609812 w 1213564"/>
                <a:gd name="connsiteY835" fmla="*/ 147676 h 320973"/>
                <a:gd name="connsiteX836" fmla="*/ 612343 w 1213564"/>
                <a:gd name="connsiteY836" fmla="*/ 143380 h 320973"/>
                <a:gd name="connsiteX837" fmla="*/ 619611 w 1213564"/>
                <a:gd name="connsiteY837" fmla="*/ 141818 h 320973"/>
                <a:gd name="connsiteX838" fmla="*/ 626080 w 1213564"/>
                <a:gd name="connsiteY838" fmla="*/ 142646 h 320973"/>
                <a:gd name="connsiteX839" fmla="*/ 632045 w 1213564"/>
                <a:gd name="connsiteY839" fmla="*/ 144666 h 320973"/>
                <a:gd name="connsiteX840" fmla="*/ 634348 w 1213564"/>
                <a:gd name="connsiteY840" fmla="*/ 139179 h 320973"/>
                <a:gd name="connsiteX841" fmla="*/ 627698 w 1213564"/>
                <a:gd name="connsiteY841" fmla="*/ 137017 h 320973"/>
                <a:gd name="connsiteX842" fmla="*/ 620058 w 1213564"/>
                <a:gd name="connsiteY842" fmla="*/ 136217 h 320973"/>
                <a:gd name="connsiteX843" fmla="*/ 607881 w 1213564"/>
                <a:gd name="connsiteY843" fmla="*/ 139284 h 320973"/>
                <a:gd name="connsiteX844" fmla="*/ 671279 w 1213564"/>
                <a:gd name="connsiteY844" fmla="*/ 182070 h 320973"/>
                <a:gd name="connsiteX845" fmla="*/ 664924 w 1213564"/>
                <a:gd name="connsiteY845" fmla="*/ 183042 h 320973"/>
                <a:gd name="connsiteX846" fmla="*/ 651358 w 1213564"/>
                <a:gd name="connsiteY846" fmla="*/ 177184 h 320973"/>
                <a:gd name="connsiteX847" fmla="*/ 646363 w 1213564"/>
                <a:gd name="connsiteY847" fmla="*/ 159801 h 320973"/>
                <a:gd name="connsiteX848" fmla="*/ 651453 w 1213564"/>
                <a:gd name="connsiteY848" fmla="*/ 142180 h 320973"/>
                <a:gd name="connsiteX849" fmla="*/ 665057 w 1213564"/>
                <a:gd name="connsiteY849" fmla="*/ 136227 h 320973"/>
                <a:gd name="connsiteX850" fmla="*/ 671298 w 1213564"/>
                <a:gd name="connsiteY850" fmla="*/ 137170 h 320973"/>
                <a:gd name="connsiteX851" fmla="*/ 675902 w 1213564"/>
                <a:gd name="connsiteY851" fmla="*/ 139703 h 320973"/>
                <a:gd name="connsiteX852" fmla="*/ 679156 w 1213564"/>
                <a:gd name="connsiteY852" fmla="*/ 143313 h 320973"/>
                <a:gd name="connsiteX853" fmla="*/ 679660 w 1213564"/>
                <a:gd name="connsiteY853" fmla="*/ 143313 h 320973"/>
                <a:gd name="connsiteX854" fmla="*/ 679327 w 1213564"/>
                <a:gd name="connsiteY854" fmla="*/ 139808 h 320973"/>
                <a:gd name="connsiteX855" fmla="*/ 679156 w 1213564"/>
                <a:gd name="connsiteY855" fmla="*/ 136179 h 320973"/>
                <a:gd name="connsiteX856" fmla="*/ 679156 w 1213564"/>
                <a:gd name="connsiteY856" fmla="*/ 118091 h 320973"/>
                <a:gd name="connsiteX857" fmla="*/ 685996 w 1213564"/>
                <a:gd name="connsiteY857" fmla="*/ 118091 h 320973"/>
                <a:gd name="connsiteX858" fmla="*/ 685996 w 1213564"/>
                <a:gd name="connsiteY858" fmla="*/ 182223 h 320973"/>
                <a:gd name="connsiteX859" fmla="*/ 680478 w 1213564"/>
                <a:gd name="connsiteY859" fmla="*/ 182223 h 320973"/>
                <a:gd name="connsiteX860" fmla="*/ 679461 w 1213564"/>
                <a:gd name="connsiteY860" fmla="*/ 175784 h 320973"/>
                <a:gd name="connsiteX861" fmla="*/ 679166 w 1213564"/>
                <a:gd name="connsiteY861" fmla="*/ 175784 h 320973"/>
                <a:gd name="connsiteX862" fmla="*/ 675931 w 1213564"/>
                <a:gd name="connsiteY862" fmla="*/ 179451 h 320973"/>
                <a:gd name="connsiteX863" fmla="*/ 671279 w 1213564"/>
                <a:gd name="connsiteY863" fmla="*/ 182070 h 320973"/>
                <a:gd name="connsiteX864" fmla="*/ 656542 w 1213564"/>
                <a:gd name="connsiteY864" fmla="*/ 172812 h 320973"/>
                <a:gd name="connsiteX865" fmla="*/ 665980 w 1213564"/>
                <a:gd name="connsiteY865" fmla="*/ 177346 h 320973"/>
                <a:gd name="connsiteX866" fmla="*/ 676235 w 1213564"/>
                <a:gd name="connsiteY866" fmla="*/ 173212 h 320973"/>
                <a:gd name="connsiteX867" fmla="*/ 679242 w 1213564"/>
                <a:gd name="connsiteY867" fmla="*/ 160982 h 320973"/>
                <a:gd name="connsiteX868" fmla="*/ 679242 w 1213564"/>
                <a:gd name="connsiteY868" fmla="*/ 159744 h 320973"/>
                <a:gd name="connsiteX869" fmla="*/ 676378 w 1213564"/>
                <a:gd name="connsiteY869" fmla="*/ 146514 h 320973"/>
                <a:gd name="connsiteX870" fmla="*/ 665970 w 1213564"/>
                <a:gd name="connsiteY870" fmla="*/ 141903 h 320973"/>
                <a:gd name="connsiteX871" fmla="*/ 656552 w 1213564"/>
                <a:gd name="connsiteY871" fmla="*/ 146742 h 320973"/>
                <a:gd name="connsiteX872" fmla="*/ 653413 w 1213564"/>
                <a:gd name="connsiteY872" fmla="*/ 159953 h 320973"/>
                <a:gd name="connsiteX873" fmla="*/ 656542 w 1213564"/>
                <a:gd name="connsiteY873" fmla="*/ 172812 h 320973"/>
                <a:gd name="connsiteX874" fmla="*/ 730253 w 1213564"/>
                <a:gd name="connsiteY874" fmla="*/ 138779 h 320973"/>
                <a:gd name="connsiteX875" fmla="*/ 736551 w 1213564"/>
                <a:gd name="connsiteY875" fmla="*/ 145933 h 320973"/>
                <a:gd name="connsiteX876" fmla="*/ 738729 w 1213564"/>
                <a:gd name="connsiteY876" fmla="*/ 156667 h 320973"/>
                <a:gd name="connsiteX877" fmla="*/ 738729 w 1213564"/>
                <a:gd name="connsiteY877" fmla="*/ 160906 h 320973"/>
                <a:gd name="connsiteX878" fmla="*/ 707592 w 1213564"/>
                <a:gd name="connsiteY878" fmla="*/ 160906 h 320973"/>
                <a:gd name="connsiteX879" fmla="*/ 711530 w 1213564"/>
                <a:gd name="connsiteY879" fmla="*/ 173031 h 320973"/>
                <a:gd name="connsiteX880" fmla="*/ 722328 w 1213564"/>
                <a:gd name="connsiteY880" fmla="*/ 177194 h 320973"/>
                <a:gd name="connsiteX881" fmla="*/ 729891 w 1213564"/>
                <a:gd name="connsiteY881" fmla="*/ 176403 h 320973"/>
                <a:gd name="connsiteX882" fmla="*/ 736731 w 1213564"/>
                <a:gd name="connsiteY882" fmla="*/ 174098 h 320973"/>
                <a:gd name="connsiteX883" fmla="*/ 736731 w 1213564"/>
                <a:gd name="connsiteY883" fmla="*/ 180118 h 320973"/>
                <a:gd name="connsiteX884" fmla="*/ 729948 w 1213564"/>
                <a:gd name="connsiteY884" fmla="*/ 182347 h 320973"/>
                <a:gd name="connsiteX885" fmla="*/ 722033 w 1213564"/>
                <a:gd name="connsiteY885" fmla="*/ 183042 h 320973"/>
                <a:gd name="connsiteX886" fmla="*/ 710703 w 1213564"/>
                <a:gd name="connsiteY886" fmla="*/ 180384 h 320973"/>
                <a:gd name="connsiteX887" fmla="*/ 703178 w 1213564"/>
                <a:gd name="connsiteY887" fmla="*/ 172574 h 320973"/>
                <a:gd name="connsiteX888" fmla="*/ 700523 w 1213564"/>
                <a:gd name="connsiteY888" fmla="*/ 159963 h 320973"/>
                <a:gd name="connsiteX889" fmla="*/ 702959 w 1213564"/>
                <a:gd name="connsiteY889" fmla="*/ 147333 h 320973"/>
                <a:gd name="connsiteX890" fmla="*/ 709875 w 1213564"/>
                <a:gd name="connsiteY890" fmla="*/ 139113 h 320973"/>
                <a:gd name="connsiteX891" fmla="*/ 720387 w 1213564"/>
                <a:gd name="connsiteY891" fmla="*/ 136227 h 320973"/>
                <a:gd name="connsiteX892" fmla="*/ 730253 w 1213564"/>
                <a:gd name="connsiteY892" fmla="*/ 138779 h 320973"/>
                <a:gd name="connsiteX893" fmla="*/ 731575 w 1213564"/>
                <a:gd name="connsiteY893" fmla="*/ 155429 h 320973"/>
                <a:gd name="connsiteX894" fmla="*/ 730310 w 1213564"/>
                <a:gd name="connsiteY894" fmla="*/ 148323 h 320973"/>
                <a:gd name="connsiteX895" fmla="*/ 726628 w 1213564"/>
                <a:gd name="connsiteY895" fmla="*/ 143542 h 320973"/>
                <a:gd name="connsiteX896" fmla="*/ 720292 w 1213564"/>
                <a:gd name="connsiteY896" fmla="*/ 141827 h 320973"/>
                <a:gd name="connsiteX897" fmla="*/ 711578 w 1213564"/>
                <a:gd name="connsiteY897" fmla="*/ 145418 h 320973"/>
                <a:gd name="connsiteX898" fmla="*/ 707696 w 1213564"/>
                <a:gd name="connsiteY898" fmla="*/ 155429 h 320973"/>
                <a:gd name="connsiteX899" fmla="*/ 731575 w 1213564"/>
                <a:gd name="connsiteY899" fmla="*/ 155429 h 320973"/>
                <a:gd name="connsiteX900" fmla="*/ 774271 w 1213564"/>
                <a:gd name="connsiteY900" fmla="*/ 136217 h 320973"/>
                <a:gd name="connsiteX901" fmla="*/ 768478 w 1213564"/>
                <a:gd name="connsiteY901" fmla="*/ 137065 h 320973"/>
                <a:gd name="connsiteX902" fmla="*/ 763483 w 1213564"/>
                <a:gd name="connsiteY902" fmla="*/ 139532 h 320973"/>
                <a:gd name="connsiteX903" fmla="*/ 759821 w 1213564"/>
                <a:gd name="connsiteY903" fmla="*/ 143551 h 320973"/>
                <a:gd name="connsiteX904" fmla="*/ 759450 w 1213564"/>
                <a:gd name="connsiteY904" fmla="*/ 143551 h 320973"/>
                <a:gd name="connsiteX905" fmla="*/ 758432 w 1213564"/>
                <a:gd name="connsiteY905" fmla="*/ 137046 h 320973"/>
                <a:gd name="connsiteX906" fmla="*/ 752914 w 1213564"/>
                <a:gd name="connsiteY906" fmla="*/ 137046 h 320973"/>
                <a:gd name="connsiteX907" fmla="*/ 752914 w 1213564"/>
                <a:gd name="connsiteY907" fmla="*/ 182213 h 320973"/>
                <a:gd name="connsiteX908" fmla="*/ 759754 w 1213564"/>
                <a:gd name="connsiteY908" fmla="*/ 182213 h 320973"/>
                <a:gd name="connsiteX909" fmla="*/ 759754 w 1213564"/>
                <a:gd name="connsiteY909" fmla="*/ 158553 h 320973"/>
                <a:gd name="connsiteX910" fmla="*/ 762798 w 1213564"/>
                <a:gd name="connsiteY910" fmla="*/ 146228 h 320973"/>
                <a:gd name="connsiteX911" fmla="*/ 773330 w 1213564"/>
                <a:gd name="connsiteY911" fmla="*/ 141989 h 320973"/>
                <a:gd name="connsiteX912" fmla="*/ 781207 w 1213564"/>
                <a:gd name="connsiteY912" fmla="*/ 144799 h 320973"/>
                <a:gd name="connsiteX913" fmla="*/ 783785 w 1213564"/>
                <a:gd name="connsiteY913" fmla="*/ 153248 h 320973"/>
                <a:gd name="connsiteX914" fmla="*/ 783785 w 1213564"/>
                <a:gd name="connsiteY914" fmla="*/ 182223 h 320973"/>
                <a:gd name="connsiteX915" fmla="*/ 790530 w 1213564"/>
                <a:gd name="connsiteY915" fmla="*/ 182223 h 320973"/>
                <a:gd name="connsiteX916" fmla="*/ 790530 w 1213564"/>
                <a:gd name="connsiteY916" fmla="*/ 152791 h 320973"/>
                <a:gd name="connsiteX917" fmla="*/ 786401 w 1213564"/>
                <a:gd name="connsiteY917" fmla="*/ 140160 h 320973"/>
                <a:gd name="connsiteX918" fmla="*/ 774271 w 1213564"/>
                <a:gd name="connsiteY918" fmla="*/ 136217 h 320973"/>
                <a:gd name="connsiteX919" fmla="*/ 45598 w 1213564"/>
                <a:gd name="connsiteY919" fmla="*/ 279483 h 320973"/>
                <a:gd name="connsiteX920" fmla="*/ 43885 w 1213564"/>
                <a:gd name="connsiteY920" fmla="*/ 287836 h 320973"/>
                <a:gd name="connsiteX921" fmla="*/ 38644 w 1213564"/>
                <a:gd name="connsiteY921" fmla="*/ 293437 h 320973"/>
                <a:gd name="connsiteX922" fmla="*/ 29615 w 1213564"/>
                <a:gd name="connsiteY922" fmla="*/ 295427 h 320973"/>
                <a:gd name="connsiteX923" fmla="*/ 17505 w 1213564"/>
                <a:gd name="connsiteY923" fmla="*/ 291275 h 320973"/>
                <a:gd name="connsiteX924" fmla="*/ 13452 w 1213564"/>
                <a:gd name="connsiteY924" fmla="*/ 279444 h 320973"/>
                <a:gd name="connsiteX925" fmla="*/ 13452 w 1213564"/>
                <a:gd name="connsiteY925" fmla="*/ 240411 h 320973"/>
                <a:gd name="connsiteX926" fmla="*/ 6412 w 1213564"/>
                <a:gd name="connsiteY926" fmla="*/ 240411 h 320973"/>
                <a:gd name="connsiteX927" fmla="*/ 6412 w 1213564"/>
                <a:gd name="connsiteY927" fmla="*/ 279235 h 320973"/>
                <a:gd name="connsiteX928" fmla="*/ 12225 w 1213564"/>
                <a:gd name="connsiteY928" fmla="*/ 295418 h 320973"/>
                <a:gd name="connsiteX929" fmla="*/ 29206 w 1213564"/>
                <a:gd name="connsiteY929" fmla="*/ 301495 h 320973"/>
                <a:gd name="connsiteX930" fmla="*/ 42211 w 1213564"/>
                <a:gd name="connsiteY930" fmla="*/ 298618 h 320973"/>
                <a:gd name="connsiteX931" fmla="*/ 49974 w 1213564"/>
                <a:gd name="connsiteY931" fmla="*/ 290779 h 320973"/>
                <a:gd name="connsiteX932" fmla="*/ 52543 w 1213564"/>
                <a:gd name="connsiteY932" fmla="*/ 279397 h 320973"/>
                <a:gd name="connsiteX933" fmla="*/ 52543 w 1213564"/>
                <a:gd name="connsiteY933" fmla="*/ 240411 h 320973"/>
                <a:gd name="connsiteX934" fmla="*/ 45598 w 1213564"/>
                <a:gd name="connsiteY934" fmla="*/ 240411 h 320973"/>
                <a:gd name="connsiteX935" fmla="*/ 45598 w 1213564"/>
                <a:gd name="connsiteY935" fmla="*/ 279483 h 320973"/>
                <a:gd name="connsiteX936" fmla="*/ 90511 w 1213564"/>
                <a:gd name="connsiteY936" fmla="*/ 254670 h 320973"/>
                <a:gd name="connsiteX937" fmla="*/ 84698 w 1213564"/>
                <a:gd name="connsiteY937" fmla="*/ 255527 h 320973"/>
                <a:gd name="connsiteX938" fmla="*/ 79723 w 1213564"/>
                <a:gd name="connsiteY938" fmla="*/ 257994 h 320973"/>
                <a:gd name="connsiteX939" fmla="*/ 76060 w 1213564"/>
                <a:gd name="connsiteY939" fmla="*/ 262014 h 320973"/>
                <a:gd name="connsiteX940" fmla="*/ 75689 w 1213564"/>
                <a:gd name="connsiteY940" fmla="*/ 262014 h 320973"/>
                <a:gd name="connsiteX941" fmla="*/ 74671 w 1213564"/>
                <a:gd name="connsiteY941" fmla="*/ 255508 h 320973"/>
                <a:gd name="connsiteX942" fmla="*/ 69153 w 1213564"/>
                <a:gd name="connsiteY942" fmla="*/ 255508 h 320973"/>
                <a:gd name="connsiteX943" fmla="*/ 69153 w 1213564"/>
                <a:gd name="connsiteY943" fmla="*/ 300676 h 320973"/>
                <a:gd name="connsiteX944" fmla="*/ 75993 w 1213564"/>
                <a:gd name="connsiteY944" fmla="*/ 300676 h 320973"/>
                <a:gd name="connsiteX945" fmla="*/ 75993 w 1213564"/>
                <a:gd name="connsiteY945" fmla="*/ 277016 h 320973"/>
                <a:gd name="connsiteX946" fmla="*/ 79019 w 1213564"/>
                <a:gd name="connsiteY946" fmla="*/ 264700 h 320973"/>
                <a:gd name="connsiteX947" fmla="*/ 89569 w 1213564"/>
                <a:gd name="connsiteY947" fmla="*/ 260461 h 320973"/>
                <a:gd name="connsiteX948" fmla="*/ 97446 w 1213564"/>
                <a:gd name="connsiteY948" fmla="*/ 263252 h 320973"/>
                <a:gd name="connsiteX949" fmla="*/ 100015 w 1213564"/>
                <a:gd name="connsiteY949" fmla="*/ 271701 h 320973"/>
                <a:gd name="connsiteX950" fmla="*/ 100015 w 1213564"/>
                <a:gd name="connsiteY950" fmla="*/ 300685 h 320973"/>
                <a:gd name="connsiteX951" fmla="*/ 106779 w 1213564"/>
                <a:gd name="connsiteY951" fmla="*/ 300685 h 320973"/>
                <a:gd name="connsiteX952" fmla="*/ 106779 w 1213564"/>
                <a:gd name="connsiteY952" fmla="*/ 271253 h 320973"/>
                <a:gd name="connsiteX953" fmla="*/ 102650 w 1213564"/>
                <a:gd name="connsiteY953" fmla="*/ 258623 h 320973"/>
                <a:gd name="connsiteX954" fmla="*/ 90511 w 1213564"/>
                <a:gd name="connsiteY954" fmla="*/ 254670 h 320973"/>
                <a:gd name="connsiteX955" fmla="*/ 122524 w 1213564"/>
                <a:gd name="connsiteY955" fmla="*/ 300676 h 320973"/>
                <a:gd name="connsiteX956" fmla="*/ 129364 w 1213564"/>
                <a:gd name="connsiteY956" fmla="*/ 300676 h 320973"/>
                <a:gd name="connsiteX957" fmla="*/ 129364 w 1213564"/>
                <a:gd name="connsiteY957" fmla="*/ 255508 h 320973"/>
                <a:gd name="connsiteX958" fmla="*/ 125949 w 1213564"/>
                <a:gd name="connsiteY958" fmla="*/ 255508 h 320973"/>
                <a:gd name="connsiteX959" fmla="*/ 122533 w 1213564"/>
                <a:gd name="connsiteY959" fmla="*/ 255508 h 320973"/>
                <a:gd name="connsiteX960" fmla="*/ 122533 w 1213564"/>
                <a:gd name="connsiteY960" fmla="*/ 300676 h 320973"/>
                <a:gd name="connsiteX961" fmla="*/ 126015 w 1213564"/>
                <a:gd name="connsiteY961" fmla="*/ 238601 h 320973"/>
                <a:gd name="connsiteX962" fmla="*/ 123076 w 1213564"/>
                <a:gd name="connsiteY962" fmla="*/ 239687 h 320973"/>
                <a:gd name="connsiteX963" fmla="*/ 121905 w 1213564"/>
                <a:gd name="connsiteY963" fmla="*/ 243088 h 320973"/>
                <a:gd name="connsiteX964" fmla="*/ 123076 w 1213564"/>
                <a:gd name="connsiteY964" fmla="*/ 246459 h 320973"/>
                <a:gd name="connsiteX965" fmla="*/ 126015 w 1213564"/>
                <a:gd name="connsiteY965" fmla="*/ 247574 h 320973"/>
                <a:gd name="connsiteX966" fmla="*/ 128936 w 1213564"/>
                <a:gd name="connsiteY966" fmla="*/ 246459 h 320973"/>
                <a:gd name="connsiteX967" fmla="*/ 130144 w 1213564"/>
                <a:gd name="connsiteY967" fmla="*/ 243088 h 320973"/>
                <a:gd name="connsiteX968" fmla="*/ 128936 w 1213564"/>
                <a:gd name="connsiteY968" fmla="*/ 239687 h 320973"/>
                <a:gd name="connsiteX969" fmla="*/ 126015 w 1213564"/>
                <a:gd name="connsiteY969" fmla="*/ 238601 h 320973"/>
                <a:gd name="connsiteX970" fmla="*/ 163165 w 1213564"/>
                <a:gd name="connsiteY970" fmla="*/ 282826 h 320973"/>
                <a:gd name="connsiteX971" fmla="*/ 161063 w 1213564"/>
                <a:gd name="connsiteY971" fmla="*/ 288989 h 320973"/>
                <a:gd name="connsiteX972" fmla="*/ 159407 w 1213564"/>
                <a:gd name="connsiteY972" fmla="*/ 294437 h 320973"/>
                <a:gd name="connsiteX973" fmla="*/ 159132 w 1213564"/>
                <a:gd name="connsiteY973" fmla="*/ 294437 h 320973"/>
                <a:gd name="connsiteX974" fmla="*/ 157647 w 1213564"/>
                <a:gd name="connsiteY974" fmla="*/ 289008 h 320973"/>
                <a:gd name="connsiteX975" fmla="*/ 155545 w 1213564"/>
                <a:gd name="connsiteY975" fmla="*/ 282826 h 320973"/>
                <a:gd name="connsiteX976" fmla="*/ 145622 w 1213564"/>
                <a:gd name="connsiteY976" fmla="*/ 255508 h 320973"/>
                <a:gd name="connsiteX977" fmla="*/ 138288 w 1213564"/>
                <a:gd name="connsiteY977" fmla="*/ 255508 h 320973"/>
                <a:gd name="connsiteX978" fmla="*/ 155421 w 1213564"/>
                <a:gd name="connsiteY978" fmla="*/ 300676 h 320973"/>
                <a:gd name="connsiteX979" fmla="*/ 163241 w 1213564"/>
                <a:gd name="connsiteY979" fmla="*/ 300676 h 320973"/>
                <a:gd name="connsiteX980" fmla="*/ 180413 w 1213564"/>
                <a:gd name="connsiteY980" fmla="*/ 255508 h 320973"/>
                <a:gd name="connsiteX981" fmla="*/ 173088 w 1213564"/>
                <a:gd name="connsiteY981" fmla="*/ 255508 h 320973"/>
                <a:gd name="connsiteX982" fmla="*/ 163165 w 1213564"/>
                <a:gd name="connsiteY982" fmla="*/ 282826 h 320973"/>
                <a:gd name="connsiteX983" fmla="*/ 216545 w 1213564"/>
                <a:gd name="connsiteY983" fmla="*/ 257232 h 320973"/>
                <a:gd name="connsiteX984" fmla="*/ 222843 w 1213564"/>
                <a:gd name="connsiteY984" fmla="*/ 264376 h 320973"/>
                <a:gd name="connsiteX985" fmla="*/ 225022 w 1213564"/>
                <a:gd name="connsiteY985" fmla="*/ 275111 h 320973"/>
                <a:gd name="connsiteX986" fmla="*/ 225022 w 1213564"/>
                <a:gd name="connsiteY986" fmla="*/ 279368 h 320973"/>
                <a:gd name="connsiteX987" fmla="*/ 193865 w 1213564"/>
                <a:gd name="connsiteY987" fmla="*/ 279368 h 320973"/>
                <a:gd name="connsiteX988" fmla="*/ 197823 w 1213564"/>
                <a:gd name="connsiteY988" fmla="*/ 291475 h 320973"/>
                <a:gd name="connsiteX989" fmla="*/ 208621 w 1213564"/>
                <a:gd name="connsiteY989" fmla="*/ 295646 h 320973"/>
                <a:gd name="connsiteX990" fmla="*/ 216184 w 1213564"/>
                <a:gd name="connsiteY990" fmla="*/ 294846 h 320973"/>
                <a:gd name="connsiteX991" fmla="*/ 223024 w 1213564"/>
                <a:gd name="connsiteY991" fmla="*/ 292541 h 320973"/>
                <a:gd name="connsiteX992" fmla="*/ 223024 w 1213564"/>
                <a:gd name="connsiteY992" fmla="*/ 298571 h 320973"/>
                <a:gd name="connsiteX993" fmla="*/ 216260 w 1213564"/>
                <a:gd name="connsiteY993" fmla="*/ 300800 h 320973"/>
                <a:gd name="connsiteX994" fmla="*/ 208326 w 1213564"/>
                <a:gd name="connsiteY994" fmla="*/ 301485 h 320973"/>
                <a:gd name="connsiteX995" fmla="*/ 196995 w 1213564"/>
                <a:gd name="connsiteY995" fmla="*/ 298828 h 320973"/>
                <a:gd name="connsiteX996" fmla="*/ 189470 w 1213564"/>
                <a:gd name="connsiteY996" fmla="*/ 291027 h 320973"/>
                <a:gd name="connsiteX997" fmla="*/ 186816 w 1213564"/>
                <a:gd name="connsiteY997" fmla="*/ 278416 h 320973"/>
                <a:gd name="connsiteX998" fmla="*/ 189251 w 1213564"/>
                <a:gd name="connsiteY998" fmla="*/ 265786 h 320973"/>
                <a:gd name="connsiteX999" fmla="*/ 196167 w 1213564"/>
                <a:gd name="connsiteY999" fmla="*/ 257575 h 320973"/>
                <a:gd name="connsiteX1000" fmla="*/ 206680 w 1213564"/>
                <a:gd name="connsiteY1000" fmla="*/ 254679 h 320973"/>
                <a:gd name="connsiteX1001" fmla="*/ 216545 w 1213564"/>
                <a:gd name="connsiteY1001" fmla="*/ 257232 h 320973"/>
                <a:gd name="connsiteX1002" fmla="*/ 217868 w 1213564"/>
                <a:gd name="connsiteY1002" fmla="*/ 273882 h 320973"/>
                <a:gd name="connsiteX1003" fmla="*/ 216621 w 1213564"/>
                <a:gd name="connsiteY1003" fmla="*/ 266776 h 320973"/>
                <a:gd name="connsiteX1004" fmla="*/ 212921 w 1213564"/>
                <a:gd name="connsiteY1004" fmla="*/ 261995 h 320973"/>
                <a:gd name="connsiteX1005" fmla="*/ 206585 w 1213564"/>
                <a:gd name="connsiteY1005" fmla="*/ 260280 h 320973"/>
                <a:gd name="connsiteX1006" fmla="*/ 197851 w 1213564"/>
                <a:gd name="connsiteY1006" fmla="*/ 263871 h 320973"/>
                <a:gd name="connsiteX1007" fmla="*/ 193989 w 1213564"/>
                <a:gd name="connsiteY1007" fmla="*/ 273882 h 320973"/>
                <a:gd name="connsiteX1008" fmla="*/ 217868 w 1213564"/>
                <a:gd name="connsiteY1008" fmla="*/ 273882 h 320973"/>
                <a:gd name="connsiteX1009" fmla="*/ 258814 w 1213564"/>
                <a:gd name="connsiteY1009" fmla="*/ 254670 h 320973"/>
                <a:gd name="connsiteX1010" fmla="*/ 253001 w 1213564"/>
                <a:gd name="connsiteY1010" fmla="*/ 255918 h 320973"/>
                <a:gd name="connsiteX1011" fmla="*/ 248415 w 1213564"/>
                <a:gd name="connsiteY1011" fmla="*/ 259232 h 320973"/>
                <a:gd name="connsiteX1012" fmla="*/ 245038 w 1213564"/>
                <a:gd name="connsiteY1012" fmla="*/ 263833 h 320973"/>
                <a:gd name="connsiteX1013" fmla="*/ 244762 w 1213564"/>
                <a:gd name="connsiteY1013" fmla="*/ 263833 h 320973"/>
                <a:gd name="connsiteX1014" fmla="*/ 244020 w 1213564"/>
                <a:gd name="connsiteY1014" fmla="*/ 255508 h 320973"/>
                <a:gd name="connsiteX1015" fmla="*/ 238331 w 1213564"/>
                <a:gd name="connsiteY1015" fmla="*/ 255508 h 320973"/>
                <a:gd name="connsiteX1016" fmla="*/ 238331 w 1213564"/>
                <a:gd name="connsiteY1016" fmla="*/ 300676 h 320973"/>
                <a:gd name="connsiteX1017" fmla="*/ 245209 w 1213564"/>
                <a:gd name="connsiteY1017" fmla="*/ 300676 h 320973"/>
                <a:gd name="connsiteX1018" fmla="*/ 245209 w 1213564"/>
                <a:gd name="connsiteY1018" fmla="*/ 276435 h 320973"/>
                <a:gd name="connsiteX1019" fmla="*/ 246227 w 1213564"/>
                <a:gd name="connsiteY1019" fmla="*/ 270072 h 320973"/>
                <a:gd name="connsiteX1020" fmla="*/ 249072 w 1213564"/>
                <a:gd name="connsiteY1020" fmla="*/ 265166 h 320973"/>
                <a:gd name="connsiteX1021" fmla="*/ 253286 w 1213564"/>
                <a:gd name="connsiteY1021" fmla="*/ 262033 h 320973"/>
                <a:gd name="connsiteX1022" fmla="*/ 258414 w 1213564"/>
                <a:gd name="connsiteY1022" fmla="*/ 260937 h 320973"/>
                <a:gd name="connsiteX1023" fmla="*/ 260964 w 1213564"/>
                <a:gd name="connsiteY1023" fmla="*/ 261109 h 320973"/>
                <a:gd name="connsiteX1024" fmla="*/ 263456 w 1213564"/>
                <a:gd name="connsiteY1024" fmla="*/ 261566 h 320973"/>
                <a:gd name="connsiteX1025" fmla="*/ 264312 w 1213564"/>
                <a:gd name="connsiteY1025" fmla="*/ 255222 h 320973"/>
                <a:gd name="connsiteX1026" fmla="*/ 261677 w 1213564"/>
                <a:gd name="connsiteY1026" fmla="*/ 254822 h 320973"/>
                <a:gd name="connsiteX1027" fmla="*/ 258814 w 1213564"/>
                <a:gd name="connsiteY1027" fmla="*/ 254670 h 320973"/>
                <a:gd name="connsiteX1028" fmla="*/ 297229 w 1213564"/>
                <a:gd name="connsiteY1028" fmla="*/ 278178 h 320973"/>
                <a:gd name="connsiteX1029" fmla="*/ 289903 w 1213564"/>
                <a:gd name="connsiteY1029" fmla="*/ 274939 h 320973"/>
                <a:gd name="connsiteX1030" fmla="*/ 283063 w 1213564"/>
                <a:gd name="connsiteY1030" fmla="*/ 272148 h 320973"/>
                <a:gd name="connsiteX1031" fmla="*/ 279296 w 1213564"/>
                <a:gd name="connsiteY1031" fmla="*/ 269586 h 320973"/>
                <a:gd name="connsiteX1032" fmla="*/ 278126 w 1213564"/>
                <a:gd name="connsiteY1032" fmla="*/ 266119 h 320973"/>
                <a:gd name="connsiteX1033" fmla="*/ 280675 w 1213564"/>
                <a:gd name="connsiteY1033" fmla="*/ 261842 h 320973"/>
                <a:gd name="connsiteX1034" fmla="*/ 287925 w 1213564"/>
                <a:gd name="connsiteY1034" fmla="*/ 260280 h 320973"/>
                <a:gd name="connsiteX1035" fmla="*/ 294394 w 1213564"/>
                <a:gd name="connsiteY1035" fmla="*/ 261099 h 320973"/>
                <a:gd name="connsiteX1036" fmla="*/ 300378 w 1213564"/>
                <a:gd name="connsiteY1036" fmla="*/ 263128 h 320973"/>
                <a:gd name="connsiteX1037" fmla="*/ 302680 w 1213564"/>
                <a:gd name="connsiteY1037" fmla="*/ 257642 h 320973"/>
                <a:gd name="connsiteX1038" fmla="*/ 296030 w 1213564"/>
                <a:gd name="connsiteY1038" fmla="*/ 255489 h 320973"/>
                <a:gd name="connsiteX1039" fmla="*/ 288372 w 1213564"/>
                <a:gd name="connsiteY1039" fmla="*/ 254670 h 320973"/>
                <a:gd name="connsiteX1040" fmla="*/ 276223 w 1213564"/>
                <a:gd name="connsiteY1040" fmla="*/ 257747 h 320973"/>
                <a:gd name="connsiteX1041" fmla="*/ 271600 w 1213564"/>
                <a:gd name="connsiteY1041" fmla="*/ 266557 h 320973"/>
                <a:gd name="connsiteX1042" fmla="*/ 273312 w 1213564"/>
                <a:gd name="connsiteY1042" fmla="*/ 272644 h 320973"/>
                <a:gd name="connsiteX1043" fmla="*/ 278164 w 1213564"/>
                <a:gd name="connsiteY1043" fmla="*/ 276635 h 320973"/>
                <a:gd name="connsiteX1044" fmla="*/ 285651 w 1213564"/>
                <a:gd name="connsiteY1044" fmla="*/ 279911 h 320973"/>
                <a:gd name="connsiteX1045" fmla="*/ 292472 w 1213564"/>
                <a:gd name="connsiteY1045" fmla="*/ 282864 h 320973"/>
                <a:gd name="connsiteX1046" fmla="*/ 296002 w 1213564"/>
                <a:gd name="connsiteY1046" fmla="*/ 285617 h 320973"/>
                <a:gd name="connsiteX1047" fmla="*/ 297039 w 1213564"/>
                <a:gd name="connsiteY1047" fmla="*/ 288893 h 320973"/>
                <a:gd name="connsiteX1048" fmla="*/ 294403 w 1213564"/>
                <a:gd name="connsiteY1048" fmla="*/ 294046 h 320973"/>
                <a:gd name="connsiteX1049" fmla="*/ 285927 w 1213564"/>
                <a:gd name="connsiteY1049" fmla="*/ 295942 h 320973"/>
                <a:gd name="connsiteX1050" fmla="*/ 278107 w 1213564"/>
                <a:gd name="connsiteY1050" fmla="*/ 294827 h 320973"/>
                <a:gd name="connsiteX1051" fmla="*/ 271514 w 1213564"/>
                <a:gd name="connsiteY1051" fmla="*/ 292351 h 320973"/>
                <a:gd name="connsiteX1052" fmla="*/ 271514 w 1213564"/>
                <a:gd name="connsiteY1052" fmla="*/ 298656 h 320973"/>
                <a:gd name="connsiteX1053" fmla="*/ 277574 w 1213564"/>
                <a:gd name="connsiteY1053" fmla="*/ 300761 h 320973"/>
                <a:gd name="connsiteX1054" fmla="*/ 285765 w 1213564"/>
                <a:gd name="connsiteY1054" fmla="*/ 301504 h 320973"/>
                <a:gd name="connsiteX1055" fmla="*/ 295336 w 1213564"/>
                <a:gd name="connsiteY1055" fmla="*/ 300018 h 320973"/>
                <a:gd name="connsiteX1056" fmla="*/ 301519 w 1213564"/>
                <a:gd name="connsiteY1056" fmla="*/ 295589 h 320973"/>
                <a:gd name="connsiteX1057" fmla="*/ 303679 w 1213564"/>
                <a:gd name="connsiteY1057" fmla="*/ 288312 h 320973"/>
                <a:gd name="connsiteX1058" fmla="*/ 302005 w 1213564"/>
                <a:gd name="connsiteY1058" fmla="*/ 282235 h 320973"/>
                <a:gd name="connsiteX1059" fmla="*/ 297229 w 1213564"/>
                <a:gd name="connsiteY1059" fmla="*/ 278178 h 320973"/>
                <a:gd name="connsiteX1060" fmla="*/ 316322 w 1213564"/>
                <a:gd name="connsiteY1060" fmla="*/ 300676 h 320973"/>
                <a:gd name="connsiteX1061" fmla="*/ 323162 w 1213564"/>
                <a:gd name="connsiteY1061" fmla="*/ 300676 h 320973"/>
                <a:gd name="connsiteX1062" fmla="*/ 323162 w 1213564"/>
                <a:gd name="connsiteY1062" fmla="*/ 255508 h 320973"/>
                <a:gd name="connsiteX1063" fmla="*/ 319823 w 1213564"/>
                <a:gd name="connsiteY1063" fmla="*/ 255508 h 320973"/>
                <a:gd name="connsiteX1064" fmla="*/ 316322 w 1213564"/>
                <a:gd name="connsiteY1064" fmla="*/ 255508 h 320973"/>
                <a:gd name="connsiteX1065" fmla="*/ 316322 w 1213564"/>
                <a:gd name="connsiteY1065" fmla="*/ 300676 h 320973"/>
                <a:gd name="connsiteX1066" fmla="*/ 319823 w 1213564"/>
                <a:gd name="connsiteY1066" fmla="*/ 238601 h 320973"/>
                <a:gd name="connsiteX1067" fmla="*/ 316884 w 1213564"/>
                <a:gd name="connsiteY1067" fmla="*/ 239687 h 320973"/>
                <a:gd name="connsiteX1068" fmla="*/ 315714 w 1213564"/>
                <a:gd name="connsiteY1068" fmla="*/ 243088 h 320973"/>
                <a:gd name="connsiteX1069" fmla="*/ 316884 w 1213564"/>
                <a:gd name="connsiteY1069" fmla="*/ 246459 h 320973"/>
                <a:gd name="connsiteX1070" fmla="*/ 319823 w 1213564"/>
                <a:gd name="connsiteY1070" fmla="*/ 247574 h 320973"/>
                <a:gd name="connsiteX1071" fmla="*/ 322744 w 1213564"/>
                <a:gd name="connsiteY1071" fmla="*/ 246459 h 320973"/>
                <a:gd name="connsiteX1072" fmla="*/ 323952 w 1213564"/>
                <a:gd name="connsiteY1072" fmla="*/ 243088 h 320973"/>
                <a:gd name="connsiteX1073" fmla="*/ 322744 w 1213564"/>
                <a:gd name="connsiteY1073" fmla="*/ 239687 h 320973"/>
                <a:gd name="connsiteX1074" fmla="*/ 319823 w 1213564"/>
                <a:gd name="connsiteY1074" fmla="*/ 238601 h 320973"/>
                <a:gd name="connsiteX1075" fmla="*/ 353881 w 1213564"/>
                <a:gd name="connsiteY1075" fmla="*/ 295894 h 320973"/>
                <a:gd name="connsiteX1076" fmla="*/ 348659 w 1213564"/>
                <a:gd name="connsiteY1076" fmla="*/ 293789 h 320973"/>
                <a:gd name="connsiteX1077" fmla="*/ 346708 w 1213564"/>
                <a:gd name="connsiteY1077" fmla="*/ 287445 h 320973"/>
                <a:gd name="connsiteX1078" fmla="*/ 346708 w 1213564"/>
                <a:gd name="connsiteY1078" fmla="*/ 260861 h 320973"/>
                <a:gd name="connsiteX1079" fmla="*/ 359922 w 1213564"/>
                <a:gd name="connsiteY1079" fmla="*/ 260861 h 320973"/>
                <a:gd name="connsiteX1080" fmla="*/ 359922 w 1213564"/>
                <a:gd name="connsiteY1080" fmla="*/ 255508 h 320973"/>
                <a:gd name="connsiteX1081" fmla="*/ 346708 w 1213564"/>
                <a:gd name="connsiteY1081" fmla="*/ 255508 h 320973"/>
                <a:gd name="connsiteX1082" fmla="*/ 346708 w 1213564"/>
                <a:gd name="connsiteY1082" fmla="*/ 245031 h 320973"/>
                <a:gd name="connsiteX1083" fmla="*/ 342579 w 1213564"/>
                <a:gd name="connsiteY1083" fmla="*/ 245031 h 320973"/>
                <a:gd name="connsiteX1084" fmla="*/ 339868 w 1213564"/>
                <a:gd name="connsiteY1084" fmla="*/ 254832 h 320973"/>
                <a:gd name="connsiteX1085" fmla="*/ 333399 w 1213564"/>
                <a:gd name="connsiteY1085" fmla="*/ 257518 h 320973"/>
                <a:gd name="connsiteX1086" fmla="*/ 333399 w 1213564"/>
                <a:gd name="connsiteY1086" fmla="*/ 260861 h 320973"/>
                <a:gd name="connsiteX1087" fmla="*/ 339830 w 1213564"/>
                <a:gd name="connsiteY1087" fmla="*/ 260861 h 320973"/>
                <a:gd name="connsiteX1088" fmla="*/ 339830 w 1213564"/>
                <a:gd name="connsiteY1088" fmla="*/ 287646 h 320973"/>
                <a:gd name="connsiteX1089" fmla="*/ 341581 w 1213564"/>
                <a:gd name="connsiteY1089" fmla="*/ 295970 h 320973"/>
                <a:gd name="connsiteX1090" fmla="*/ 346242 w 1213564"/>
                <a:gd name="connsiteY1090" fmla="*/ 300238 h 320973"/>
                <a:gd name="connsiteX1091" fmla="*/ 352768 w 1213564"/>
                <a:gd name="connsiteY1091" fmla="*/ 301495 h 320973"/>
                <a:gd name="connsiteX1092" fmla="*/ 356897 w 1213564"/>
                <a:gd name="connsiteY1092" fmla="*/ 301114 h 320973"/>
                <a:gd name="connsiteX1093" fmla="*/ 360227 w 1213564"/>
                <a:gd name="connsiteY1093" fmla="*/ 300199 h 320973"/>
                <a:gd name="connsiteX1094" fmla="*/ 360227 w 1213564"/>
                <a:gd name="connsiteY1094" fmla="*/ 294894 h 320973"/>
                <a:gd name="connsiteX1095" fmla="*/ 357325 w 1213564"/>
                <a:gd name="connsiteY1095" fmla="*/ 295580 h 320973"/>
                <a:gd name="connsiteX1096" fmla="*/ 353881 w 1213564"/>
                <a:gd name="connsiteY1096" fmla="*/ 295894 h 320973"/>
                <a:gd name="connsiteX1097" fmla="*/ 389272 w 1213564"/>
                <a:gd name="connsiteY1097" fmla="*/ 281673 h 320973"/>
                <a:gd name="connsiteX1098" fmla="*/ 386969 w 1213564"/>
                <a:gd name="connsiteY1098" fmla="*/ 288522 h 320973"/>
                <a:gd name="connsiteX1099" fmla="*/ 385314 w 1213564"/>
                <a:gd name="connsiteY1099" fmla="*/ 293951 h 320973"/>
                <a:gd name="connsiteX1100" fmla="*/ 385038 w 1213564"/>
                <a:gd name="connsiteY1100" fmla="*/ 293951 h 320973"/>
                <a:gd name="connsiteX1101" fmla="*/ 384125 w 1213564"/>
                <a:gd name="connsiteY1101" fmla="*/ 290198 h 320973"/>
                <a:gd name="connsiteX1102" fmla="*/ 382802 w 1213564"/>
                <a:gd name="connsiteY1102" fmla="*/ 286131 h 320973"/>
                <a:gd name="connsiteX1103" fmla="*/ 381185 w 1213564"/>
                <a:gd name="connsiteY1103" fmla="*/ 281702 h 320973"/>
                <a:gd name="connsiteX1104" fmla="*/ 371224 w 1213564"/>
                <a:gd name="connsiteY1104" fmla="*/ 255489 h 320973"/>
                <a:gd name="connsiteX1105" fmla="*/ 363899 w 1213564"/>
                <a:gd name="connsiteY1105" fmla="*/ 255489 h 320973"/>
                <a:gd name="connsiteX1106" fmla="*/ 381956 w 1213564"/>
                <a:gd name="connsiteY1106" fmla="*/ 300733 h 320973"/>
                <a:gd name="connsiteX1107" fmla="*/ 379482 w 1213564"/>
                <a:gd name="connsiteY1107" fmla="*/ 307096 h 320973"/>
                <a:gd name="connsiteX1108" fmla="*/ 377142 w 1213564"/>
                <a:gd name="connsiteY1108" fmla="*/ 311506 h 320973"/>
                <a:gd name="connsiteX1109" fmla="*/ 373907 w 1213564"/>
                <a:gd name="connsiteY1109" fmla="*/ 314316 h 320973"/>
                <a:gd name="connsiteX1110" fmla="*/ 369484 w 1213564"/>
                <a:gd name="connsiteY1110" fmla="*/ 315297 h 320973"/>
                <a:gd name="connsiteX1111" fmla="*/ 366791 w 1213564"/>
                <a:gd name="connsiteY1111" fmla="*/ 315135 h 320973"/>
                <a:gd name="connsiteX1112" fmla="*/ 364584 w 1213564"/>
                <a:gd name="connsiteY1112" fmla="*/ 314754 h 320973"/>
                <a:gd name="connsiteX1113" fmla="*/ 364584 w 1213564"/>
                <a:gd name="connsiteY1113" fmla="*/ 320231 h 320973"/>
                <a:gd name="connsiteX1114" fmla="*/ 367153 w 1213564"/>
                <a:gd name="connsiteY1114" fmla="*/ 320754 h 320973"/>
                <a:gd name="connsiteX1115" fmla="*/ 370568 w 1213564"/>
                <a:gd name="connsiteY1115" fmla="*/ 320973 h 320973"/>
                <a:gd name="connsiteX1116" fmla="*/ 377741 w 1213564"/>
                <a:gd name="connsiteY1116" fmla="*/ 319307 h 320973"/>
                <a:gd name="connsiteX1117" fmla="*/ 382774 w 1213564"/>
                <a:gd name="connsiteY1117" fmla="*/ 314544 h 320973"/>
                <a:gd name="connsiteX1118" fmla="*/ 386398 w 1213564"/>
                <a:gd name="connsiteY1118" fmla="*/ 307286 h 320973"/>
                <a:gd name="connsiteX1119" fmla="*/ 406034 w 1213564"/>
                <a:gd name="connsiteY1119" fmla="*/ 255480 h 320973"/>
                <a:gd name="connsiteX1120" fmla="*/ 398680 w 1213564"/>
                <a:gd name="connsiteY1120" fmla="*/ 255480 h 320973"/>
                <a:gd name="connsiteX1121" fmla="*/ 389272 w 1213564"/>
                <a:gd name="connsiteY1121" fmla="*/ 281673 h 320973"/>
                <a:gd name="connsiteX1122" fmla="*/ 467672 w 1213564"/>
                <a:gd name="connsiteY1122" fmla="*/ 257442 h 320973"/>
                <a:gd name="connsiteX1123" fmla="*/ 474883 w 1213564"/>
                <a:gd name="connsiteY1123" fmla="*/ 265414 h 320973"/>
                <a:gd name="connsiteX1124" fmla="*/ 477452 w 1213564"/>
                <a:gd name="connsiteY1124" fmla="*/ 278006 h 320973"/>
                <a:gd name="connsiteX1125" fmla="*/ 476006 w 1213564"/>
                <a:gd name="connsiteY1125" fmla="*/ 287941 h 320973"/>
                <a:gd name="connsiteX1126" fmla="*/ 471839 w 1213564"/>
                <a:gd name="connsiteY1126" fmla="*/ 295313 h 320973"/>
                <a:gd name="connsiteX1127" fmla="*/ 465284 w 1213564"/>
                <a:gd name="connsiteY1127" fmla="*/ 299904 h 320973"/>
                <a:gd name="connsiteX1128" fmla="*/ 456589 w 1213564"/>
                <a:gd name="connsiteY1128" fmla="*/ 301495 h 320973"/>
                <a:gd name="connsiteX1129" fmla="*/ 448284 w 1213564"/>
                <a:gd name="connsiteY1129" fmla="*/ 299904 h 320973"/>
                <a:gd name="connsiteX1130" fmla="*/ 441776 w 1213564"/>
                <a:gd name="connsiteY1130" fmla="*/ 295313 h 320973"/>
                <a:gd name="connsiteX1131" fmla="*/ 437543 w 1213564"/>
                <a:gd name="connsiteY1131" fmla="*/ 287941 h 320973"/>
                <a:gd name="connsiteX1132" fmla="*/ 436040 w 1213564"/>
                <a:gd name="connsiteY1132" fmla="*/ 278006 h 320973"/>
                <a:gd name="connsiteX1133" fmla="*/ 438551 w 1213564"/>
                <a:gd name="connsiteY1133" fmla="*/ 265376 h 320973"/>
                <a:gd name="connsiteX1134" fmla="*/ 445743 w 1213564"/>
                <a:gd name="connsiteY1134" fmla="*/ 257423 h 320973"/>
                <a:gd name="connsiteX1135" fmla="*/ 456874 w 1213564"/>
                <a:gd name="connsiteY1135" fmla="*/ 254679 h 320973"/>
                <a:gd name="connsiteX1136" fmla="*/ 467672 w 1213564"/>
                <a:gd name="connsiteY1136" fmla="*/ 257442 h 320973"/>
                <a:gd name="connsiteX1137" fmla="*/ 468909 w 1213564"/>
                <a:gd name="connsiteY1137" fmla="*/ 287445 h 320973"/>
                <a:gd name="connsiteX1138" fmla="*/ 470355 w 1213564"/>
                <a:gd name="connsiteY1138" fmla="*/ 278006 h 320973"/>
                <a:gd name="connsiteX1139" fmla="*/ 468909 w 1213564"/>
                <a:gd name="connsiteY1139" fmla="*/ 268681 h 320973"/>
                <a:gd name="connsiteX1140" fmla="*/ 464466 w 1213564"/>
                <a:gd name="connsiteY1140" fmla="*/ 262595 h 320973"/>
                <a:gd name="connsiteX1141" fmla="*/ 456684 w 1213564"/>
                <a:gd name="connsiteY1141" fmla="*/ 260452 h 320973"/>
                <a:gd name="connsiteX1142" fmla="*/ 446371 w 1213564"/>
                <a:gd name="connsiteY1142" fmla="*/ 265100 h 320973"/>
                <a:gd name="connsiteX1143" fmla="*/ 443099 w 1213564"/>
                <a:gd name="connsiteY1143" fmla="*/ 277997 h 320973"/>
                <a:gd name="connsiteX1144" fmla="*/ 444545 w 1213564"/>
                <a:gd name="connsiteY1144" fmla="*/ 287436 h 320973"/>
                <a:gd name="connsiteX1145" fmla="*/ 448987 w 1213564"/>
                <a:gd name="connsiteY1145" fmla="*/ 293618 h 320973"/>
                <a:gd name="connsiteX1146" fmla="*/ 456712 w 1213564"/>
                <a:gd name="connsiteY1146" fmla="*/ 295799 h 320973"/>
                <a:gd name="connsiteX1147" fmla="*/ 464437 w 1213564"/>
                <a:gd name="connsiteY1147" fmla="*/ 293618 h 320973"/>
                <a:gd name="connsiteX1148" fmla="*/ 468909 w 1213564"/>
                <a:gd name="connsiteY1148" fmla="*/ 287445 h 320973"/>
                <a:gd name="connsiteX1149" fmla="*/ 507353 w 1213564"/>
                <a:gd name="connsiteY1149" fmla="*/ 236077 h 320973"/>
                <a:gd name="connsiteX1150" fmla="*/ 499551 w 1213564"/>
                <a:gd name="connsiteY1150" fmla="*/ 237773 h 320973"/>
                <a:gd name="connsiteX1151" fmla="*/ 494643 w 1213564"/>
                <a:gd name="connsiteY1151" fmla="*/ 243030 h 320973"/>
                <a:gd name="connsiteX1152" fmla="*/ 492949 w 1213564"/>
                <a:gd name="connsiteY1152" fmla="*/ 252289 h 320973"/>
                <a:gd name="connsiteX1153" fmla="*/ 492949 w 1213564"/>
                <a:gd name="connsiteY1153" fmla="*/ 255299 h 320973"/>
                <a:gd name="connsiteX1154" fmla="*/ 484958 w 1213564"/>
                <a:gd name="connsiteY1154" fmla="*/ 257575 h 320973"/>
                <a:gd name="connsiteX1155" fmla="*/ 484958 w 1213564"/>
                <a:gd name="connsiteY1155" fmla="*/ 260871 h 320973"/>
                <a:gd name="connsiteX1156" fmla="*/ 492949 w 1213564"/>
                <a:gd name="connsiteY1156" fmla="*/ 260871 h 320973"/>
                <a:gd name="connsiteX1157" fmla="*/ 492949 w 1213564"/>
                <a:gd name="connsiteY1157" fmla="*/ 300685 h 320973"/>
                <a:gd name="connsiteX1158" fmla="*/ 499789 w 1213564"/>
                <a:gd name="connsiteY1158" fmla="*/ 300685 h 320973"/>
                <a:gd name="connsiteX1159" fmla="*/ 499789 w 1213564"/>
                <a:gd name="connsiteY1159" fmla="*/ 260871 h 320973"/>
                <a:gd name="connsiteX1160" fmla="*/ 511015 w 1213564"/>
                <a:gd name="connsiteY1160" fmla="*/ 260871 h 320973"/>
                <a:gd name="connsiteX1161" fmla="*/ 511015 w 1213564"/>
                <a:gd name="connsiteY1161" fmla="*/ 255518 h 320973"/>
                <a:gd name="connsiteX1162" fmla="*/ 499789 w 1213564"/>
                <a:gd name="connsiteY1162" fmla="*/ 255518 h 320973"/>
                <a:gd name="connsiteX1163" fmla="*/ 499789 w 1213564"/>
                <a:gd name="connsiteY1163" fmla="*/ 252222 h 320973"/>
                <a:gd name="connsiteX1164" fmla="*/ 501663 w 1213564"/>
                <a:gd name="connsiteY1164" fmla="*/ 244278 h 320973"/>
                <a:gd name="connsiteX1165" fmla="*/ 507438 w 1213564"/>
                <a:gd name="connsiteY1165" fmla="*/ 241745 h 320973"/>
                <a:gd name="connsiteX1166" fmla="*/ 510987 w 1213564"/>
                <a:gd name="connsiteY1166" fmla="*/ 242135 h 320973"/>
                <a:gd name="connsiteX1167" fmla="*/ 514145 w 1213564"/>
                <a:gd name="connsiteY1167" fmla="*/ 242983 h 320973"/>
                <a:gd name="connsiteX1168" fmla="*/ 515915 w 1213564"/>
                <a:gd name="connsiteY1168" fmla="*/ 237582 h 320973"/>
                <a:gd name="connsiteX1169" fmla="*/ 512109 w 1213564"/>
                <a:gd name="connsiteY1169" fmla="*/ 236563 h 320973"/>
                <a:gd name="connsiteX1170" fmla="*/ 507353 w 1213564"/>
                <a:gd name="connsiteY1170" fmla="*/ 236077 h 320973"/>
                <a:gd name="connsiteX1171" fmla="*/ 567221 w 1213564"/>
                <a:gd name="connsiteY1171" fmla="*/ 240173 h 320973"/>
                <a:gd name="connsiteX1172" fmla="*/ 590595 w 1213564"/>
                <a:gd name="connsiteY1172" fmla="*/ 300676 h 320973"/>
                <a:gd name="connsiteX1173" fmla="*/ 583346 w 1213564"/>
                <a:gd name="connsiteY1173" fmla="*/ 300676 h 320973"/>
                <a:gd name="connsiteX1174" fmla="*/ 575935 w 1213564"/>
                <a:gd name="connsiteY1174" fmla="*/ 281549 h 320973"/>
                <a:gd name="connsiteX1175" fmla="*/ 551818 w 1213564"/>
                <a:gd name="connsiteY1175" fmla="*/ 281549 h 320973"/>
                <a:gd name="connsiteX1176" fmla="*/ 544446 w 1213564"/>
                <a:gd name="connsiteY1176" fmla="*/ 300676 h 320973"/>
                <a:gd name="connsiteX1177" fmla="*/ 537368 w 1213564"/>
                <a:gd name="connsiteY1177" fmla="*/ 300676 h 320973"/>
                <a:gd name="connsiteX1178" fmla="*/ 560932 w 1213564"/>
                <a:gd name="connsiteY1178" fmla="*/ 240173 h 320973"/>
                <a:gd name="connsiteX1179" fmla="*/ 567221 w 1213564"/>
                <a:gd name="connsiteY1179" fmla="*/ 240173 h 320973"/>
                <a:gd name="connsiteX1180" fmla="*/ 573842 w 1213564"/>
                <a:gd name="connsiteY1180" fmla="*/ 275320 h 320973"/>
                <a:gd name="connsiteX1181" fmla="*/ 566802 w 1213564"/>
                <a:gd name="connsiteY1181" fmla="*/ 256318 h 320973"/>
                <a:gd name="connsiteX1182" fmla="*/ 566003 w 1213564"/>
                <a:gd name="connsiteY1182" fmla="*/ 253889 h 320973"/>
                <a:gd name="connsiteX1183" fmla="*/ 564871 w 1213564"/>
                <a:gd name="connsiteY1183" fmla="*/ 250384 h 320973"/>
                <a:gd name="connsiteX1184" fmla="*/ 563920 w 1213564"/>
                <a:gd name="connsiteY1184" fmla="*/ 247460 h 320973"/>
                <a:gd name="connsiteX1185" fmla="*/ 563025 w 1213564"/>
                <a:gd name="connsiteY1185" fmla="*/ 250803 h 320973"/>
                <a:gd name="connsiteX1186" fmla="*/ 562112 w 1213564"/>
                <a:gd name="connsiteY1186" fmla="*/ 253898 h 320973"/>
                <a:gd name="connsiteX1187" fmla="*/ 561332 w 1213564"/>
                <a:gd name="connsiteY1187" fmla="*/ 256308 h 320973"/>
                <a:gd name="connsiteX1188" fmla="*/ 554159 w 1213564"/>
                <a:gd name="connsiteY1188" fmla="*/ 275311 h 320973"/>
                <a:gd name="connsiteX1189" fmla="*/ 573842 w 1213564"/>
                <a:gd name="connsiteY1189" fmla="*/ 275311 h 320973"/>
                <a:gd name="connsiteX1190" fmla="*/ 620772 w 1213564"/>
                <a:gd name="connsiteY1190" fmla="*/ 254670 h 320973"/>
                <a:gd name="connsiteX1191" fmla="*/ 634224 w 1213564"/>
                <a:gd name="connsiteY1191" fmla="*/ 260480 h 320973"/>
                <a:gd name="connsiteX1192" fmla="*/ 639257 w 1213564"/>
                <a:gd name="connsiteY1192" fmla="*/ 277949 h 320973"/>
                <a:gd name="connsiteX1193" fmla="*/ 636935 w 1213564"/>
                <a:gd name="connsiteY1193" fmla="*/ 290894 h 320973"/>
                <a:gd name="connsiteX1194" fmla="*/ 630447 w 1213564"/>
                <a:gd name="connsiteY1194" fmla="*/ 298799 h 320973"/>
                <a:gd name="connsiteX1195" fmla="*/ 620601 w 1213564"/>
                <a:gd name="connsiteY1195" fmla="*/ 301476 h 320973"/>
                <a:gd name="connsiteX1196" fmla="*/ 614303 w 1213564"/>
                <a:gd name="connsiteY1196" fmla="*/ 300523 h 320973"/>
                <a:gd name="connsiteX1197" fmla="*/ 609641 w 1213564"/>
                <a:gd name="connsiteY1197" fmla="*/ 297971 h 320973"/>
                <a:gd name="connsiteX1198" fmla="*/ 606445 w 1213564"/>
                <a:gd name="connsiteY1198" fmla="*/ 294484 h 320973"/>
                <a:gd name="connsiteX1199" fmla="*/ 605940 w 1213564"/>
                <a:gd name="connsiteY1199" fmla="*/ 294484 h 320973"/>
                <a:gd name="connsiteX1200" fmla="*/ 606254 w 1213564"/>
                <a:gd name="connsiteY1200" fmla="*/ 298342 h 320973"/>
                <a:gd name="connsiteX1201" fmla="*/ 606445 w 1213564"/>
                <a:gd name="connsiteY1201" fmla="*/ 302304 h 320973"/>
                <a:gd name="connsiteX1202" fmla="*/ 606445 w 1213564"/>
                <a:gd name="connsiteY1202" fmla="*/ 320850 h 320973"/>
                <a:gd name="connsiteX1203" fmla="*/ 599566 w 1213564"/>
                <a:gd name="connsiteY1203" fmla="*/ 320850 h 320973"/>
                <a:gd name="connsiteX1204" fmla="*/ 599566 w 1213564"/>
                <a:gd name="connsiteY1204" fmla="*/ 255480 h 320973"/>
                <a:gd name="connsiteX1205" fmla="*/ 605198 w 1213564"/>
                <a:gd name="connsiteY1205" fmla="*/ 255480 h 320973"/>
                <a:gd name="connsiteX1206" fmla="*/ 606112 w 1213564"/>
                <a:gd name="connsiteY1206" fmla="*/ 262166 h 320973"/>
                <a:gd name="connsiteX1207" fmla="*/ 606445 w 1213564"/>
                <a:gd name="connsiteY1207" fmla="*/ 262166 h 320973"/>
                <a:gd name="connsiteX1208" fmla="*/ 609641 w 1213564"/>
                <a:gd name="connsiteY1208" fmla="*/ 258394 h 320973"/>
                <a:gd name="connsiteX1209" fmla="*/ 614284 w 1213564"/>
                <a:gd name="connsiteY1209" fmla="*/ 255680 h 320973"/>
                <a:gd name="connsiteX1210" fmla="*/ 620772 w 1213564"/>
                <a:gd name="connsiteY1210" fmla="*/ 254670 h 320973"/>
                <a:gd name="connsiteX1211" fmla="*/ 630828 w 1213564"/>
                <a:gd name="connsiteY1211" fmla="*/ 287217 h 320973"/>
                <a:gd name="connsiteX1212" fmla="*/ 632207 w 1213564"/>
                <a:gd name="connsiteY1212" fmla="*/ 277892 h 320973"/>
                <a:gd name="connsiteX1213" fmla="*/ 629106 w 1213564"/>
                <a:gd name="connsiteY1213" fmla="*/ 265166 h 320973"/>
                <a:gd name="connsiteX1214" fmla="*/ 619573 w 1213564"/>
                <a:gd name="connsiteY1214" fmla="*/ 260461 h 320973"/>
                <a:gd name="connsiteX1215" fmla="*/ 612029 w 1213564"/>
                <a:gd name="connsiteY1215" fmla="*/ 262261 h 320973"/>
                <a:gd name="connsiteX1216" fmla="*/ 607853 w 1213564"/>
                <a:gd name="connsiteY1216" fmla="*/ 267681 h 320973"/>
                <a:gd name="connsiteX1217" fmla="*/ 606464 w 1213564"/>
                <a:gd name="connsiteY1217" fmla="*/ 276730 h 320973"/>
                <a:gd name="connsiteX1218" fmla="*/ 606464 w 1213564"/>
                <a:gd name="connsiteY1218" fmla="*/ 278044 h 320973"/>
                <a:gd name="connsiteX1219" fmla="*/ 607710 w 1213564"/>
                <a:gd name="connsiteY1219" fmla="*/ 287731 h 320973"/>
                <a:gd name="connsiteX1220" fmla="*/ 611877 w 1213564"/>
                <a:gd name="connsiteY1220" fmla="*/ 293761 h 320973"/>
                <a:gd name="connsiteX1221" fmla="*/ 619678 w 1213564"/>
                <a:gd name="connsiteY1221" fmla="*/ 295818 h 320973"/>
                <a:gd name="connsiteX1222" fmla="*/ 626661 w 1213564"/>
                <a:gd name="connsiteY1222" fmla="*/ 293551 h 320973"/>
                <a:gd name="connsiteX1223" fmla="*/ 630828 w 1213564"/>
                <a:gd name="connsiteY1223" fmla="*/ 287217 h 320973"/>
                <a:gd name="connsiteX1224" fmla="*/ 674047 w 1213564"/>
                <a:gd name="connsiteY1224" fmla="*/ 254670 h 320973"/>
                <a:gd name="connsiteX1225" fmla="*/ 687499 w 1213564"/>
                <a:gd name="connsiteY1225" fmla="*/ 260480 h 320973"/>
                <a:gd name="connsiteX1226" fmla="*/ 692513 w 1213564"/>
                <a:gd name="connsiteY1226" fmla="*/ 277949 h 320973"/>
                <a:gd name="connsiteX1227" fmla="*/ 690211 w 1213564"/>
                <a:gd name="connsiteY1227" fmla="*/ 290894 h 320973"/>
                <a:gd name="connsiteX1228" fmla="*/ 683723 w 1213564"/>
                <a:gd name="connsiteY1228" fmla="*/ 298799 h 320973"/>
                <a:gd name="connsiteX1229" fmla="*/ 673876 w 1213564"/>
                <a:gd name="connsiteY1229" fmla="*/ 301476 h 320973"/>
                <a:gd name="connsiteX1230" fmla="*/ 667578 w 1213564"/>
                <a:gd name="connsiteY1230" fmla="*/ 300523 h 320973"/>
                <a:gd name="connsiteX1231" fmla="*/ 662916 w 1213564"/>
                <a:gd name="connsiteY1231" fmla="*/ 297971 h 320973"/>
                <a:gd name="connsiteX1232" fmla="*/ 659701 w 1213564"/>
                <a:gd name="connsiteY1232" fmla="*/ 294484 h 320973"/>
                <a:gd name="connsiteX1233" fmla="*/ 659216 w 1213564"/>
                <a:gd name="connsiteY1233" fmla="*/ 294484 h 320973"/>
                <a:gd name="connsiteX1234" fmla="*/ 659530 w 1213564"/>
                <a:gd name="connsiteY1234" fmla="*/ 298342 h 320973"/>
                <a:gd name="connsiteX1235" fmla="*/ 659701 w 1213564"/>
                <a:gd name="connsiteY1235" fmla="*/ 302304 h 320973"/>
                <a:gd name="connsiteX1236" fmla="*/ 659701 w 1213564"/>
                <a:gd name="connsiteY1236" fmla="*/ 320850 h 320973"/>
                <a:gd name="connsiteX1237" fmla="*/ 652842 w 1213564"/>
                <a:gd name="connsiteY1237" fmla="*/ 320850 h 320973"/>
                <a:gd name="connsiteX1238" fmla="*/ 652842 w 1213564"/>
                <a:gd name="connsiteY1238" fmla="*/ 255480 h 320973"/>
                <a:gd name="connsiteX1239" fmla="*/ 658474 w 1213564"/>
                <a:gd name="connsiteY1239" fmla="*/ 255480 h 320973"/>
                <a:gd name="connsiteX1240" fmla="*/ 659387 w 1213564"/>
                <a:gd name="connsiteY1240" fmla="*/ 262166 h 320973"/>
                <a:gd name="connsiteX1241" fmla="*/ 659701 w 1213564"/>
                <a:gd name="connsiteY1241" fmla="*/ 262166 h 320973"/>
                <a:gd name="connsiteX1242" fmla="*/ 662916 w 1213564"/>
                <a:gd name="connsiteY1242" fmla="*/ 258394 h 320973"/>
                <a:gd name="connsiteX1243" fmla="*/ 667559 w 1213564"/>
                <a:gd name="connsiteY1243" fmla="*/ 255680 h 320973"/>
                <a:gd name="connsiteX1244" fmla="*/ 674047 w 1213564"/>
                <a:gd name="connsiteY1244" fmla="*/ 254670 h 320973"/>
                <a:gd name="connsiteX1245" fmla="*/ 684103 w 1213564"/>
                <a:gd name="connsiteY1245" fmla="*/ 287217 h 320973"/>
                <a:gd name="connsiteX1246" fmla="*/ 685482 w 1213564"/>
                <a:gd name="connsiteY1246" fmla="*/ 277892 h 320973"/>
                <a:gd name="connsiteX1247" fmla="*/ 682381 w 1213564"/>
                <a:gd name="connsiteY1247" fmla="*/ 265166 h 320973"/>
                <a:gd name="connsiteX1248" fmla="*/ 672868 w 1213564"/>
                <a:gd name="connsiteY1248" fmla="*/ 260461 h 320973"/>
                <a:gd name="connsiteX1249" fmla="*/ 665304 w 1213564"/>
                <a:gd name="connsiteY1249" fmla="*/ 262261 h 320973"/>
                <a:gd name="connsiteX1250" fmla="*/ 661128 w 1213564"/>
                <a:gd name="connsiteY1250" fmla="*/ 267681 h 320973"/>
                <a:gd name="connsiteX1251" fmla="*/ 659720 w 1213564"/>
                <a:gd name="connsiteY1251" fmla="*/ 276730 h 320973"/>
                <a:gd name="connsiteX1252" fmla="*/ 659720 w 1213564"/>
                <a:gd name="connsiteY1252" fmla="*/ 278044 h 320973"/>
                <a:gd name="connsiteX1253" fmla="*/ 660985 w 1213564"/>
                <a:gd name="connsiteY1253" fmla="*/ 287731 h 320973"/>
                <a:gd name="connsiteX1254" fmla="*/ 665152 w 1213564"/>
                <a:gd name="connsiteY1254" fmla="*/ 293761 h 320973"/>
                <a:gd name="connsiteX1255" fmla="*/ 672953 w 1213564"/>
                <a:gd name="connsiteY1255" fmla="*/ 295818 h 320973"/>
                <a:gd name="connsiteX1256" fmla="*/ 679936 w 1213564"/>
                <a:gd name="connsiteY1256" fmla="*/ 293551 h 320973"/>
                <a:gd name="connsiteX1257" fmla="*/ 684103 w 1213564"/>
                <a:gd name="connsiteY1257" fmla="*/ 287217 h 320973"/>
                <a:gd name="connsiteX1258" fmla="*/ 706098 w 1213564"/>
                <a:gd name="connsiteY1258" fmla="*/ 300676 h 320973"/>
                <a:gd name="connsiteX1259" fmla="*/ 712976 w 1213564"/>
                <a:gd name="connsiteY1259" fmla="*/ 300676 h 320973"/>
                <a:gd name="connsiteX1260" fmla="*/ 712976 w 1213564"/>
                <a:gd name="connsiteY1260" fmla="*/ 236553 h 320973"/>
                <a:gd name="connsiteX1261" fmla="*/ 706098 w 1213564"/>
                <a:gd name="connsiteY1261" fmla="*/ 236553 h 320973"/>
                <a:gd name="connsiteX1262" fmla="*/ 706098 w 1213564"/>
                <a:gd name="connsiteY1262" fmla="*/ 300676 h 320973"/>
                <a:gd name="connsiteX1263" fmla="*/ 729064 w 1213564"/>
                <a:gd name="connsiteY1263" fmla="*/ 300676 h 320973"/>
                <a:gd name="connsiteX1264" fmla="*/ 735904 w 1213564"/>
                <a:gd name="connsiteY1264" fmla="*/ 300676 h 320973"/>
                <a:gd name="connsiteX1265" fmla="*/ 735904 w 1213564"/>
                <a:gd name="connsiteY1265" fmla="*/ 255508 h 320973"/>
                <a:gd name="connsiteX1266" fmla="*/ 732564 w 1213564"/>
                <a:gd name="connsiteY1266" fmla="*/ 255508 h 320973"/>
                <a:gd name="connsiteX1267" fmla="*/ 729064 w 1213564"/>
                <a:gd name="connsiteY1267" fmla="*/ 255508 h 320973"/>
                <a:gd name="connsiteX1268" fmla="*/ 729064 w 1213564"/>
                <a:gd name="connsiteY1268" fmla="*/ 300676 h 320973"/>
                <a:gd name="connsiteX1269" fmla="*/ 732574 w 1213564"/>
                <a:gd name="connsiteY1269" fmla="*/ 238601 h 320973"/>
                <a:gd name="connsiteX1270" fmla="*/ 729615 w 1213564"/>
                <a:gd name="connsiteY1270" fmla="*/ 239687 h 320973"/>
                <a:gd name="connsiteX1271" fmla="*/ 728445 w 1213564"/>
                <a:gd name="connsiteY1271" fmla="*/ 243088 h 320973"/>
                <a:gd name="connsiteX1272" fmla="*/ 729615 w 1213564"/>
                <a:gd name="connsiteY1272" fmla="*/ 246459 h 320973"/>
                <a:gd name="connsiteX1273" fmla="*/ 732574 w 1213564"/>
                <a:gd name="connsiteY1273" fmla="*/ 247574 h 320973"/>
                <a:gd name="connsiteX1274" fmla="*/ 735476 w 1213564"/>
                <a:gd name="connsiteY1274" fmla="*/ 246459 h 320973"/>
                <a:gd name="connsiteX1275" fmla="*/ 736684 w 1213564"/>
                <a:gd name="connsiteY1275" fmla="*/ 243088 h 320973"/>
                <a:gd name="connsiteX1276" fmla="*/ 735476 w 1213564"/>
                <a:gd name="connsiteY1276" fmla="*/ 239687 h 320973"/>
                <a:gd name="connsiteX1277" fmla="*/ 732574 w 1213564"/>
                <a:gd name="connsiteY1277" fmla="*/ 238601 h 320973"/>
                <a:gd name="connsiteX1278" fmla="*/ 779285 w 1213564"/>
                <a:gd name="connsiteY1278" fmla="*/ 257232 h 320973"/>
                <a:gd name="connsiteX1279" fmla="*/ 785583 w 1213564"/>
                <a:gd name="connsiteY1279" fmla="*/ 264376 h 320973"/>
                <a:gd name="connsiteX1280" fmla="*/ 787771 w 1213564"/>
                <a:gd name="connsiteY1280" fmla="*/ 275111 h 320973"/>
                <a:gd name="connsiteX1281" fmla="*/ 787771 w 1213564"/>
                <a:gd name="connsiteY1281" fmla="*/ 279368 h 320973"/>
                <a:gd name="connsiteX1282" fmla="*/ 756595 w 1213564"/>
                <a:gd name="connsiteY1282" fmla="*/ 279368 h 320973"/>
                <a:gd name="connsiteX1283" fmla="*/ 760553 w 1213564"/>
                <a:gd name="connsiteY1283" fmla="*/ 291475 h 320973"/>
                <a:gd name="connsiteX1284" fmla="*/ 771332 w 1213564"/>
                <a:gd name="connsiteY1284" fmla="*/ 295646 h 320973"/>
                <a:gd name="connsiteX1285" fmla="*/ 778914 w 1213564"/>
                <a:gd name="connsiteY1285" fmla="*/ 294846 h 320973"/>
                <a:gd name="connsiteX1286" fmla="*/ 785754 w 1213564"/>
                <a:gd name="connsiteY1286" fmla="*/ 292541 h 320973"/>
                <a:gd name="connsiteX1287" fmla="*/ 785754 w 1213564"/>
                <a:gd name="connsiteY1287" fmla="*/ 298571 h 320973"/>
                <a:gd name="connsiteX1288" fmla="*/ 778971 w 1213564"/>
                <a:gd name="connsiteY1288" fmla="*/ 300800 h 320973"/>
                <a:gd name="connsiteX1289" fmla="*/ 771056 w 1213564"/>
                <a:gd name="connsiteY1289" fmla="*/ 301485 h 320973"/>
                <a:gd name="connsiteX1290" fmla="*/ 759726 w 1213564"/>
                <a:gd name="connsiteY1290" fmla="*/ 298828 h 320973"/>
                <a:gd name="connsiteX1291" fmla="*/ 752200 w 1213564"/>
                <a:gd name="connsiteY1291" fmla="*/ 291027 h 320973"/>
                <a:gd name="connsiteX1292" fmla="*/ 749527 w 1213564"/>
                <a:gd name="connsiteY1292" fmla="*/ 278416 h 320973"/>
                <a:gd name="connsiteX1293" fmla="*/ 751981 w 1213564"/>
                <a:gd name="connsiteY1293" fmla="*/ 265786 h 320973"/>
                <a:gd name="connsiteX1294" fmla="*/ 758898 w 1213564"/>
                <a:gd name="connsiteY1294" fmla="*/ 257575 h 320973"/>
                <a:gd name="connsiteX1295" fmla="*/ 769410 w 1213564"/>
                <a:gd name="connsiteY1295" fmla="*/ 254679 h 320973"/>
                <a:gd name="connsiteX1296" fmla="*/ 779285 w 1213564"/>
                <a:gd name="connsiteY1296" fmla="*/ 257232 h 320973"/>
                <a:gd name="connsiteX1297" fmla="*/ 780607 w 1213564"/>
                <a:gd name="connsiteY1297" fmla="*/ 273882 h 320973"/>
                <a:gd name="connsiteX1298" fmla="*/ 779342 w 1213564"/>
                <a:gd name="connsiteY1298" fmla="*/ 266776 h 320973"/>
                <a:gd name="connsiteX1299" fmla="*/ 775661 w 1213564"/>
                <a:gd name="connsiteY1299" fmla="*/ 261995 h 320973"/>
                <a:gd name="connsiteX1300" fmla="*/ 769325 w 1213564"/>
                <a:gd name="connsiteY1300" fmla="*/ 260280 h 320973"/>
                <a:gd name="connsiteX1301" fmla="*/ 760591 w 1213564"/>
                <a:gd name="connsiteY1301" fmla="*/ 263871 h 320973"/>
                <a:gd name="connsiteX1302" fmla="*/ 756729 w 1213564"/>
                <a:gd name="connsiteY1302" fmla="*/ 273882 h 320973"/>
                <a:gd name="connsiteX1303" fmla="*/ 780607 w 1213564"/>
                <a:gd name="connsiteY1303" fmla="*/ 273882 h 320973"/>
                <a:gd name="connsiteX1304" fmla="*/ 831371 w 1213564"/>
                <a:gd name="connsiteY1304" fmla="*/ 236544 h 320973"/>
                <a:gd name="connsiteX1305" fmla="*/ 838212 w 1213564"/>
                <a:gd name="connsiteY1305" fmla="*/ 236544 h 320973"/>
                <a:gd name="connsiteX1306" fmla="*/ 838212 w 1213564"/>
                <a:gd name="connsiteY1306" fmla="*/ 300666 h 320973"/>
                <a:gd name="connsiteX1307" fmla="*/ 832694 w 1213564"/>
                <a:gd name="connsiteY1307" fmla="*/ 300666 h 320973"/>
                <a:gd name="connsiteX1308" fmla="*/ 831657 w 1213564"/>
                <a:gd name="connsiteY1308" fmla="*/ 294227 h 320973"/>
                <a:gd name="connsiteX1309" fmla="*/ 831381 w 1213564"/>
                <a:gd name="connsiteY1309" fmla="*/ 294227 h 320973"/>
                <a:gd name="connsiteX1310" fmla="*/ 828146 w 1213564"/>
                <a:gd name="connsiteY1310" fmla="*/ 297913 h 320973"/>
                <a:gd name="connsiteX1311" fmla="*/ 823504 w 1213564"/>
                <a:gd name="connsiteY1311" fmla="*/ 300523 h 320973"/>
                <a:gd name="connsiteX1312" fmla="*/ 817130 w 1213564"/>
                <a:gd name="connsiteY1312" fmla="*/ 301485 h 320973"/>
                <a:gd name="connsiteX1313" fmla="*/ 803564 w 1213564"/>
                <a:gd name="connsiteY1313" fmla="*/ 295646 h 320973"/>
                <a:gd name="connsiteX1314" fmla="*/ 798569 w 1213564"/>
                <a:gd name="connsiteY1314" fmla="*/ 278235 h 320973"/>
                <a:gd name="connsiteX1315" fmla="*/ 803678 w 1213564"/>
                <a:gd name="connsiteY1315" fmla="*/ 260633 h 320973"/>
                <a:gd name="connsiteX1316" fmla="*/ 817244 w 1213564"/>
                <a:gd name="connsiteY1316" fmla="*/ 254660 h 320973"/>
                <a:gd name="connsiteX1317" fmla="*/ 823523 w 1213564"/>
                <a:gd name="connsiteY1317" fmla="*/ 255613 h 320973"/>
                <a:gd name="connsiteX1318" fmla="*/ 828108 w 1213564"/>
                <a:gd name="connsiteY1318" fmla="*/ 258156 h 320973"/>
                <a:gd name="connsiteX1319" fmla="*/ 831381 w 1213564"/>
                <a:gd name="connsiteY1319" fmla="*/ 261766 h 320973"/>
                <a:gd name="connsiteX1320" fmla="*/ 831866 w 1213564"/>
                <a:gd name="connsiteY1320" fmla="*/ 261766 h 320973"/>
                <a:gd name="connsiteX1321" fmla="*/ 831552 w 1213564"/>
                <a:gd name="connsiteY1321" fmla="*/ 258261 h 320973"/>
                <a:gd name="connsiteX1322" fmla="*/ 831381 w 1213564"/>
                <a:gd name="connsiteY1322" fmla="*/ 254632 h 320973"/>
                <a:gd name="connsiteX1323" fmla="*/ 831381 w 1213564"/>
                <a:gd name="connsiteY1323" fmla="*/ 236544 h 320973"/>
                <a:gd name="connsiteX1324" fmla="*/ 831447 w 1213564"/>
                <a:gd name="connsiteY1324" fmla="*/ 278197 h 320973"/>
                <a:gd name="connsiteX1325" fmla="*/ 828584 w 1213564"/>
                <a:gd name="connsiteY1325" fmla="*/ 264966 h 320973"/>
                <a:gd name="connsiteX1326" fmla="*/ 818176 w 1213564"/>
                <a:gd name="connsiteY1326" fmla="*/ 260356 h 320973"/>
                <a:gd name="connsiteX1327" fmla="*/ 808758 w 1213564"/>
                <a:gd name="connsiteY1327" fmla="*/ 265205 h 320973"/>
                <a:gd name="connsiteX1328" fmla="*/ 805637 w 1213564"/>
                <a:gd name="connsiteY1328" fmla="*/ 278416 h 320973"/>
                <a:gd name="connsiteX1329" fmla="*/ 808739 w 1213564"/>
                <a:gd name="connsiteY1329" fmla="*/ 291284 h 320973"/>
                <a:gd name="connsiteX1330" fmla="*/ 818176 w 1213564"/>
                <a:gd name="connsiteY1330" fmla="*/ 295818 h 320973"/>
                <a:gd name="connsiteX1331" fmla="*/ 828432 w 1213564"/>
                <a:gd name="connsiteY1331" fmla="*/ 291694 h 320973"/>
                <a:gd name="connsiteX1332" fmla="*/ 831438 w 1213564"/>
                <a:gd name="connsiteY1332" fmla="*/ 279454 h 320973"/>
                <a:gd name="connsiteX1333" fmla="*/ 831438 w 1213564"/>
                <a:gd name="connsiteY1333" fmla="*/ 278197 h 320973"/>
                <a:gd name="connsiteX1334" fmla="*/ 905319 w 1213564"/>
                <a:gd name="connsiteY1334" fmla="*/ 271463 h 320973"/>
                <a:gd name="connsiteX1335" fmla="*/ 896310 w 1213564"/>
                <a:gd name="connsiteY1335" fmla="*/ 267367 h 320973"/>
                <a:gd name="connsiteX1336" fmla="*/ 888528 w 1213564"/>
                <a:gd name="connsiteY1336" fmla="*/ 263966 h 320973"/>
                <a:gd name="connsiteX1337" fmla="*/ 884238 w 1213564"/>
                <a:gd name="connsiteY1337" fmla="*/ 260242 h 320973"/>
                <a:gd name="connsiteX1338" fmla="*/ 882896 w 1213564"/>
                <a:gd name="connsiteY1338" fmla="*/ 254956 h 320973"/>
                <a:gd name="connsiteX1339" fmla="*/ 884285 w 1213564"/>
                <a:gd name="connsiteY1339" fmla="*/ 250041 h 320973"/>
                <a:gd name="connsiteX1340" fmla="*/ 888338 w 1213564"/>
                <a:gd name="connsiteY1340" fmla="*/ 246859 h 320973"/>
                <a:gd name="connsiteX1341" fmla="*/ 894883 w 1213564"/>
                <a:gd name="connsiteY1341" fmla="*/ 245726 h 320973"/>
                <a:gd name="connsiteX1342" fmla="*/ 902389 w 1213564"/>
                <a:gd name="connsiteY1342" fmla="*/ 246631 h 320973"/>
                <a:gd name="connsiteX1343" fmla="*/ 909286 w 1213564"/>
                <a:gd name="connsiteY1343" fmla="*/ 248898 h 320973"/>
                <a:gd name="connsiteX1344" fmla="*/ 911475 w 1213564"/>
                <a:gd name="connsiteY1344" fmla="*/ 242878 h 320973"/>
                <a:gd name="connsiteX1345" fmla="*/ 903969 w 1213564"/>
                <a:gd name="connsiteY1345" fmla="*/ 240440 h 320973"/>
                <a:gd name="connsiteX1346" fmla="*/ 895045 w 1213564"/>
                <a:gd name="connsiteY1346" fmla="*/ 239535 h 320973"/>
                <a:gd name="connsiteX1347" fmla="*/ 885046 w 1213564"/>
                <a:gd name="connsiteY1347" fmla="*/ 241364 h 320973"/>
                <a:gd name="connsiteX1348" fmla="*/ 878263 w 1213564"/>
                <a:gd name="connsiteY1348" fmla="*/ 246640 h 320973"/>
                <a:gd name="connsiteX1349" fmla="*/ 875809 w 1213564"/>
                <a:gd name="connsiteY1349" fmla="*/ 254908 h 320973"/>
                <a:gd name="connsiteX1350" fmla="*/ 876808 w 1213564"/>
                <a:gd name="connsiteY1350" fmla="*/ 261118 h 320973"/>
                <a:gd name="connsiteX1351" fmla="*/ 879795 w 1213564"/>
                <a:gd name="connsiteY1351" fmla="*/ 265900 h 320973"/>
                <a:gd name="connsiteX1352" fmla="*/ 884704 w 1213564"/>
                <a:gd name="connsiteY1352" fmla="*/ 269596 h 320973"/>
                <a:gd name="connsiteX1353" fmla="*/ 891449 w 1213564"/>
                <a:gd name="connsiteY1353" fmla="*/ 272577 h 320973"/>
                <a:gd name="connsiteX1354" fmla="*/ 900030 w 1213564"/>
                <a:gd name="connsiteY1354" fmla="*/ 276225 h 320973"/>
                <a:gd name="connsiteX1355" fmla="*/ 904530 w 1213564"/>
                <a:gd name="connsiteY1355" fmla="*/ 280016 h 320973"/>
                <a:gd name="connsiteX1356" fmla="*/ 905909 w 1213564"/>
                <a:gd name="connsiteY1356" fmla="*/ 285188 h 320973"/>
                <a:gd name="connsiteX1357" fmla="*/ 904273 w 1213564"/>
                <a:gd name="connsiteY1357" fmla="*/ 290684 h 320973"/>
                <a:gd name="connsiteX1358" fmla="*/ 899516 w 1213564"/>
                <a:gd name="connsiteY1358" fmla="*/ 294189 h 320973"/>
                <a:gd name="connsiteX1359" fmla="*/ 891858 w 1213564"/>
                <a:gd name="connsiteY1359" fmla="*/ 295408 h 320973"/>
                <a:gd name="connsiteX1360" fmla="*/ 882563 w 1213564"/>
                <a:gd name="connsiteY1360" fmla="*/ 294313 h 320973"/>
                <a:gd name="connsiteX1361" fmla="*/ 875019 w 1213564"/>
                <a:gd name="connsiteY1361" fmla="*/ 291960 h 320973"/>
                <a:gd name="connsiteX1362" fmla="*/ 875019 w 1213564"/>
                <a:gd name="connsiteY1362" fmla="*/ 298666 h 320973"/>
                <a:gd name="connsiteX1363" fmla="*/ 879500 w 1213564"/>
                <a:gd name="connsiteY1363" fmla="*/ 300190 h 320973"/>
                <a:gd name="connsiteX1364" fmla="*/ 885113 w 1213564"/>
                <a:gd name="connsiteY1364" fmla="*/ 301152 h 320973"/>
                <a:gd name="connsiteX1365" fmla="*/ 891563 w 1213564"/>
                <a:gd name="connsiteY1365" fmla="*/ 301466 h 320973"/>
                <a:gd name="connsiteX1366" fmla="*/ 902808 w 1213564"/>
                <a:gd name="connsiteY1366" fmla="*/ 299495 h 320973"/>
                <a:gd name="connsiteX1367" fmla="*/ 910238 w 1213564"/>
                <a:gd name="connsiteY1367" fmla="*/ 293742 h 320973"/>
                <a:gd name="connsiteX1368" fmla="*/ 912892 w 1213564"/>
                <a:gd name="connsiteY1368" fmla="*/ 284607 h 320973"/>
                <a:gd name="connsiteX1369" fmla="*/ 910961 w 1213564"/>
                <a:gd name="connsiteY1369" fmla="*/ 276720 h 320973"/>
                <a:gd name="connsiteX1370" fmla="*/ 905319 w 1213564"/>
                <a:gd name="connsiteY1370" fmla="*/ 271463 h 320973"/>
                <a:gd name="connsiteX1371" fmla="*/ 936600 w 1213564"/>
                <a:gd name="connsiteY1371" fmla="*/ 262661 h 320973"/>
                <a:gd name="connsiteX1372" fmla="*/ 944401 w 1213564"/>
                <a:gd name="connsiteY1372" fmla="*/ 260652 h 320973"/>
                <a:gd name="connsiteX1373" fmla="*/ 949433 w 1213564"/>
                <a:gd name="connsiteY1373" fmla="*/ 261299 h 320973"/>
                <a:gd name="connsiteX1374" fmla="*/ 954190 w 1213564"/>
                <a:gd name="connsiteY1374" fmla="*/ 262785 h 320973"/>
                <a:gd name="connsiteX1375" fmla="*/ 956254 w 1213564"/>
                <a:gd name="connsiteY1375" fmla="*/ 257051 h 320973"/>
                <a:gd name="connsiteX1376" fmla="*/ 951089 w 1213564"/>
                <a:gd name="connsiteY1376" fmla="*/ 255337 h 320973"/>
                <a:gd name="connsiteX1377" fmla="*/ 944543 w 1213564"/>
                <a:gd name="connsiteY1377" fmla="*/ 254651 h 320973"/>
                <a:gd name="connsiteX1378" fmla="*/ 933603 w 1213564"/>
                <a:gd name="connsiteY1378" fmla="*/ 257175 h 320973"/>
                <a:gd name="connsiteX1379" fmla="*/ 926059 w 1213564"/>
                <a:gd name="connsiteY1379" fmla="*/ 264909 h 320973"/>
                <a:gd name="connsiteX1380" fmla="*/ 923328 w 1213564"/>
                <a:gd name="connsiteY1380" fmla="*/ 278321 h 320973"/>
                <a:gd name="connsiteX1381" fmla="*/ 925907 w 1213564"/>
                <a:gd name="connsiteY1381" fmla="*/ 291303 h 320973"/>
                <a:gd name="connsiteX1382" fmla="*/ 933156 w 1213564"/>
                <a:gd name="connsiteY1382" fmla="*/ 298971 h 320973"/>
                <a:gd name="connsiteX1383" fmla="*/ 943896 w 1213564"/>
                <a:gd name="connsiteY1383" fmla="*/ 301485 h 320973"/>
                <a:gd name="connsiteX1384" fmla="*/ 950489 w 1213564"/>
                <a:gd name="connsiteY1384" fmla="*/ 300876 h 320973"/>
                <a:gd name="connsiteX1385" fmla="*/ 955541 w 1213564"/>
                <a:gd name="connsiteY1385" fmla="*/ 299104 h 320973"/>
                <a:gd name="connsiteX1386" fmla="*/ 955541 w 1213564"/>
                <a:gd name="connsiteY1386" fmla="*/ 292999 h 320973"/>
                <a:gd name="connsiteX1387" fmla="*/ 950318 w 1213564"/>
                <a:gd name="connsiteY1387" fmla="*/ 294789 h 320973"/>
                <a:gd name="connsiteX1388" fmla="*/ 943849 w 1213564"/>
                <a:gd name="connsiteY1388" fmla="*/ 295551 h 320973"/>
                <a:gd name="connsiteX1389" fmla="*/ 936381 w 1213564"/>
                <a:gd name="connsiteY1389" fmla="*/ 293522 h 320973"/>
                <a:gd name="connsiteX1390" fmla="*/ 931881 w 1213564"/>
                <a:gd name="connsiteY1390" fmla="*/ 287607 h 320973"/>
                <a:gd name="connsiteX1391" fmla="*/ 930397 w 1213564"/>
                <a:gd name="connsiteY1391" fmla="*/ 278244 h 320973"/>
                <a:gd name="connsiteX1392" fmla="*/ 931938 w 1213564"/>
                <a:gd name="connsiteY1392" fmla="*/ 268595 h 320973"/>
                <a:gd name="connsiteX1393" fmla="*/ 936600 w 1213564"/>
                <a:gd name="connsiteY1393" fmla="*/ 262661 h 320973"/>
                <a:gd name="connsiteX1394" fmla="*/ 967908 w 1213564"/>
                <a:gd name="connsiteY1394" fmla="*/ 300676 h 320973"/>
                <a:gd name="connsiteX1395" fmla="*/ 974729 w 1213564"/>
                <a:gd name="connsiteY1395" fmla="*/ 300676 h 320973"/>
                <a:gd name="connsiteX1396" fmla="*/ 974729 w 1213564"/>
                <a:gd name="connsiteY1396" fmla="*/ 255508 h 320973"/>
                <a:gd name="connsiteX1397" fmla="*/ 971390 w 1213564"/>
                <a:gd name="connsiteY1397" fmla="*/ 255508 h 320973"/>
                <a:gd name="connsiteX1398" fmla="*/ 967908 w 1213564"/>
                <a:gd name="connsiteY1398" fmla="*/ 255508 h 320973"/>
                <a:gd name="connsiteX1399" fmla="*/ 967908 w 1213564"/>
                <a:gd name="connsiteY1399" fmla="*/ 300676 h 320973"/>
                <a:gd name="connsiteX1400" fmla="*/ 971400 w 1213564"/>
                <a:gd name="connsiteY1400" fmla="*/ 238601 h 320973"/>
                <a:gd name="connsiteX1401" fmla="*/ 968460 w 1213564"/>
                <a:gd name="connsiteY1401" fmla="*/ 239687 h 320973"/>
                <a:gd name="connsiteX1402" fmla="*/ 967271 w 1213564"/>
                <a:gd name="connsiteY1402" fmla="*/ 243088 h 320973"/>
                <a:gd name="connsiteX1403" fmla="*/ 968460 w 1213564"/>
                <a:gd name="connsiteY1403" fmla="*/ 246459 h 320973"/>
                <a:gd name="connsiteX1404" fmla="*/ 971400 w 1213564"/>
                <a:gd name="connsiteY1404" fmla="*/ 247574 h 320973"/>
                <a:gd name="connsiteX1405" fmla="*/ 974301 w 1213564"/>
                <a:gd name="connsiteY1405" fmla="*/ 246459 h 320973"/>
                <a:gd name="connsiteX1406" fmla="*/ 975510 w 1213564"/>
                <a:gd name="connsiteY1406" fmla="*/ 243088 h 320973"/>
                <a:gd name="connsiteX1407" fmla="*/ 974301 w 1213564"/>
                <a:gd name="connsiteY1407" fmla="*/ 239687 h 320973"/>
                <a:gd name="connsiteX1408" fmla="*/ 971400 w 1213564"/>
                <a:gd name="connsiteY1408" fmla="*/ 238601 h 320973"/>
                <a:gd name="connsiteX1409" fmla="*/ 1018111 w 1213564"/>
                <a:gd name="connsiteY1409" fmla="*/ 257232 h 320973"/>
                <a:gd name="connsiteX1410" fmla="*/ 1024409 w 1213564"/>
                <a:gd name="connsiteY1410" fmla="*/ 264376 h 320973"/>
                <a:gd name="connsiteX1411" fmla="*/ 1026597 w 1213564"/>
                <a:gd name="connsiteY1411" fmla="*/ 275111 h 320973"/>
                <a:gd name="connsiteX1412" fmla="*/ 1026597 w 1213564"/>
                <a:gd name="connsiteY1412" fmla="*/ 279368 h 320973"/>
                <a:gd name="connsiteX1413" fmla="*/ 995440 w 1213564"/>
                <a:gd name="connsiteY1413" fmla="*/ 279368 h 320973"/>
                <a:gd name="connsiteX1414" fmla="*/ 999379 w 1213564"/>
                <a:gd name="connsiteY1414" fmla="*/ 291475 h 320973"/>
                <a:gd name="connsiteX1415" fmla="*/ 1010177 w 1213564"/>
                <a:gd name="connsiteY1415" fmla="*/ 295646 h 320973"/>
                <a:gd name="connsiteX1416" fmla="*/ 1017740 w 1213564"/>
                <a:gd name="connsiteY1416" fmla="*/ 294846 h 320973"/>
                <a:gd name="connsiteX1417" fmla="*/ 1024580 w 1213564"/>
                <a:gd name="connsiteY1417" fmla="*/ 292541 h 320973"/>
                <a:gd name="connsiteX1418" fmla="*/ 1024580 w 1213564"/>
                <a:gd name="connsiteY1418" fmla="*/ 298571 h 320973"/>
                <a:gd name="connsiteX1419" fmla="*/ 1017816 w 1213564"/>
                <a:gd name="connsiteY1419" fmla="*/ 300800 h 320973"/>
                <a:gd name="connsiteX1420" fmla="*/ 1009882 w 1213564"/>
                <a:gd name="connsiteY1420" fmla="*/ 301485 h 320973"/>
                <a:gd name="connsiteX1421" fmla="*/ 998551 w 1213564"/>
                <a:gd name="connsiteY1421" fmla="*/ 298828 h 320973"/>
                <a:gd name="connsiteX1422" fmla="*/ 991045 w 1213564"/>
                <a:gd name="connsiteY1422" fmla="*/ 291027 h 320973"/>
                <a:gd name="connsiteX1423" fmla="*/ 988372 w 1213564"/>
                <a:gd name="connsiteY1423" fmla="*/ 278416 h 320973"/>
                <a:gd name="connsiteX1424" fmla="*/ 990807 w 1213564"/>
                <a:gd name="connsiteY1424" fmla="*/ 265786 h 320973"/>
                <a:gd name="connsiteX1425" fmla="*/ 997724 w 1213564"/>
                <a:gd name="connsiteY1425" fmla="*/ 257575 h 320973"/>
                <a:gd name="connsiteX1426" fmla="*/ 1008236 w 1213564"/>
                <a:gd name="connsiteY1426" fmla="*/ 254679 h 320973"/>
                <a:gd name="connsiteX1427" fmla="*/ 1018111 w 1213564"/>
                <a:gd name="connsiteY1427" fmla="*/ 257232 h 320973"/>
                <a:gd name="connsiteX1428" fmla="*/ 1019433 w 1213564"/>
                <a:gd name="connsiteY1428" fmla="*/ 273882 h 320973"/>
                <a:gd name="connsiteX1429" fmla="*/ 1018187 w 1213564"/>
                <a:gd name="connsiteY1429" fmla="*/ 266776 h 320973"/>
                <a:gd name="connsiteX1430" fmla="*/ 1014486 w 1213564"/>
                <a:gd name="connsiteY1430" fmla="*/ 261995 h 320973"/>
                <a:gd name="connsiteX1431" fmla="*/ 1008150 w 1213564"/>
                <a:gd name="connsiteY1431" fmla="*/ 260280 h 320973"/>
                <a:gd name="connsiteX1432" fmla="*/ 999436 w 1213564"/>
                <a:gd name="connsiteY1432" fmla="*/ 263871 h 320973"/>
                <a:gd name="connsiteX1433" fmla="*/ 995555 w 1213564"/>
                <a:gd name="connsiteY1433" fmla="*/ 273882 h 320973"/>
                <a:gd name="connsiteX1434" fmla="*/ 1019433 w 1213564"/>
                <a:gd name="connsiteY1434" fmla="*/ 273882 h 320973"/>
                <a:gd name="connsiteX1435" fmla="*/ 1061254 w 1213564"/>
                <a:gd name="connsiteY1435" fmla="*/ 254670 h 320973"/>
                <a:gd name="connsiteX1436" fmla="*/ 1055461 w 1213564"/>
                <a:gd name="connsiteY1436" fmla="*/ 255527 h 320973"/>
                <a:gd name="connsiteX1437" fmla="*/ 1050466 w 1213564"/>
                <a:gd name="connsiteY1437" fmla="*/ 257994 h 320973"/>
                <a:gd name="connsiteX1438" fmla="*/ 1046803 w 1213564"/>
                <a:gd name="connsiteY1438" fmla="*/ 262014 h 320973"/>
                <a:gd name="connsiteX1439" fmla="*/ 1046432 w 1213564"/>
                <a:gd name="connsiteY1439" fmla="*/ 262014 h 320973"/>
                <a:gd name="connsiteX1440" fmla="*/ 1045415 w 1213564"/>
                <a:gd name="connsiteY1440" fmla="*/ 255508 h 320973"/>
                <a:gd name="connsiteX1441" fmla="*/ 1039897 w 1213564"/>
                <a:gd name="connsiteY1441" fmla="*/ 255508 h 320973"/>
                <a:gd name="connsiteX1442" fmla="*/ 1039897 w 1213564"/>
                <a:gd name="connsiteY1442" fmla="*/ 300676 h 320973"/>
                <a:gd name="connsiteX1443" fmla="*/ 1046737 w 1213564"/>
                <a:gd name="connsiteY1443" fmla="*/ 300676 h 320973"/>
                <a:gd name="connsiteX1444" fmla="*/ 1046737 w 1213564"/>
                <a:gd name="connsiteY1444" fmla="*/ 277016 h 320973"/>
                <a:gd name="connsiteX1445" fmla="*/ 1049781 w 1213564"/>
                <a:gd name="connsiteY1445" fmla="*/ 264700 h 320973"/>
                <a:gd name="connsiteX1446" fmla="*/ 1060313 w 1213564"/>
                <a:gd name="connsiteY1446" fmla="*/ 260461 h 320973"/>
                <a:gd name="connsiteX1447" fmla="*/ 1068190 w 1213564"/>
                <a:gd name="connsiteY1447" fmla="*/ 263252 h 320973"/>
                <a:gd name="connsiteX1448" fmla="*/ 1070758 w 1213564"/>
                <a:gd name="connsiteY1448" fmla="*/ 271701 h 320973"/>
                <a:gd name="connsiteX1449" fmla="*/ 1070758 w 1213564"/>
                <a:gd name="connsiteY1449" fmla="*/ 300685 h 320973"/>
                <a:gd name="connsiteX1450" fmla="*/ 1077522 w 1213564"/>
                <a:gd name="connsiteY1450" fmla="*/ 300685 h 320973"/>
                <a:gd name="connsiteX1451" fmla="*/ 1077522 w 1213564"/>
                <a:gd name="connsiteY1451" fmla="*/ 271253 h 320973"/>
                <a:gd name="connsiteX1452" fmla="*/ 1073394 w 1213564"/>
                <a:gd name="connsiteY1452" fmla="*/ 258623 h 320973"/>
                <a:gd name="connsiteX1453" fmla="*/ 1061254 w 1213564"/>
                <a:gd name="connsiteY1453" fmla="*/ 254670 h 320973"/>
                <a:gd name="connsiteX1454" fmla="*/ 1104046 w 1213564"/>
                <a:gd name="connsiteY1454" fmla="*/ 262661 h 320973"/>
                <a:gd name="connsiteX1455" fmla="*/ 1111828 w 1213564"/>
                <a:gd name="connsiteY1455" fmla="*/ 260652 h 320973"/>
                <a:gd name="connsiteX1456" fmla="*/ 1116880 w 1213564"/>
                <a:gd name="connsiteY1456" fmla="*/ 261299 h 320973"/>
                <a:gd name="connsiteX1457" fmla="*/ 1121636 w 1213564"/>
                <a:gd name="connsiteY1457" fmla="*/ 262785 h 320973"/>
                <a:gd name="connsiteX1458" fmla="*/ 1123682 w 1213564"/>
                <a:gd name="connsiteY1458" fmla="*/ 257051 h 320973"/>
                <a:gd name="connsiteX1459" fmla="*/ 1118516 w 1213564"/>
                <a:gd name="connsiteY1459" fmla="*/ 255337 h 320973"/>
                <a:gd name="connsiteX1460" fmla="*/ 1111990 w 1213564"/>
                <a:gd name="connsiteY1460" fmla="*/ 254651 h 320973"/>
                <a:gd name="connsiteX1461" fmla="*/ 1101049 w 1213564"/>
                <a:gd name="connsiteY1461" fmla="*/ 257175 h 320973"/>
                <a:gd name="connsiteX1462" fmla="*/ 1093505 w 1213564"/>
                <a:gd name="connsiteY1462" fmla="*/ 264909 h 320973"/>
                <a:gd name="connsiteX1463" fmla="*/ 1090756 w 1213564"/>
                <a:gd name="connsiteY1463" fmla="*/ 278321 h 320973"/>
                <a:gd name="connsiteX1464" fmla="*/ 1093353 w 1213564"/>
                <a:gd name="connsiteY1464" fmla="*/ 291303 h 320973"/>
                <a:gd name="connsiteX1465" fmla="*/ 1100602 w 1213564"/>
                <a:gd name="connsiteY1465" fmla="*/ 298971 h 320973"/>
                <a:gd name="connsiteX1466" fmla="*/ 1111343 w 1213564"/>
                <a:gd name="connsiteY1466" fmla="*/ 301485 h 320973"/>
                <a:gd name="connsiteX1467" fmla="*/ 1117935 w 1213564"/>
                <a:gd name="connsiteY1467" fmla="*/ 300876 h 320973"/>
                <a:gd name="connsiteX1468" fmla="*/ 1122987 w 1213564"/>
                <a:gd name="connsiteY1468" fmla="*/ 299104 h 320973"/>
                <a:gd name="connsiteX1469" fmla="*/ 1122987 w 1213564"/>
                <a:gd name="connsiteY1469" fmla="*/ 292999 h 320973"/>
                <a:gd name="connsiteX1470" fmla="*/ 1117745 w 1213564"/>
                <a:gd name="connsiteY1470" fmla="*/ 294789 h 320973"/>
                <a:gd name="connsiteX1471" fmla="*/ 1111295 w 1213564"/>
                <a:gd name="connsiteY1471" fmla="*/ 295551 h 320973"/>
                <a:gd name="connsiteX1472" fmla="*/ 1103808 w 1213564"/>
                <a:gd name="connsiteY1472" fmla="*/ 293522 h 320973"/>
                <a:gd name="connsiteX1473" fmla="*/ 1099327 w 1213564"/>
                <a:gd name="connsiteY1473" fmla="*/ 287607 h 320973"/>
                <a:gd name="connsiteX1474" fmla="*/ 1097824 w 1213564"/>
                <a:gd name="connsiteY1474" fmla="*/ 278244 h 320973"/>
                <a:gd name="connsiteX1475" fmla="*/ 1099365 w 1213564"/>
                <a:gd name="connsiteY1475" fmla="*/ 268595 h 320973"/>
                <a:gd name="connsiteX1476" fmla="*/ 1104046 w 1213564"/>
                <a:gd name="connsiteY1476" fmla="*/ 262661 h 320973"/>
                <a:gd name="connsiteX1477" fmla="*/ 1162601 w 1213564"/>
                <a:gd name="connsiteY1477" fmla="*/ 257232 h 320973"/>
                <a:gd name="connsiteX1478" fmla="*/ 1168899 w 1213564"/>
                <a:gd name="connsiteY1478" fmla="*/ 264376 h 320973"/>
                <a:gd name="connsiteX1479" fmla="*/ 1171078 w 1213564"/>
                <a:gd name="connsiteY1479" fmla="*/ 275111 h 320973"/>
                <a:gd name="connsiteX1480" fmla="*/ 1171078 w 1213564"/>
                <a:gd name="connsiteY1480" fmla="*/ 279368 h 320973"/>
                <a:gd name="connsiteX1481" fmla="*/ 1139921 w 1213564"/>
                <a:gd name="connsiteY1481" fmla="*/ 279368 h 320973"/>
                <a:gd name="connsiteX1482" fmla="*/ 1143879 w 1213564"/>
                <a:gd name="connsiteY1482" fmla="*/ 291475 h 320973"/>
                <a:gd name="connsiteX1483" fmla="*/ 1154658 w 1213564"/>
                <a:gd name="connsiteY1483" fmla="*/ 295646 h 320973"/>
                <a:gd name="connsiteX1484" fmla="*/ 1162240 w 1213564"/>
                <a:gd name="connsiteY1484" fmla="*/ 294846 h 320973"/>
                <a:gd name="connsiteX1485" fmla="*/ 1169080 w 1213564"/>
                <a:gd name="connsiteY1485" fmla="*/ 292541 h 320973"/>
                <a:gd name="connsiteX1486" fmla="*/ 1169080 w 1213564"/>
                <a:gd name="connsiteY1486" fmla="*/ 298571 h 320973"/>
                <a:gd name="connsiteX1487" fmla="*/ 1162297 w 1213564"/>
                <a:gd name="connsiteY1487" fmla="*/ 300800 h 320973"/>
                <a:gd name="connsiteX1488" fmla="*/ 1154382 w 1213564"/>
                <a:gd name="connsiteY1488" fmla="*/ 301485 h 320973"/>
                <a:gd name="connsiteX1489" fmla="*/ 1143032 w 1213564"/>
                <a:gd name="connsiteY1489" fmla="*/ 298828 h 320973"/>
                <a:gd name="connsiteX1490" fmla="*/ 1135526 w 1213564"/>
                <a:gd name="connsiteY1490" fmla="*/ 291027 h 320973"/>
                <a:gd name="connsiteX1491" fmla="*/ 1132853 w 1213564"/>
                <a:gd name="connsiteY1491" fmla="*/ 278416 h 320973"/>
                <a:gd name="connsiteX1492" fmla="*/ 1135307 w 1213564"/>
                <a:gd name="connsiteY1492" fmla="*/ 265786 h 320973"/>
                <a:gd name="connsiteX1493" fmla="*/ 1142223 w 1213564"/>
                <a:gd name="connsiteY1493" fmla="*/ 257575 h 320973"/>
                <a:gd name="connsiteX1494" fmla="*/ 1152736 w 1213564"/>
                <a:gd name="connsiteY1494" fmla="*/ 254679 h 320973"/>
                <a:gd name="connsiteX1495" fmla="*/ 1162601 w 1213564"/>
                <a:gd name="connsiteY1495" fmla="*/ 257232 h 320973"/>
                <a:gd name="connsiteX1496" fmla="*/ 1163914 w 1213564"/>
                <a:gd name="connsiteY1496" fmla="*/ 273882 h 320973"/>
                <a:gd name="connsiteX1497" fmla="*/ 1162649 w 1213564"/>
                <a:gd name="connsiteY1497" fmla="*/ 266776 h 320973"/>
                <a:gd name="connsiteX1498" fmla="*/ 1158967 w 1213564"/>
                <a:gd name="connsiteY1498" fmla="*/ 261995 h 320973"/>
                <a:gd name="connsiteX1499" fmla="*/ 1152631 w 1213564"/>
                <a:gd name="connsiteY1499" fmla="*/ 260280 h 320973"/>
                <a:gd name="connsiteX1500" fmla="*/ 1143898 w 1213564"/>
                <a:gd name="connsiteY1500" fmla="*/ 263871 h 320973"/>
                <a:gd name="connsiteX1501" fmla="*/ 1140035 w 1213564"/>
                <a:gd name="connsiteY1501" fmla="*/ 273882 h 320973"/>
                <a:gd name="connsiteX1502" fmla="*/ 1163914 w 1213564"/>
                <a:gd name="connsiteY1502" fmla="*/ 273882 h 320973"/>
                <a:gd name="connsiteX1503" fmla="*/ 1211890 w 1213564"/>
                <a:gd name="connsiteY1503" fmla="*/ 282216 h 320973"/>
                <a:gd name="connsiteX1504" fmla="*/ 1207134 w 1213564"/>
                <a:gd name="connsiteY1504" fmla="*/ 278178 h 320973"/>
                <a:gd name="connsiteX1505" fmla="*/ 1199808 w 1213564"/>
                <a:gd name="connsiteY1505" fmla="*/ 274939 h 320973"/>
                <a:gd name="connsiteX1506" fmla="*/ 1192968 w 1213564"/>
                <a:gd name="connsiteY1506" fmla="*/ 272148 h 320973"/>
                <a:gd name="connsiteX1507" fmla="*/ 1189201 w 1213564"/>
                <a:gd name="connsiteY1507" fmla="*/ 269586 h 320973"/>
                <a:gd name="connsiteX1508" fmla="*/ 1188031 w 1213564"/>
                <a:gd name="connsiteY1508" fmla="*/ 266119 h 320973"/>
                <a:gd name="connsiteX1509" fmla="*/ 1190561 w 1213564"/>
                <a:gd name="connsiteY1509" fmla="*/ 261842 h 320973"/>
                <a:gd name="connsiteX1510" fmla="*/ 1197830 w 1213564"/>
                <a:gd name="connsiteY1510" fmla="*/ 260280 h 320973"/>
                <a:gd name="connsiteX1511" fmla="*/ 1204299 w 1213564"/>
                <a:gd name="connsiteY1511" fmla="*/ 261099 h 320973"/>
                <a:gd name="connsiteX1512" fmla="*/ 1210264 w 1213564"/>
                <a:gd name="connsiteY1512" fmla="*/ 263128 h 320973"/>
                <a:gd name="connsiteX1513" fmla="*/ 1212566 w 1213564"/>
                <a:gd name="connsiteY1513" fmla="*/ 257642 h 320973"/>
                <a:gd name="connsiteX1514" fmla="*/ 1205916 w 1213564"/>
                <a:gd name="connsiteY1514" fmla="*/ 255489 h 320973"/>
                <a:gd name="connsiteX1515" fmla="*/ 1198296 w 1213564"/>
                <a:gd name="connsiteY1515" fmla="*/ 254670 h 320973"/>
                <a:gd name="connsiteX1516" fmla="*/ 1186128 w 1213564"/>
                <a:gd name="connsiteY1516" fmla="*/ 257747 h 320973"/>
                <a:gd name="connsiteX1517" fmla="*/ 1181486 w 1213564"/>
                <a:gd name="connsiteY1517" fmla="*/ 266548 h 320973"/>
                <a:gd name="connsiteX1518" fmla="*/ 1183217 w 1213564"/>
                <a:gd name="connsiteY1518" fmla="*/ 272644 h 320973"/>
                <a:gd name="connsiteX1519" fmla="*/ 1188069 w 1213564"/>
                <a:gd name="connsiteY1519" fmla="*/ 276625 h 320973"/>
                <a:gd name="connsiteX1520" fmla="*/ 1195537 w 1213564"/>
                <a:gd name="connsiteY1520" fmla="*/ 279911 h 320973"/>
                <a:gd name="connsiteX1521" fmla="*/ 1202377 w 1213564"/>
                <a:gd name="connsiteY1521" fmla="*/ 282864 h 320973"/>
                <a:gd name="connsiteX1522" fmla="*/ 1205888 w 1213564"/>
                <a:gd name="connsiteY1522" fmla="*/ 285617 h 320973"/>
                <a:gd name="connsiteX1523" fmla="*/ 1206944 w 1213564"/>
                <a:gd name="connsiteY1523" fmla="*/ 288893 h 320973"/>
                <a:gd name="connsiteX1524" fmla="*/ 1204308 w 1213564"/>
                <a:gd name="connsiteY1524" fmla="*/ 294046 h 320973"/>
                <a:gd name="connsiteX1525" fmla="*/ 1195832 w 1213564"/>
                <a:gd name="connsiteY1525" fmla="*/ 295942 h 320973"/>
                <a:gd name="connsiteX1526" fmla="*/ 1188012 w 1213564"/>
                <a:gd name="connsiteY1526" fmla="*/ 294827 h 320973"/>
                <a:gd name="connsiteX1527" fmla="*/ 1181419 w 1213564"/>
                <a:gd name="connsiteY1527" fmla="*/ 292351 h 320973"/>
                <a:gd name="connsiteX1528" fmla="*/ 1181419 w 1213564"/>
                <a:gd name="connsiteY1528" fmla="*/ 298656 h 320973"/>
                <a:gd name="connsiteX1529" fmla="*/ 1187479 w 1213564"/>
                <a:gd name="connsiteY1529" fmla="*/ 300761 h 320973"/>
                <a:gd name="connsiteX1530" fmla="*/ 1195670 w 1213564"/>
                <a:gd name="connsiteY1530" fmla="*/ 301504 h 320973"/>
                <a:gd name="connsiteX1531" fmla="*/ 1205240 w 1213564"/>
                <a:gd name="connsiteY1531" fmla="*/ 300018 h 320973"/>
                <a:gd name="connsiteX1532" fmla="*/ 1211405 w 1213564"/>
                <a:gd name="connsiteY1532" fmla="*/ 295589 h 320973"/>
                <a:gd name="connsiteX1533" fmla="*/ 1213565 w 1213564"/>
                <a:gd name="connsiteY1533" fmla="*/ 288322 h 320973"/>
                <a:gd name="connsiteX1534" fmla="*/ 1211890 w 1213564"/>
                <a:gd name="connsiteY1534" fmla="*/ 282216 h 320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</a:cxnLst>
              <a:rect l="l" t="t" r="r" b="b"/>
              <a:pathLst>
                <a:path w="1213564" h="320973">
                  <a:moveTo>
                    <a:pt x="14032" y="64580"/>
                  </a:moveTo>
                  <a:lnTo>
                    <a:pt x="7030" y="64580"/>
                  </a:lnTo>
                  <a:lnTo>
                    <a:pt x="7030" y="4324"/>
                  </a:lnTo>
                  <a:lnTo>
                    <a:pt x="14032" y="4324"/>
                  </a:lnTo>
                  <a:lnTo>
                    <a:pt x="14032" y="30004"/>
                  </a:lnTo>
                  <a:lnTo>
                    <a:pt x="45636" y="30004"/>
                  </a:lnTo>
                  <a:lnTo>
                    <a:pt x="45636" y="4324"/>
                  </a:lnTo>
                  <a:lnTo>
                    <a:pt x="52619" y="4324"/>
                  </a:lnTo>
                  <a:lnTo>
                    <a:pt x="52619" y="64580"/>
                  </a:lnTo>
                  <a:lnTo>
                    <a:pt x="45636" y="64580"/>
                  </a:lnTo>
                  <a:lnTo>
                    <a:pt x="45636" y="36185"/>
                  </a:lnTo>
                  <a:lnTo>
                    <a:pt x="14032" y="36185"/>
                  </a:lnTo>
                  <a:lnTo>
                    <a:pt x="14032" y="64580"/>
                  </a:lnTo>
                  <a:close/>
                  <a:moveTo>
                    <a:pt x="99834" y="21346"/>
                  </a:moveTo>
                  <a:cubicBezTo>
                    <a:pt x="102936" y="23184"/>
                    <a:pt x="105333" y="25841"/>
                    <a:pt x="107045" y="29318"/>
                  </a:cubicBezTo>
                  <a:cubicBezTo>
                    <a:pt x="108758" y="32795"/>
                    <a:pt x="109614" y="36995"/>
                    <a:pt x="109614" y="41910"/>
                  </a:cubicBezTo>
                  <a:cubicBezTo>
                    <a:pt x="109614" y="45615"/>
                    <a:pt x="109148" y="48930"/>
                    <a:pt x="108187" y="51845"/>
                  </a:cubicBezTo>
                  <a:cubicBezTo>
                    <a:pt x="107217" y="54759"/>
                    <a:pt x="105847" y="57217"/>
                    <a:pt x="104020" y="59217"/>
                  </a:cubicBezTo>
                  <a:cubicBezTo>
                    <a:pt x="102222" y="61227"/>
                    <a:pt x="100024" y="62760"/>
                    <a:pt x="97465" y="63818"/>
                  </a:cubicBezTo>
                  <a:cubicBezTo>
                    <a:pt x="94897" y="64875"/>
                    <a:pt x="91986" y="65408"/>
                    <a:pt x="88751" y="65408"/>
                  </a:cubicBezTo>
                  <a:cubicBezTo>
                    <a:pt x="85726" y="65408"/>
                    <a:pt x="82976" y="64875"/>
                    <a:pt x="80465" y="63818"/>
                  </a:cubicBezTo>
                  <a:cubicBezTo>
                    <a:pt x="77953" y="62760"/>
                    <a:pt x="75784" y="61227"/>
                    <a:pt x="73958" y="59217"/>
                  </a:cubicBezTo>
                  <a:cubicBezTo>
                    <a:pt x="72121" y="57217"/>
                    <a:pt x="70723" y="54759"/>
                    <a:pt x="69724" y="51845"/>
                  </a:cubicBezTo>
                  <a:cubicBezTo>
                    <a:pt x="68725" y="48930"/>
                    <a:pt x="68221" y="45615"/>
                    <a:pt x="68221" y="41910"/>
                  </a:cubicBezTo>
                  <a:cubicBezTo>
                    <a:pt x="68221" y="36967"/>
                    <a:pt x="69039" y="32756"/>
                    <a:pt x="70733" y="29280"/>
                  </a:cubicBezTo>
                  <a:cubicBezTo>
                    <a:pt x="72407" y="25803"/>
                    <a:pt x="74804" y="23155"/>
                    <a:pt x="77906" y="21326"/>
                  </a:cubicBezTo>
                  <a:cubicBezTo>
                    <a:pt x="81026" y="19498"/>
                    <a:pt x="84746" y="18583"/>
                    <a:pt x="89055" y="18583"/>
                  </a:cubicBezTo>
                  <a:cubicBezTo>
                    <a:pt x="93146" y="18583"/>
                    <a:pt x="96752" y="19517"/>
                    <a:pt x="99834" y="21346"/>
                  </a:cubicBezTo>
                  <a:moveTo>
                    <a:pt x="101099" y="51349"/>
                  </a:moveTo>
                  <a:cubicBezTo>
                    <a:pt x="102070" y="48682"/>
                    <a:pt x="102545" y="45539"/>
                    <a:pt x="102545" y="41910"/>
                  </a:cubicBezTo>
                  <a:cubicBezTo>
                    <a:pt x="102545" y="38310"/>
                    <a:pt x="102060" y="35204"/>
                    <a:pt x="101099" y="32576"/>
                  </a:cubicBezTo>
                  <a:cubicBezTo>
                    <a:pt x="100129" y="29956"/>
                    <a:pt x="98645" y="27927"/>
                    <a:pt x="96638" y="26499"/>
                  </a:cubicBezTo>
                  <a:cubicBezTo>
                    <a:pt x="94649" y="25070"/>
                    <a:pt x="92052" y="24355"/>
                    <a:pt x="88875" y="24355"/>
                  </a:cubicBezTo>
                  <a:cubicBezTo>
                    <a:pt x="84175" y="24355"/>
                    <a:pt x="80741" y="25908"/>
                    <a:pt x="78562" y="29013"/>
                  </a:cubicBezTo>
                  <a:cubicBezTo>
                    <a:pt x="76374" y="32118"/>
                    <a:pt x="75270" y="36414"/>
                    <a:pt x="75270" y="41910"/>
                  </a:cubicBezTo>
                  <a:cubicBezTo>
                    <a:pt x="75270" y="45539"/>
                    <a:pt x="75756" y="48682"/>
                    <a:pt x="76716" y="51349"/>
                  </a:cubicBezTo>
                  <a:cubicBezTo>
                    <a:pt x="77687" y="54016"/>
                    <a:pt x="79171" y="56074"/>
                    <a:pt x="81178" y="57531"/>
                  </a:cubicBezTo>
                  <a:cubicBezTo>
                    <a:pt x="83167" y="58988"/>
                    <a:pt x="85745" y="59712"/>
                    <a:pt x="88903" y="59712"/>
                  </a:cubicBezTo>
                  <a:cubicBezTo>
                    <a:pt x="92024" y="59712"/>
                    <a:pt x="94611" y="58988"/>
                    <a:pt x="96628" y="57531"/>
                  </a:cubicBezTo>
                  <a:cubicBezTo>
                    <a:pt x="98645" y="56074"/>
                    <a:pt x="100139" y="54026"/>
                    <a:pt x="101099" y="51349"/>
                  </a:cubicBezTo>
                  <a:moveTo>
                    <a:pt x="131333" y="62894"/>
                  </a:moveTo>
                  <a:cubicBezTo>
                    <a:pt x="134416" y="64570"/>
                    <a:pt x="138002" y="65408"/>
                    <a:pt x="142074" y="65408"/>
                  </a:cubicBezTo>
                  <a:cubicBezTo>
                    <a:pt x="144624" y="65408"/>
                    <a:pt x="146831" y="65199"/>
                    <a:pt x="148667" y="64789"/>
                  </a:cubicBezTo>
                  <a:cubicBezTo>
                    <a:pt x="150522" y="64379"/>
                    <a:pt x="152196" y="63789"/>
                    <a:pt x="153718" y="63017"/>
                  </a:cubicBezTo>
                  <a:lnTo>
                    <a:pt x="153718" y="56921"/>
                  </a:lnTo>
                  <a:cubicBezTo>
                    <a:pt x="152139" y="57607"/>
                    <a:pt x="150408" y="58207"/>
                    <a:pt x="148495" y="58712"/>
                  </a:cubicBezTo>
                  <a:cubicBezTo>
                    <a:pt x="146564" y="59217"/>
                    <a:pt x="144405" y="59474"/>
                    <a:pt x="142026" y="59474"/>
                  </a:cubicBezTo>
                  <a:cubicBezTo>
                    <a:pt x="139020" y="59474"/>
                    <a:pt x="136547" y="58788"/>
                    <a:pt x="134558" y="57436"/>
                  </a:cubicBezTo>
                  <a:cubicBezTo>
                    <a:pt x="132551" y="56074"/>
                    <a:pt x="131067" y="54102"/>
                    <a:pt x="130058" y="51521"/>
                  </a:cubicBezTo>
                  <a:cubicBezTo>
                    <a:pt x="129059" y="48939"/>
                    <a:pt x="128555" y="45815"/>
                    <a:pt x="128555" y="42167"/>
                  </a:cubicBezTo>
                  <a:cubicBezTo>
                    <a:pt x="128555" y="38348"/>
                    <a:pt x="129078" y="35128"/>
                    <a:pt x="130097" y="32518"/>
                  </a:cubicBezTo>
                  <a:cubicBezTo>
                    <a:pt x="131133" y="29908"/>
                    <a:pt x="132675" y="27927"/>
                    <a:pt x="134739" y="26584"/>
                  </a:cubicBezTo>
                  <a:cubicBezTo>
                    <a:pt x="136823" y="25241"/>
                    <a:pt x="139420" y="24565"/>
                    <a:pt x="142540" y="24565"/>
                  </a:cubicBezTo>
                  <a:cubicBezTo>
                    <a:pt x="144119" y="24565"/>
                    <a:pt x="145794" y="24784"/>
                    <a:pt x="147592" y="25222"/>
                  </a:cubicBezTo>
                  <a:cubicBezTo>
                    <a:pt x="149380" y="25660"/>
                    <a:pt x="150969" y="26156"/>
                    <a:pt x="152348" y="26708"/>
                  </a:cubicBezTo>
                  <a:lnTo>
                    <a:pt x="154394" y="20984"/>
                  </a:lnTo>
                  <a:cubicBezTo>
                    <a:pt x="153052" y="20298"/>
                    <a:pt x="151331" y="19717"/>
                    <a:pt x="149247" y="19269"/>
                  </a:cubicBezTo>
                  <a:cubicBezTo>
                    <a:pt x="147126" y="18812"/>
                    <a:pt x="144957" y="18593"/>
                    <a:pt x="142702" y="18593"/>
                  </a:cubicBezTo>
                  <a:cubicBezTo>
                    <a:pt x="138611" y="18593"/>
                    <a:pt x="134977" y="19421"/>
                    <a:pt x="131761" y="21107"/>
                  </a:cubicBezTo>
                  <a:cubicBezTo>
                    <a:pt x="128546" y="22774"/>
                    <a:pt x="126034" y="25356"/>
                    <a:pt x="124198" y="28832"/>
                  </a:cubicBezTo>
                  <a:cubicBezTo>
                    <a:pt x="122381" y="32309"/>
                    <a:pt x="121468" y="36776"/>
                    <a:pt x="121468" y="42243"/>
                  </a:cubicBezTo>
                  <a:cubicBezTo>
                    <a:pt x="121468" y="47463"/>
                    <a:pt x="122343" y="51797"/>
                    <a:pt x="124065" y="55226"/>
                  </a:cubicBezTo>
                  <a:cubicBezTo>
                    <a:pt x="125815" y="58664"/>
                    <a:pt x="128232" y="61217"/>
                    <a:pt x="131333" y="62894"/>
                  </a:cubicBezTo>
                  <a:moveTo>
                    <a:pt x="173773" y="40967"/>
                  </a:moveTo>
                  <a:cubicBezTo>
                    <a:pt x="173773" y="37395"/>
                    <a:pt x="174201" y="34376"/>
                    <a:pt x="175076" y="31899"/>
                  </a:cubicBezTo>
                  <a:cubicBezTo>
                    <a:pt x="175932" y="29432"/>
                    <a:pt x="177359" y="27556"/>
                    <a:pt x="179348" y="26270"/>
                  </a:cubicBezTo>
                  <a:cubicBezTo>
                    <a:pt x="181355" y="24994"/>
                    <a:pt x="184009" y="24355"/>
                    <a:pt x="187358" y="24355"/>
                  </a:cubicBezTo>
                  <a:cubicBezTo>
                    <a:pt x="190907" y="24355"/>
                    <a:pt x="193523" y="25298"/>
                    <a:pt x="195235" y="27165"/>
                  </a:cubicBezTo>
                  <a:cubicBezTo>
                    <a:pt x="196967" y="29032"/>
                    <a:pt x="197813" y="31842"/>
                    <a:pt x="197813" y="35614"/>
                  </a:cubicBezTo>
                  <a:lnTo>
                    <a:pt x="197813" y="64580"/>
                  </a:lnTo>
                  <a:lnTo>
                    <a:pt x="204558" y="64580"/>
                  </a:lnTo>
                  <a:lnTo>
                    <a:pt x="204558" y="35157"/>
                  </a:lnTo>
                  <a:cubicBezTo>
                    <a:pt x="204558" y="31309"/>
                    <a:pt x="203949" y="28175"/>
                    <a:pt x="202741" y="25756"/>
                  </a:cubicBezTo>
                  <a:cubicBezTo>
                    <a:pt x="201514" y="23346"/>
                    <a:pt x="199678" y="21555"/>
                    <a:pt x="197261" y="20403"/>
                  </a:cubicBezTo>
                  <a:cubicBezTo>
                    <a:pt x="194826" y="19250"/>
                    <a:pt x="191801" y="18669"/>
                    <a:pt x="188176" y="18669"/>
                  </a:cubicBezTo>
                  <a:cubicBezTo>
                    <a:pt x="186131" y="18669"/>
                    <a:pt x="184180" y="18955"/>
                    <a:pt x="182344" y="19517"/>
                  </a:cubicBezTo>
                  <a:cubicBezTo>
                    <a:pt x="180508" y="20079"/>
                    <a:pt x="178872" y="20907"/>
                    <a:pt x="177416" y="21993"/>
                  </a:cubicBezTo>
                  <a:cubicBezTo>
                    <a:pt x="175970" y="23070"/>
                    <a:pt x="174800" y="24413"/>
                    <a:pt x="173868" y="26013"/>
                  </a:cubicBezTo>
                  <a:lnTo>
                    <a:pt x="173402" y="26013"/>
                  </a:lnTo>
                  <a:cubicBezTo>
                    <a:pt x="173535" y="25070"/>
                    <a:pt x="173640" y="24051"/>
                    <a:pt x="173697" y="22936"/>
                  </a:cubicBezTo>
                  <a:cubicBezTo>
                    <a:pt x="173754" y="21822"/>
                    <a:pt x="173773" y="20717"/>
                    <a:pt x="173773" y="19622"/>
                  </a:cubicBezTo>
                  <a:lnTo>
                    <a:pt x="173773" y="457"/>
                  </a:lnTo>
                  <a:lnTo>
                    <a:pt x="166952" y="457"/>
                  </a:lnTo>
                  <a:lnTo>
                    <a:pt x="166952" y="64580"/>
                  </a:lnTo>
                  <a:lnTo>
                    <a:pt x="173773" y="64580"/>
                  </a:lnTo>
                  <a:lnTo>
                    <a:pt x="173773" y="40967"/>
                  </a:lnTo>
                  <a:close/>
                  <a:moveTo>
                    <a:pt x="232490" y="65408"/>
                  </a:moveTo>
                  <a:cubicBezTo>
                    <a:pt x="236191" y="65408"/>
                    <a:pt x="239387" y="64913"/>
                    <a:pt x="242060" y="63922"/>
                  </a:cubicBezTo>
                  <a:cubicBezTo>
                    <a:pt x="244734" y="62932"/>
                    <a:pt x="246798" y="61455"/>
                    <a:pt x="248225" y="59493"/>
                  </a:cubicBezTo>
                  <a:cubicBezTo>
                    <a:pt x="249671" y="57531"/>
                    <a:pt x="250385" y="55102"/>
                    <a:pt x="250385" y="52216"/>
                  </a:cubicBezTo>
                  <a:cubicBezTo>
                    <a:pt x="250385" y="49749"/>
                    <a:pt x="249823" y="47720"/>
                    <a:pt x="248729" y="46139"/>
                  </a:cubicBezTo>
                  <a:cubicBezTo>
                    <a:pt x="247616" y="44558"/>
                    <a:pt x="246037" y="43215"/>
                    <a:pt x="243973" y="42101"/>
                  </a:cubicBezTo>
                  <a:cubicBezTo>
                    <a:pt x="241908" y="40986"/>
                    <a:pt x="239454" y="39910"/>
                    <a:pt x="236638" y="38862"/>
                  </a:cubicBezTo>
                  <a:cubicBezTo>
                    <a:pt x="233812" y="37795"/>
                    <a:pt x="231548" y="36862"/>
                    <a:pt x="229817" y="36062"/>
                  </a:cubicBezTo>
                  <a:cubicBezTo>
                    <a:pt x="228085" y="35271"/>
                    <a:pt x="226829" y="34414"/>
                    <a:pt x="226049" y="33509"/>
                  </a:cubicBezTo>
                  <a:cubicBezTo>
                    <a:pt x="225269" y="32604"/>
                    <a:pt x="224879" y="31442"/>
                    <a:pt x="224879" y="30042"/>
                  </a:cubicBezTo>
                  <a:cubicBezTo>
                    <a:pt x="224879" y="28232"/>
                    <a:pt x="225735" y="26803"/>
                    <a:pt x="227410" y="25756"/>
                  </a:cubicBezTo>
                  <a:cubicBezTo>
                    <a:pt x="229103" y="24717"/>
                    <a:pt x="231519" y="24194"/>
                    <a:pt x="234678" y="24194"/>
                  </a:cubicBezTo>
                  <a:cubicBezTo>
                    <a:pt x="236866" y="24194"/>
                    <a:pt x="239026" y="24470"/>
                    <a:pt x="241147" y="25013"/>
                  </a:cubicBezTo>
                  <a:cubicBezTo>
                    <a:pt x="243269" y="25565"/>
                    <a:pt x="245257" y="26241"/>
                    <a:pt x="247112" y="27041"/>
                  </a:cubicBezTo>
                  <a:lnTo>
                    <a:pt x="249414" y="21555"/>
                  </a:lnTo>
                  <a:cubicBezTo>
                    <a:pt x="247350" y="20650"/>
                    <a:pt x="245143" y="19926"/>
                    <a:pt x="242783" y="19393"/>
                  </a:cubicBezTo>
                  <a:cubicBezTo>
                    <a:pt x="240405" y="18860"/>
                    <a:pt x="237855" y="18583"/>
                    <a:pt x="235125" y="18583"/>
                  </a:cubicBezTo>
                  <a:cubicBezTo>
                    <a:pt x="230111" y="18583"/>
                    <a:pt x="226059" y="19612"/>
                    <a:pt x="222976" y="21660"/>
                  </a:cubicBezTo>
                  <a:cubicBezTo>
                    <a:pt x="219894" y="23708"/>
                    <a:pt x="218353" y="26641"/>
                    <a:pt x="218353" y="30461"/>
                  </a:cubicBezTo>
                  <a:cubicBezTo>
                    <a:pt x="218353" y="32957"/>
                    <a:pt x="218914" y="34995"/>
                    <a:pt x="220046" y="36557"/>
                  </a:cubicBezTo>
                  <a:cubicBezTo>
                    <a:pt x="221197" y="38119"/>
                    <a:pt x="222815" y="39453"/>
                    <a:pt x="224917" y="40538"/>
                  </a:cubicBezTo>
                  <a:cubicBezTo>
                    <a:pt x="227019" y="41624"/>
                    <a:pt x="229503" y="42710"/>
                    <a:pt x="232385" y="43815"/>
                  </a:cubicBezTo>
                  <a:cubicBezTo>
                    <a:pt x="235306" y="44882"/>
                    <a:pt x="237570" y="45863"/>
                    <a:pt x="239225" y="46758"/>
                  </a:cubicBezTo>
                  <a:cubicBezTo>
                    <a:pt x="240862" y="47654"/>
                    <a:pt x="242051" y="48568"/>
                    <a:pt x="242755" y="49520"/>
                  </a:cubicBezTo>
                  <a:cubicBezTo>
                    <a:pt x="243440" y="50463"/>
                    <a:pt x="243792" y="51559"/>
                    <a:pt x="243792" y="52797"/>
                  </a:cubicBezTo>
                  <a:cubicBezTo>
                    <a:pt x="243792" y="54969"/>
                    <a:pt x="242898" y="56683"/>
                    <a:pt x="241157" y="57950"/>
                  </a:cubicBezTo>
                  <a:cubicBezTo>
                    <a:pt x="239387" y="59207"/>
                    <a:pt x="236571" y="59846"/>
                    <a:pt x="232680" y="59846"/>
                  </a:cubicBezTo>
                  <a:cubicBezTo>
                    <a:pt x="230007" y="59846"/>
                    <a:pt x="227400" y="59474"/>
                    <a:pt x="224841" y="58731"/>
                  </a:cubicBezTo>
                  <a:cubicBezTo>
                    <a:pt x="222291" y="57988"/>
                    <a:pt x="220103" y="57169"/>
                    <a:pt x="218267" y="56255"/>
                  </a:cubicBezTo>
                  <a:lnTo>
                    <a:pt x="218267" y="62560"/>
                  </a:lnTo>
                  <a:cubicBezTo>
                    <a:pt x="219999" y="63475"/>
                    <a:pt x="222025" y="64170"/>
                    <a:pt x="224327" y="64665"/>
                  </a:cubicBezTo>
                  <a:cubicBezTo>
                    <a:pt x="226601" y="65161"/>
                    <a:pt x="229331" y="65408"/>
                    <a:pt x="232490" y="65408"/>
                  </a:cubicBezTo>
                  <a:moveTo>
                    <a:pt x="271267" y="62894"/>
                  </a:moveTo>
                  <a:cubicBezTo>
                    <a:pt x="274368" y="64570"/>
                    <a:pt x="277936" y="65408"/>
                    <a:pt x="282026" y="65408"/>
                  </a:cubicBezTo>
                  <a:cubicBezTo>
                    <a:pt x="284576" y="65408"/>
                    <a:pt x="286764" y="65199"/>
                    <a:pt x="288619" y="64789"/>
                  </a:cubicBezTo>
                  <a:cubicBezTo>
                    <a:pt x="290474" y="64379"/>
                    <a:pt x="292149" y="63789"/>
                    <a:pt x="293652" y="63017"/>
                  </a:cubicBezTo>
                  <a:lnTo>
                    <a:pt x="293652" y="56921"/>
                  </a:lnTo>
                  <a:cubicBezTo>
                    <a:pt x="292092" y="57607"/>
                    <a:pt x="290360" y="58207"/>
                    <a:pt x="288429" y="58712"/>
                  </a:cubicBezTo>
                  <a:cubicBezTo>
                    <a:pt x="286498" y="59217"/>
                    <a:pt x="284357" y="59474"/>
                    <a:pt x="281960" y="59474"/>
                  </a:cubicBezTo>
                  <a:cubicBezTo>
                    <a:pt x="278973" y="59474"/>
                    <a:pt x="276480" y="58788"/>
                    <a:pt x="274492" y="57436"/>
                  </a:cubicBezTo>
                  <a:cubicBezTo>
                    <a:pt x="272503" y="56074"/>
                    <a:pt x="271000" y="54102"/>
                    <a:pt x="269992" y="51521"/>
                  </a:cubicBezTo>
                  <a:cubicBezTo>
                    <a:pt x="269002" y="48939"/>
                    <a:pt x="268508" y="45815"/>
                    <a:pt x="268508" y="42167"/>
                  </a:cubicBezTo>
                  <a:cubicBezTo>
                    <a:pt x="268508" y="38348"/>
                    <a:pt x="269012" y="35128"/>
                    <a:pt x="270030" y="32518"/>
                  </a:cubicBezTo>
                  <a:cubicBezTo>
                    <a:pt x="271067" y="29908"/>
                    <a:pt x="272627" y="27927"/>
                    <a:pt x="274691" y="26584"/>
                  </a:cubicBezTo>
                  <a:cubicBezTo>
                    <a:pt x="276756" y="25241"/>
                    <a:pt x="279372" y="24565"/>
                    <a:pt x="282493" y="24565"/>
                  </a:cubicBezTo>
                  <a:cubicBezTo>
                    <a:pt x="284053" y="24565"/>
                    <a:pt x="285727" y="24784"/>
                    <a:pt x="287525" y="25222"/>
                  </a:cubicBezTo>
                  <a:cubicBezTo>
                    <a:pt x="289323" y="25660"/>
                    <a:pt x="290902" y="26156"/>
                    <a:pt x="292282" y="26708"/>
                  </a:cubicBezTo>
                  <a:lnTo>
                    <a:pt x="294346" y="20984"/>
                  </a:lnTo>
                  <a:cubicBezTo>
                    <a:pt x="292986" y="20298"/>
                    <a:pt x="291283" y="19717"/>
                    <a:pt x="289181" y="19269"/>
                  </a:cubicBezTo>
                  <a:cubicBezTo>
                    <a:pt x="287078" y="18812"/>
                    <a:pt x="284909" y="18593"/>
                    <a:pt x="282654" y="18593"/>
                  </a:cubicBezTo>
                  <a:cubicBezTo>
                    <a:pt x="278564" y="18593"/>
                    <a:pt x="274910" y="19421"/>
                    <a:pt x="271714" y="21107"/>
                  </a:cubicBezTo>
                  <a:cubicBezTo>
                    <a:pt x="268498" y="22774"/>
                    <a:pt x="265968" y="25356"/>
                    <a:pt x="264151" y="28832"/>
                  </a:cubicBezTo>
                  <a:cubicBezTo>
                    <a:pt x="262333" y="32309"/>
                    <a:pt x="261420" y="36776"/>
                    <a:pt x="261420" y="42243"/>
                  </a:cubicBezTo>
                  <a:cubicBezTo>
                    <a:pt x="261420" y="47463"/>
                    <a:pt x="262276" y="51797"/>
                    <a:pt x="263998" y="55226"/>
                  </a:cubicBezTo>
                  <a:cubicBezTo>
                    <a:pt x="265749" y="58664"/>
                    <a:pt x="268165" y="61217"/>
                    <a:pt x="271267" y="62894"/>
                  </a:cubicBezTo>
                  <a:moveTo>
                    <a:pt x="319300" y="26279"/>
                  </a:moveTo>
                  <a:cubicBezTo>
                    <a:pt x="321288" y="25003"/>
                    <a:pt x="323943" y="24365"/>
                    <a:pt x="327310" y="24365"/>
                  </a:cubicBezTo>
                  <a:cubicBezTo>
                    <a:pt x="330859" y="24365"/>
                    <a:pt x="333456" y="25298"/>
                    <a:pt x="335188" y="27165"/>
                  </a:cubicBezTo>
                  <a:cubicBezTo>
                    <a:pt x="336900" y="29032"/>
                    <a:pt x="337756" y="31852"/>
                    <a:pt x="337756" y="35614"/>
                  </a:cubicBezTo>
                  <a:lnTo>
                    <a:pt x="337756" y="64589"/>
                  </a:lnTo>
                  <a:lnTo>
                    <a:pt x="344520" y="64589"/>
                  </a:lnTo>
                  <a:lnTo>
                    <a:pt x="344520" y="35157"/>
                  </a:lnTo>
                  <a:cubicBezTo>
                    <a:pt x="344520" y="31318"/>
                    <a:pt x="343911" y="28184"/>
                    <a:pt x="342684" y="25765"/>
                  </a:cubicBezTo>
                  <a:cubicBezTo>
                    <a:pt x="341476" y="23346"/>
                    <a:pt x="339640" y="21565"/>
                    <a:pt x="337223" y="20412"/>
                  </a:cubicBezTo>
                  <a:cubicBezTo>
                    <a:pt x="334788" y="19250"/>
                    <a:pt x="331763" y="18679"/>
                    <a:pt x="328138" y="18679"/>
                  </a:cubicBezTo>
                  <a:cubicBezTo>
                    <a:pt x="326074" y="18679"/>
                    <a:pt x="324142" y="18955"/>
                    <a:pt x="322287" y="19526"/>
                  </a:cubicBezTo>
                  <a:cubicBezTo>
                    <a:pt x="320470" y="20088"/>
                    <a:pt x="318815" y="20907"/>
                    <a:pt x="317378" y="21993"/>
                  </a:cubicBezTo>
                  <a:cubicBezTo>
                    <a:pt x="315932" y="23079"/>
                    <a:pt x="314743" y="24422"/>
                    <a:pt x="313811" y="26013"/>
                  </a:cubicBezTo>
                  <a:lnTo>
                    <a:pt x="313364" y="26013"/>
                  </a:lnTo>
                  <a:cubicBezTo>
                    <a:pt x="313497" y="25079"/>
                    <a:pt x="313583" y="24060"/>
                    <a:pt x="313640" y="22946"/>
                  </a:cubicBezTo>
                  <a:cubicBezTo>
                    <a:pt x="313697" y="21831"/>
                    <a:pt x="313735" y="20726"/>
                    <a:pt x="313735" y="19622"/>
                  </a:cubicBezTo>
                  <a:lnTo>
                    <a:pt x="313735" y="448"/>
                  </a:lnTo>
                  <a:lnTo>
                    <a:pt x="306895" y="448"/>
                  </a:lnTo>
                  <a:lnTo>
                    <a:pt x="306895" y="64580"/>
                  </a:lnTo>
                  <a:lnTo>
                    <a:pt x="313735" y="64580"/>
                  </a:lnTo>
                  <a:lnTo>
                    <a:pt x="313735" y="40967"/>
                  </a:lnTo>
                  <a:cubicBezTo>
                    <a:pt x="313735" y="37395"/>
                    <a:pt x="314163" y="34366"/>
                    <a:pt x="315038" y="31899"/>
                  </a:cubicBezTo>
                  <a:cubicBezTo>
                    <a:pt x="315875" y="29432"/>
                    <a:pt x="317312" y="27546"/>
                    <a:pt x="319300" y="26279"/>
                  </a:cubicBezTo>
                  <a:moveTo>
                    <a:pt x="367942" y="63675"/>
                  </a:moveTo>
                  <a:cubicBezTo>
                    <a:pt x="370359" y="64827"/>
                    <a:pt x="373346" y="65408"/>
                    <a:pt x="376914" y="65408"/>
                  </a:cubicBezTo>
                  <a:cubicBezTo>
                    <a:pt x="378997" y="65408"/>
                    <a:pt x="380966" y="65141"/>
                    <a:pt x="382821" y="64599"/>
                  </a:cubicBezTo>
                  <a:cubicBezTo>
                    <a:pt x="384677" y="64065"/>
                    <a:pt x="386332" y="63265"/>
                    <a:pt x="387816" y="62189"/>
                  </a:cubicBezTo>
                  <a:cubicBezTo>
                    <a:pt x="389300" y="61122"/>
                    <a:pt x="390508" y="59798"/>
                    <a:pt x="391441" y="58236"/>
                  </a:cubicBezTo>
                  <a:lnTo>
                    <a:pt x="391812" y="58236"/>
                  </a:lnTo>
                  <a:lnTo>
                    <a:pt x="392801" y="64580"/>
                  </a:lnTo>
                  <a:lnTo>
                    <a:pt x="398395" y="64580"/>
                  </a:lnTo>
                  <a:lnTo>
                    <a:pt x="398395" y="19412"/>
                  </a:lnTo>
                  <a:lnTo>
                    <a:pt x="391517" y="19412"/>
                  </a:lnTo>
                  <a:lnTo>
                    <a:pt x="391517" y="43196"/>
                  </a:lnTo>
                  <a:cubicBezTo>
                    <a:pt x="391517" y="46768"/>
                    <a:pt x="391089" y="49778"/>
                    <a:pt x="390213" y="52235"/>
                  </a:cubicBezTo>
                  <a:cubicBezTo>
                    <a:pt x="389319" y="54693"/>
                    <a:pt x="387892" y="56559"/>
                    <a:pt x="385904" y="57817"/>
                  </a:cubicBezTo>
                  <a:cubicBezTo>
                    <a:pt x="383915" y="59084"/>
                    <a:pt x="381242" y="59722"/>
                    <a:pt x="377893" y="59722"/>
                  </a:cubicBezTo>
                  <a:cubicBezTo>
                    <a:pt x="374421" y="59722"/>
                    <a:pt x="371814" y="58788"/>
                    <a:pt x="370111" y="56940"/>
                  </a:cubicBezTo>
                  <a:cubicBezTo>
                    <a:pt x="368418" y="55083"/>
                    <a:pt x="367562" y="52273"/>
                    <a:pt x="367562" y="48511"/>
                  </a:cubicBezTo>
                  <a:lnTo>
                    <a:pt x="367562" y="19412"/>
                  </a:lnTo>
                  <a:lnTo>
                    <a:pt x="360646" y="19412"/>
                  </a:lnTo>
                  <a:lnTo>
                    <a:pt x="360646" y="49006"/>
                  </a:lnTo>
                  <a:cubicBezTo>
                    <a:pt x="360646" y="52797"/>
                    <a:pt x="361235" y="55902"/>
                    <a:pt x="362482" y="58322"/>
                  </a:cubicBezTo>
                  <a:cubicBezTo>
                    <a:pt x="363709" y="60731"/>
                    <a:pt x="365526" y="62522"/>
                    <a:pt x="367942" y="63675"/>
                  </a:cubicBezTo>
                  <a:moveTo>
                    <a:pt x="415415" y="64580"/>
                  </a:moveTo>
                  <a:lnTo>
                    <a:pt x="422293" y="64580"/>
                  </a:lnTo>
                  <a:lnTo>
                    <a:pt x="422293" y="11173"/>
                  </a:lnTo>
                  <a:lnTo>
                    <a:pt x="422293" y="457"/>
                  </a:lnTo>
                  <a:lnTo>
                    <a:pt x="415415" y="457"/>
                  </a:lnTo>
                  <a:lnTo>
                    <a:pt x="415415" y="64580"/>
                  </a:lnTo>
                  <a:close/>
                  <a:moveTo>
                    <a:pt x="446933" y="62751"/>
                  </a:moveTo>
                  <a:cubicBezTo>
                    <a:pt x="443717" y="60979"/>
                    <a:pt x="441205" y="58379"/>
                    <a:pt x="439427" y="54940"/>
                  </a:cubicBezTo>
                  <a:cubicBezTo>
                    <a:pt x="437638" y="51511"/>
                    <a:pt x="436753" y="47311"/>
                    <a:pt x="436753" y="42329"/>
                  </a:cubicBezTo>
                  <a:cubicBezTo>
                    <a:pt x="436753" y="37471"/>
                    <a:pt x="437571" y="33261"/>
                    <a:pt x="439208" y="29699"/>
                  </a:cubicBezTo>
                  <a:cubicBezTo>
                    <a:pt x="440844" y="26146"/>
                    <a:pt x="443146" y="23403"/>
                    <a:pt x="446124" y="21479"/>
                  </a:cubicBezTo>
                  <a:cubicBezTo>
                    <a:pt x="449092" y="19555"/>
                    <a:pt x="452612" y="18593"/>
                    <a:pt x="456636" y="18593"/>
                  </a:cubicBezTo>
                  <a:cubicBezTo>
                    <a:pt x="460480" y="18593"/>
                    <a:pt x="463771" y="19441"/>
                    <a:pt x="466521" y="21145"/>
                  </a:cubicBezTo>
                  <a:cubicBezTo>
                    <a:pt x="469270" y="22850"/>
                    <a:pt x="471373" y="25232"/>
                    <a:pt x="472819" y="28299"/>
                  </a:cubicBezTo>
                  <a:cubicBezTo>
                    <a:pt x="474265" y="31366"/>
                    <a:pt x="474997" y="34938"/>
                    <a:pt x="474997" y="39033"/>
                  </a:cubicBezTo>
                  <a:lnTo>
                    <a:pt x="474997" y="43282"/>
                  </a:lnTo>
                  <a:lnTo>
                    <a:pt x="443841" y="43282"/>
                  </a:lnTo>
                  <a:cubicBezTo>
                    <a:pt x="443936" y="48587"/>
                    <a:pt x="445249" y="52626"/>
                    <a:pt x="447798" y="55397"/>
                  </a:cubicBezTo>
                  <a:cubicBezTo>
                    <a:pt x="450348" y="58169"/>
                    <a:pt x="453944" y="59560"/>
                    <a:pt x="458596" y="59560"/>
                  </a:cubicBezTo>
                  <a:cubicBezTo>
                    <a:pt x="461441" y="59560"/>
                    <a:pt x="463962" y="59303"/>
                    <a:pt x="466159" y="58779"/>
                  </a:cubicBezTo>
                  <a:cubicBezTo>
                    <a:pt x="468347" y="58255"/>
                    <a:pt x="470640" y="57483"/>
                    <a:pt x="472999" y="56474"/>
                  </a:cubicBezTo>
                  <a:lnTo>
                    <a:pt x="472999" y="62484"/>
                  </a:lnTo>
                  <a:cubicBezTo>
                    <a:pt x="470716" y="63503"/>
                    <a:pt x="468443" y="64246"/>
                    <a:pt x="466216" y="64713"/>
                  </a:cubicBezTo>
                  <a:cubicBezTo>
                    <a:pt x="463990" y="65180"/>
                    <a:pt x="461326" y="65418"/>
                    <a:pt x="458301" y="65418"/>
                  </a:cubicBezTo>
                  <a:cubicBezTo>
                    <a:pt x="453934" y="65408"/>
                    <a:pt x="450167" y="64522"/>
                    <a:pt x="446933" y="62751"/>
                  </a:cubicBezTo>
                  <a:moveTo>
                    <a:pt x="447827" y="27775"/>
                  </a:moveTo>
                  <a:cubicBezTo>
                    <a:pt x="445648" y="30166"/>
                    <a:pt x="444373" y="33499"/>
                    <a:pt x="443964" y="37786"/>
                  </a:cubicBezTo>
                  <a:lnTo>
                    <a:pt x="467843" y="37786"/>
                  </a:lnTo>
                  <a:cubicBezTo>
                    <a:pt x="467805" y="35100"/>
                    <a:pt x="467396" y="32728"/>
                    <a:pt x="466578" y="30680"/>
                  </a:cubicBezTo>
                  <a:cubicBezTo>
                    <a:pt x="465779" y="28632"/>
                    <a:pt x="464551" y="27041"/>
                    <a:pt x="462896" y="25898"/>
                  </a:cubicBezTo>
                  <a:cubicBezTo>
                    <a:pt x="461241" y="24755"/>
                    <a:pt x="459129" y="24194"/>
                    <a:pt x="456560" y="24194"/>
                  </a:cubicBezTo>
                  <a:cubicBezTo>
                    <a:pt x="452898" y="24194"/>
                    <a:pt x="449996" y="25384"/>
                    <a:pt x="447827" y="27775"/>
                  </a:cubicBezTo>
                  <a:moveTo>
                    <a:pt x="513879" y="64580"/>
                  </a:moveTo>
                  <a:lnTo>
                    <a:pt x="520738" y="64580"/>
                  </a:lnTo>
                  <a:lnTo>
                    <a:pt x="520738" y="24765"/>
                  </a:lnTo>
                  <a:lnTo>
                    <a:pt x="531964" y="24765"/>
                  </a:lnTo>
                  <a:lnTo>
                    <a:pt x="531964" y="19412"/>
                  </a:lnTo>
                  <a:lnTo>
                    <a:pt x="520738" y="19412"/>
                  </a:lnTo>
                  <a:lnTo>
                    <a:pt x="520738" y="16107"/>
                  </a:lnTo>
                  <a:cubicBezTo>
                    <a:pt x="520738" y="12516"/>
                    <a:pt x="521347" y="9868"/>
                    <a:pt x="522593" y="8182"/>
                  </a:cubicBezTo>
                  <a:cubicBezTo>
                    <a:pt x="523858" y="6487"/>
                    <a:pt x="525771" y="5648"/>
                    <a:pt x="528368" y="5648"/>
                  </a:cubicBezTo>
                  <a:cubicBezTo>
                    <a:pt x="529576" y="5648"/>
                    <a:pt x="530765" y="5772"/>
                    <a:pt x="531935" y="6039"/>
                  </a:cubicBezTo>
                  <a:cubicBezTo>
                    <a:pt x="533106" y="6296"/>
                    <a:pt x="534142" y="6582"/>
                    <a:pt x="535094" y="6877"/>
                  </a:cubicBezTo>
                  <a:lnTo>
                    <a:pt x="536863" y="1486"/>
                  </a:lnTo>
                  <a:cubicBezTo>
                    <a:pt x="535769" y="1095"/>
                    <a:pt x="534485" y="752"/>
                    <a:pt x="533058" y="448"/>
                  </a:cubicBezTo>
                  <a:cubicBezTo>
                    <a:pt x="531612" y="152"/>
                    <a:pt x="530033" y="0"/>
                    <a:pt x="528301" y="0"/>
                  </a:cubicBezTo>
                  <a:cubicBezTo>
                    <a:pt x="525238" y="0"/>
                    <a:pt x="522612" y="562"/>
                    <a:pt x="520481" y="1686"/>
                  </a:cubicBezTo>
                  <a:cubicBezTo>
                    <a:pt x="518341" y="2810"/>
                    <a:pt x="516714" y="4562"/>
                    <a:pt x="515591" y="6944"/>
                  </a:cubicBezTo>
                  <a:cubicBezTo>
                    <a:pt x="514459" y="9315"/>
                    <a:pt x="513879" y="12402"/>
                    <a:pt x="513879" y="16192"/>
                  </a:cubicBezTo>
                  <a:lnTo>
                    <a:pt x="513879" y="19202"/>
                  </a:lnTo>
                  <a:lnTo>
                    <a:pt x="505887" y="21469"/>
                  </a:lnTo>
                  <a:lnTo>
                    <a:pt x="505887" y="24765"/>
                  </a:lnTo>
                  <a:lnTo>
                    <a:pt x="513879" y="24765"/>
                  </a:lnTo>
                  <a:lnTo>
                    <a:pt x="513879" y="64580"/>
                  </a:lnTo>
                  <a:close/>
                  <a:moveTo>
                    <a:pt x="549592" y="63675"/>
                  </a:moveTo>
                  <a:cubicBezTo>
                    <a:pt x="552009" y="64827"/>
                    <a:pt x="554996" y="65408"/>
                    <a:pt x="558563" y="65408"/>
                  </a:cubicBezTo>
                  <a:cubicBezTo>
                    <a:pt x="560647" y="65408"/>
                    <a:pt x="562616" y="65141"/>
                    <a:pt x="564471" y="64599"/>
                  </a:cubicBezTo>
                  <a:cubicBezTo>
                    <a:pt x="566307" y="64065"/>
                    <a:pt x="567982" y="63265"/>
                    <a:pt x="569466" y="62189"/>
                  </a:cubicBezTo>
                  <a:cubicBezTo>
                    <a:pt x="570950" y="61122"/>
                    <a:pt x="572139" y="59798"/>
                    <a:pt x="573091" y="58236"/>
                  </a:cubicBezTo>
                  <a:lnTo>
                    <a:pt x="573461" y="58236"/>
                  </a:lnTo>
                  <a:lnTo>
                    <a:pt x="574451" y="64580"/>
                  </a:lnTo>
                  <a:lnTo>
                    <a:pt x="580045" y="64580"/>
                  </a:lnTo>
                  <a:lnTo>
                    <a:pt x="580045" y="19412"/>
                  </a:lnTo>
                  <a:lnTo>
                    <a:pt x="573186" y="19412"/>
                  </a:lnTo>
                  <a:lnTo>
                    <a:pt x="573186" y="43196"/>
                  </a:lnTo>
                  <a:cubicBezTo>
                    <a:pt x="573186" y="46768"/>
                    <a:pt x="572720" y="49778"/>
                    <a:pt x="571844" y="52235"/>
                  </a:cubicBezTo>
                  <a:cubicBezTo>
                    <a:pt x="570969" y="54693"/>
                    <a:pt x="569542" y="56559"/>
                    <a:pt x="567554" y="57817"/>
                  </a:cubicBezTo>
                  <a:cubicBezTo>
                    <a:pt x="565546" y="59084"/>
                    <a:pt x="562892" y="59722"/>
                    <a:pt x="559543" y="59722"/>
                  </a:cubicBezTo>
                  <a:cubicBezTo>
                    <a:pt x="556052" y="59722"/>
                    <a:pt x="553464" y="58788"/>
                    <a:pt x="551780" y="56940"/>
                  </a:cubicBezTo>
                  <a:cubicBezTo>
                    <a:pt x="550068" y="55083"/>
                    <a:pt x="549212" y="52273"/>
                    <a:pt x="549212" y="48511"/>
                  </a:cubicBezTo>
                  <a:lnTo>
                    <a:pt x="549212" y="19412"/>
                  </a:lnTo>
                  <a:lnTo>
                    <a:pt x="542295" y="19412"/>
                  </a:lnTo>
                  <a:lnTo>
                    <a:pt x="542295" y="49006"/>
                  </a:lnTo>
                  <a:cubicBezTo>
                    <a:pt x="542295" y="52797"/>
                    <a:pt x="542885" y="55902"/>
                    <a:pt x="544113" y="58322"/>
                  </a:cubicBezTo>
                  <a:cubicBezTo>
                    <a:pt x="545359" y="60731"/>
                    <a:pt x="547176" y="62522"/>
                    <a:pt x="549592" y="63675"/>
                  </a:cubicBezTo>
                  <a:moveTo>
                    <a:pt x="553493" y="11173"/>
                  </a:moveTo>
                  <a:cubicBezTo>
                    <a:pt x="554568" y="11173"/>
                    <a:pt x="555462" y="10839"/>
                    <a:pt x="556204" y="10163"/>
                  </a:cubicBezTo>
                  <a:cubicBezTo>
                    <a:pt x="556927" y="9487"/>
                    <a:pt x="557279" y="8477"/>
                    <a:pt x="557279" y="7134"/>
                  </a:cubicBezTo>
                  <a:cubicBezTo>
                    <a:pt x="557279" y="5763"/>
                    <a:pt x="556927" y="4753"/>
                    <a:pt x="556204" y="4124"/>
                  </a:cubicBezTo>
                  <a:cubicBezTo>
                    <a:pt x="555462" y="3496"/>
                    <a:pt x="554568" y="3181"/>
                    <a:pt x="553493" y="3181"/>
                  </a:cubicBezTo>
                  <a:cubicBezTo>
                    <a:pt x="552456" y="3181"/>
                    <a:pt x="551581" y="3496"/>
                    <a:pt x="550877" y="4124"/>
                  </a:cubicBezTo>
                  <a:cubicBezTo>
                    <a:pt x="550154" y="4753"/>
                    <a:pt x="549802" y="5763"/>
                    <a:pt x="549802" y="7134"/>
                  </a:cubicBezTo>
                  <a:cubicBezTo>
                    <a:pt x="549802" y="8477"/>
                    <a:pt x="550154" y="9487"/>
                    <a:pt x="550877" y="10163"/>
                  </a:cubicBezTo>
                  <a:cubicBezTo>
                    <a:pt x="551581" y="10839"/>
                    <a:pt x="552456" y="11173"/>
                    <a:pt x="553493" y="11173"/>
                  </a:cubicBezTo>
                  <a:moveTo>
                    <a:pt x="569266" y="11173"/>
                  </a:moveTo>
                  <a:cubicBezTo>
                    <a:pt x="570303" y="11173"/>
                    <a:pt x="571197" y="10839"/>
                    <a:pt x="571939" y="10163"/>
                  </a:cubicBezTo>
                  <a:cubicBezTo>
                    <a:pt x="572681" y="9487"/>
                    <a:pt x="573033" y="8477"/>
                    <a:pt x="573033" y="7134"/>
                  </a:cubicBezTo>
                  <a:cubicBezTo>
                    <a:pt x="573033" y="5763"/>
                    <a:pt x="572681" y="4753"/>
                    <a:pt x="571939" y="4124"/>
                  </a:cubicBezTo>
                  <a:cubicBezTo>
                    <a:pt x="571197" y="3496"/>
                    <a:pt x="570303" y="3181"/>
                    <a:pt x="569266" y="3181"/>
                  </a:cubicBezTo>
                  <a:cubicBezTo>
                    <a:pt x="568248" y="3181"/>
                    <a:pt x="567373" y="3496"/>
                    <a:pt x="566669" y="4124"/>
                  </a:cubicBezTo>
                  <a:cubicBezTo>
                    <a:pt x="565965" y="4753"/>
                    <a:pt x="565613" y="5763"/>
                    <a:pt x="565613" y="7134"/>
                  </a:cubicBezTo>
                  <a:cubicBezTo>
                    <a:pt x="565613" y="8477"/>
                    <a:pt x="565965" y="9487"/>
                    <a:pt x="566669" y="10163"/>
                  </a:cubicBezTo>
                  <a:cubicBezTo>
                    <a:pt x="567373" y="10839"/>
                    <a:pt x="568248" y="11173"/>
                    <a:pt x="569266" y="11173"/>
                  </a:cubicBezTo>
                  <a:moveTo>
                    <a:pt x="603943" y="40348"/>
                  </a:moveTo>
                  <a:cubicBezTo>
                    <a:pt x="603943" y="38014"/>
                    <a:pt x="604276" y="35890"/>
                    <a:pt x="604961" y="33985"/>
                  </a:cubicBezTo>
                  <a:cubicBezTo>
                    <a:pt x="605646" y="32071"/>
                    <a:pt x="606597" y="30432"/>
                    <a:pt x="607805" y="29080"/>
                  </a:cubicBezTo>
                  <a:cubicBezTo>
                    <a:pt x="609013" y="27718"/>
                    <a:pt x="610402" y="26670"/>
                    <a:pt x="612020" y="25946"/>
                  </a:cubicBezTo>
                  <a:cubicBezTo>
                    <a:pt x="613618" y="25213"/>
                    <a:pt x="615330" y="24851"/>
                    <a:pt x="617147" y="24851"/>
                  </a:cubicBezTo>
                  <a:cubicBezTo>
                    <a:pt x="617927" y="24851"/>
                    <a:pt x="618784" y="24908"/>
                    <a:pt x="619697" y="25013"/>
                  </a:cubicBezTo>
                  <a:cubicBezTo>
                    <a:pt x="620610" y="25127"/>
                    <a:pt x="621428" y="25279"/>
                    <a:pt x="622170" y="25470"/>
                  </a:cubicBezTo>
                  <a:lnTo>
                    <a:pt x="623027" y="19126"/>
                  </a:lnTo>
                  <a:cubicBezTo>
                    <a:pt x="622266" y="18955"/>
                    <a:pt x="621390" y="18831"/>
                    <a:pt x="620410" y="18726"/>
                  </a:cubicBezTo>
                  <a:cubicBezTo>
                    <a:pt x="619421" y="18631"/>
                    <a:pt x="618479" y="18583"/>
                    <a:pt x="617566" y="18583"/>
                  </a:cubicBezTo>
                  <a:cubicBezTo>
                    <a:pt x="615425" y="18583"/>
                    <a:pt x="613475" y="19002"/>
                    <a:pt x="611753" y="19822"/>
                  </a:cubicBezTo>
                  <a:cubicBezTo>
                    <a:pt x="610003" y="20650"/>
                    <a:pt x="608461" y="21755"/>
                    <a:pt x="607149" y="23146"/>
                  </a:cubicBezTo>
                  <a:cubicBezTo>
                    <a:pt x="605845" y="24527"/>
                    <a:pt x="604713" y="26060"/>
                    <a:pt x="603781" y="27737"/>
                  </a:cubicBezTo>
                  <a:lnTo>
                    <a:pt x="603486" y="27737"/>
                  </a:lnTo>
                  <a:lnTo>
                    <a:pt x="602744" y="19412"/>
                  </a:lnTo>
                  <a:lnTo>
                    <a:pt x="597074" y="19412"/>
                  </a:lnTo>
                  <a:lnTo>
                    <a:pt x="597074" y="64580"/>
                  </a:lnTo>
                  <a:lnTo>
                    <a:pt x="603952" y="64580"/>
                  </a:lnTo>
                  <a:lnTo>
                    <a:pt x="603952" y="40348"/>
                  </a:lnTo>
                  <a:close/>
                  <a:moveTo>
                    <a:pt x="650321" y="10506"/>
                  </a:moveTo>
                  <a:lnTo>
                    <a:pt x="669271" y="10506"/>
                  </a:lnTo>
                  <a:lnTo>
                    <a:pt x="669271" y="64580"/>
                  </a:lnTo>
                  <a:lnTo>
                    <a:pt x="676292" y="64580"/>
                  </a:lnTo>
                  <a:lnTo>
                    <a:pt x="676292" y="10506"/>
                  </a:lnTo>
                  <a:lnTo>
                    <a:pt x="695148" y="10506"/>
                  </a:lnTo>
                  <a:lnTo>
                    <a:pt x="695148" y="4324"/>
                  </a:lnTo>
                  <a:lnTo>
                    <a:pt x="650311" y="4324"/>
                  </a:lnTo>
                  <a:lnTo>
                    <a:pt x="650311" y="10506"/>
                  </a:lnTo>
                  <a:close/>
                  <a:moveTo>
                    <a:pt x="733040" y="21145"/>
                  </a:moveTo>
                  <a:cubicBezTo>
                    <a:pt x="735790" y="22850"/>
                    <a:pt x="737873" y="25232"/>
                    <a:pt x="739338" y="28299"/>
                  </a:cubicBezTo>
                  <a:cubicBezTo>
                    <a:pt x="740784" y="31356"/>
                    <a:pt x="741517" y="34938"/>
                    <a:pt x="741517" y="39033"/>
                  </a:cubicBezTo>
                  <a:lnTo>
                    <a:pt x="741517" y="43272"/>
                  </a:lnTo>
                  <a:lnTo>
                    <a:pt x="710360" y="43272"/>
                  </a:lnTo>
                  <a:cubicBezTo>
                    <a:pt x="710436" y="48578"/>
                    <a:pt x="711749" y="52616"/>
                    <a:pt x="714299" y="55397"/>
                  </a:cubicBezTo>
                  <a:cubicBezTo>
                    <a:pt x="716867" y="58169"/>
                    <a:pt x="720444" y="59560"/>
                    <a:pt x="725097" y="59560"/>
                  </a:cubicBezTo>
                  <a:cubicBezTo>
                    <a:pt x="727960" y="59560"/>
                    <a:pt x="730481" y="59293"/>
                    <a:pt x="732679" y="58769"/>
                  </a:cubicBezTo>
                  <a:cubicBezTo>
                    <a:pt x="734867" y="58255"/>
                    <a:pt x="737140" y="57483"/>
                    <a:pt x="739500" y="56464"/>
                  </a:cubicBezTo>
                  <a:lnTo>
                    <a:pt x="739500" y="62484"/>
                  </a:lnTo>
                  <a:cubicBezTo>
                    <a:pt x="737236" y="63503"/>
                    <a:pt x="734981" y="64237"/>
                    <a:pt x="732736" y="64703"/>
                  </a:cubicBezTo>
                  <a:cubicBezTo>
                    <a:pt x="730491" y="65170"/>
                    <a:pt x="727865" y="65408"/>
                    <a:pt x="724821" y="65408"/>
                  </a:cubicBezTo>
                  <a:cubicBezTo>
                    <a:pt x="720473" y="65408"/>
                    <a:pt x="716696" y="64522"/>
                    <a:pt x="713471" y="62751"/>
                  </a:cubicBezTo>
                  <a:cubicBezTo>
                    <a:pt x="710237" y="60979"/>
                    <a:pt x="707744" y="58379"/>
                    <a:pt x="705946" y="54940"/>
                  </a:cubicBezTo>
                  <a:cubicBezTo>
                    <a:pt x="704176" y="51502"/>
                    <a:pt x="703292" y="47301"/>
                    <a:pt x="703292" y="42329"/>
                  </a:cubicBezTo>
                  <a:cubicBezTo>
                    <a:pt x="703292" y="37462"/>
                    <a:pt x="704110" y="33252"/>
                    <a:pt x="705746" y="29699"/>
                  </a:cubicBezTo>
                  <a:cubicBezTo>
                    <a:pt x="707382" y="26137"/>
                    <a:pt x="709685" y="23393"/>
                    <a:pt x="712662" y="21479"/>
                  </a:cubicBezTo>
                  <a:cubicBezTo>
                    <a:pt x="715631" y="19555"/>
                    <a:pt x="719151" y="18593"/>
                    <a:pt x="723175" y="18593"/>
                  </a:cubicBezTo>
                  <a:cubicBezTo>
                    <a:pt x="726999" y="18593"/>
                    <a:pt x="730291" y="19441"/>
                    <a:pt x="733040" y="21145"/>
                  </a:cubicBezTo>
                  <a:moveTo>
                    <a:pt x="734344" y="37795"/>
                  </a:moveTo>
                  <a:cubicBezTo>
                    <a:pt x="734325" y="35100"/>
                    <a:pt x="733897" y="32737"/>
                    <a:pt x="733097" y="30690"/>
                  </a:cubicBezTo>
                  <a:cubicBezTo>
                    <a:pt x="732279" y="28642"/>
                    <a:pt x="731052" y="27041"/>
                    <a:pt x="729416" y="25908"/>
                  </a:cubicBezTo>
                  <a:cubicBezTo>
                    <a:pt x="727760" y="24765"/>
                    <a:pt x="725648" y="24194"/>
                    <a:pt x="723080" y="24194"/>
                  </a:cubicBezTo>
                  <a:cubicBezTo>
                    <a:pt x="719417" y="24194"/>
                    <a:pt x="716525" y="25394"/>
                    <a:pt x="714346" y="27784"/>
                  </a:cubicBezTo>
                  <a:cubicBezTo>
                    <a:pt x="712168" y="30166"/>
                    <a:pt x="710893" y="33509"/>
                    <a:pt x="710484" y="37795"/>
                  </a:cubicBezTo>
                  <a:lnTo>
                    <a:pt x="734344" y="37795"/>
                  </a:lnTo>
                  <a:close/>
                  <a:moveTo>
                    <a:pt x="763008" y="62894"/>
                  </a:moveTo>
                  <a:cubicBezTo>
                    <a:pt x="766109" y="64570"/>
                    <a:pt x="769696" y="65408"/>
                    <a:pt x="773748" y="65408"/>
                  </a:cubicBezTo>
                  <a:cubicBezTo>
                    <a:pt x="776298" y="65408"/>
                    <a:pt x="778505" y="65199"/>
                    <a:pt x="780360" y="64789"/>
                  </a:cubicBezTo>
                  <a:cubicBezTo>
                    <a:pt x="782196" y="64379"/>
                    <a:pt x="783890" y="63789"/>
                    <a:pt x="785393" y="63017"/>
                  </a:cubicBezTo>
                  <a:lnTo>
                    <a:pt x="785393" y="56921"/>
                  </a:lnTo>
                  <a:cubicBezTo>
                    <a:pt x="783833" y="57607"/>
                    <a:pt x="782082" y="58207"/>
                    <a:pt x="780170" y="58712"/>
                  </a:cubicBezTo>
                  <a:cubicBezTo>
                    <a:pt x="778239" y="59217"/>
                    <a:pt x="776098" y="59474"/>
                    <a:pt x="773701" y="59474"/>
                  </a:cubicBezTo>
                  <a:cubicBezTo>
                    <a:pt x="770714" y="59474"/>
                    <a:pt x="768221" y="58788"/>
                    <a:pt x="766233" y="57436"/>
                  </a:cubicBezTo>
                  <a:cubicBezTo>
                    <a:pt x="764244" y="56074"/>
                    <a:pt x="762741" y="54102"/>
                    <a:pt x="761752" y="51521"/>
                  </a:cubicBezTo>
                  <a:cubicBezTo>
                    <a:pt x="760734" y="48939"/>
                    <a:pt x="760249" y="45815"/>
                    <a:pt x="760249" y="42167"/>
                  </a:cubicBezTo>
                  <a:cubicBezTo>
                    <a:pt x="760249" y="38348"/>
                    <a:pt x="760753" y="35128"/>
                    <a:pt x="761790" y="32518"/>
                  </a:cubicBezTo>
                  <a:cubicBezTo>
                    <a:pt x="762808" y="29908"/>
                    <a:pt x="764368" y="27927"/>
                    <a:pt x="766433" y="26584"/>
                  </a:cubicBezTo>
                  <a:cubicBezTo>
                    <a:pt x="768516" y="25241"/>
                    <a:pt x="771094" y="24565"/>
                    <a:pt x="774233" y="24565"/>
                  </a:cubicBezTo>
                  <a:cubicBezTo>
                    <a:pt x="775794" y="24565"/>
                    <a:pt x="777468" y="24784"/>
                    <a:pt x="779266" y="25222"/>
                  </a:cubicBezTo>
                  <a:cubicBezTo>
                    <a:pt x="781064" y="25660"/>
                    <a:pt x="782643" y="26156"/>
                    <a:pt x="784023" y="26708"/>
                  </a:cubicBezTo>
                  <a:lnTo>
                    <a:pt x="786087" y="20984"/>
                  </a:lnTo>
                  <a:cubicBezTo>
                    <a:pt x="784746" y="20298"/>
                    <a:pt x="783024" y="19717"/>
                    <a:pt x="780921" y="19269"/>
                  </a:cubicBezTo>
                  <a:cubicBezTo>
                    <a:pt x="778819" y="18812"/>
                    <a:pt x="776650" y="18593"/>
                    <a:pt x="774395" y="18593"/>
                  </a:cubicBezTo>
                  <a:cubicBezTo>
                    <a:pt x="770304" y="18593"/>
                    <a:pt x="766651" y="19421"/>
                    <a:pt x="763455" y="21107"/>
                  </a:cubicBezTo>
                  <a:cubicBezTo>
                    <a:pt x="760239" y="22774"/>
                    <a:pt x="757709" y="25356"/>
                    <a:pt x="755892" y="28832"/>
                  </a:cubicBezTo>
                  <a:cubicBezTo>
                    <a:pt x="754074" y="32309"/>
                    <a:pt x="753161" y="36776"/>
                    <a:pt x="753161" y="42243"/>
                  </a:cubicBezTo>
                  <a:cubicBezTo>
                    <a:pt x="753161" y="47463"/>
                    <a:pt x="754017" y="51797"/>
                    <a:pt x="755758" y="55226"/>
                  </a:cubicBezTo>
                  <a:cubicBezTo>
                    <a:pt x="757490" y="58664"/>
                    <a:pt x="759906" y="61217"/>
                    <a:pt x="763008" y="62894"/>
                  </a:cubicBezTo>
                  <a:moveTo>
                    <a:pt x="805447" y="40967"/>
                  </a:moveTo>
                  <a:cubicBezTo>
                    <a:pt x="805447" y="37395"/>
                    <a:pt x="805894" y="34376"/>
                    <a:pt x="806750" y="31899"/>
                  </a:cubicBezTo>
                  <a:cubicBezTo>
                    <a:pt x="807626" y="29432"/>
                    <a:pt x="809053" y="27556"/>
                    <a:pt x="811041" y="26270"/>
                  </a:cubicBezTo>
                  <a:cubicBezTo>
                    <a:pt x="813029" y="24994"/>
                    <a:pt x="815684" y="24355"/>
                    <a:pt x="819051" y="24355"/>
                  </a:cubicBezTo>
                  <a:cubicBezTo>
                    <a:pt x="822581" y="24355"/>
                    <a:pt x="825216" y="25298"/>
                    <a:pt x="826928" y="27165"/>
                  </a:cubicBezTo>
                  <a:cubicBezTo>
                    <a:pt x="828660" y="29032"/>
                    <a:pt x="829507" y="31842"/>
                    <a:pt x="829507" y="35614"/>
                  </a:cubicBezTo>
                  <a:lnTo>
                    <a:pt x="829507" y="64580"/>
                  </a:lnTo>
                  <a:lnTo>
                    <a:pt x="836252" y="64580"/>
                  </a:lnTo>
                  <a:lnTo>
                    <a:pt x="836252" y="35157"/>
                  </a:lnTo>
                  <a:cubicBezTo>
                    <a:pt x="836252" y="31309"/>
                    <a:pt x="835643" y="28175"/>
                    <a:pt x="834416" y="25756"/>
                  </a:cubicBezTo>
                  <a:cubicBezTo>
                    <a:pt x="833188" y="23346"/>
                    <a:pt x="831390" y="21555"/>
                    <a:pt x="828955" y="20403"/>
                  </a:cubicBezTo>
                  <a:cubicBezTo>
                    <a:pt x="826519" y="19250"/>
                    <a:pt x="823494" y="18669"/>
                    <a:pt x="819869" y="18669"/>
                  </a:cubicBezTo>
                  <a:cubicBezTo>
                    <a:pt x="817805" y="18669"/>
                    <a:pt x="815874" y="18955"/>
                    <a:pt x="814019" y="19517"/>
                  </a:cubicBezTo>
                  <a:cubicBezTo>
                    <a:pt x="812183" y="20079"/>
                    <a:pt x="810546" y="20907"/>
                    <a:pt x="809091" y="21993"/>
                  </a:cubicBezTo>
                  <a:cubicBezTo>
                    <a:pt x="807664" y="23070"/>
                    <a:pt x="806475" y="24413"/>
                    <a:pt x="805542" y="26013"/>
                  </a:cubicBezTo>
                  <a:lnTo>
                    <a:pt x="805076" y="26013"/>
                  </a:lnTo>
                  <a:cubicBezTo>
                    <a:pt x="805228" y="25070"/>
                    <a:pt x="805314" y="24051"/>
                    <a:pt x="805371" y="22936"/>
                  </a:cubicBezTo>
                  <a:cubicBezTo>
                    <a:pt x="805428" y="21822"/>
                    <a:pt x="805447" y="20717"/>
                    <a:pt x="805447" y="19622"/>
                  </a:cubicBezTo>
                  <a:lnTo>
                    <a:pt x="805447" y="457"/>
                  </a:lnTo>
                  <a:lnTo>
                    <a:pt x="798626" y="457"/>
                  </a:lnTo>
                  <a:lnTo>
                    <a:pt x="798626" y="64580"/>
                  </a:lnTo>
                  <a:lnTo>
                    <a:pt x="805447" y="64580"/>
                  </a:lnTo>
                  <a:lnTo>
                    <a:pt x="805447" y="40967"/>
                  </a:lnTo>
                  <a:close/>
                  <a:moveTo>
                    <a:pt x="883771" y="35604"/>
                  </a:moveTo>
                  <a:lnTo>
                    <a:pt x="883771" y="64580"/>
                  </a:lnTo>
                  <a:lnTo>
                    <a:pt x="890536" y="64580"/>
                  </a:lnTo>
                  <a:lnTo>
                    <a:pt x="890536" y="35147"/>
                  </a:lnTo>
                  <a:cubicBezTo>
                    <a:pt x="890536" y="29356"/>
                    <a:pt x="889156" y="25146"/>
                    <a:pt x="886407" y="22517"/>
                  </a:cubicBezTo>
                  <a:cubicBezTo>
                    <a:pt x="883657" y="19898"/>
                    <a:pt x="879605" y="18583"/>
                    <a:pt x="874277" y="18583"/>
                  </a:cubicBezTo>
                  <a:cubicBezTo>
                    <a:pt x="872232" y="18583"/>
                    <a:pt x="870300" y="18869"/>
                    <a:pt x="868464" y="19431"/>
                  </a:cubicBezTo>
                  <a:cubicBezTo>
                    <a:pt x="866628" y="19993"/>
                    <a:pt x="864973" y="20812"/>
                    <a:pt x="863489" y="21898"/>
                  </a:cubicBezTo>
                  <a:cubicBezTo>
                    <a:pt x="862005" y="22984"/>
                    <a:pt x="860796" y="24327"/>
                    <a:pt x="859826" y="25918"/>
                  </a:cubicBezTo>
                  <a:lnTo>
                    <a:pt x="859455" y="25918"/>
                  </a:lnTo>
                  <a:lnTo>
                    <a:pt x="858437" y="19412"/>
                  </a:lnTo>
                  <a:lnTo>
                    <a:pt x="852919" y="19412"/>
                  </a:lnTo>
                  <a:lnTo>
                    <a:pt x="852919" y="64580"/>
                  </a:lnTo>
                  <a:lnTo>
                    <a:pt x="859740" y="64580"/>
                  </a:lnTo>
                  <a:lnTo>
                    <a:pt x="859740" y="40929"/>
                  </a:lnTo>
                  <a:cubicBezTo>
                    <a:pt x="859740" y="35547"/>
                    <a:pt x="860758" y="31442"/>
                    <a:pt x="862804" y="28604"/>
                  </a:cubicBezTo>
                  <a:cubicBezTo>
                    <a:pt x="864811" y="25775"/>
                    <a:pt x="868341" y="24365"/>
                    <a:pt x="873316" y="24365"/>
                  </a:cubicBezTo>
                  <a:cubicBezTo>
                    <a:pt x="876865" y="24365"/>
                    <a:pt x="879481" y="25298"/>
                    <a:pt x="881212" y="27165"/>
                  </a:cubicBezTo>
                  <a:cubicBezTo>
                    <a:pt x="882915" y="29032"/>
                    <a:pt x="883771" y="31842"/>
                    <a:pt x="883771" y="35604"/>
                  </a:cubicBezTo>
                  <a:moveTo>
                    <a:pt x="907165" y="64580"/>
                  </a:moveTo>
                  <a:lnTo>
                    <a:pt x="913986" y="64580"/>
                  </a:lnTo>
                  <a:lnTo>
                    <a:pt x="913986" y="23365"/>
                  </a:lnTo>
                  <a:lnTo>
                    <a:pt x="913986" y="19421"/>
                  </a:lnTo>
                  <a:lnTo>
                    <a:pt x="907165" y="19421"/>
                  </a:lnTo>
                  <a:lnTo>
                    <a:pt x="907165" y="64580"/>
                  </a:lnTo>
                  <a:close/>
                  <a:moveTo>
                    <a:pt x="910656" y="2515"/>
                  </a:moveTo>
                  <a:cubicBezTo>
                    <a:pt x="909467" y="2515"/>
                    <a:pt x="908497" y="2877"/>
                    <a:pt x="907717" y="3610"/>
                  </a:cubicBezTo>
                  <a:cubicBezTo>
                    <a:pt x="906937" y="4334"/>
                    <a:pt x="906547" y="5467"/>
                    <a:pt x="906547" y="7010"/>
                  </a:cubicBezTo>
                  <a:cubicBezTo>
                    <a:pt x="906547" y="8515"/>
                    <a:pt x="906937" y="9649"/>
                    <a:pt x="907717" y="10382"/>
                  </a:cubicBezTo>
                  <a:cubicBezTo>
                    <a:pt x="908497" y="11125"/>
                    <a:pt x="909467" y="11497"/>
                    <a:pt x="910656" y="11497"/>
                  </a:cubicBezTo>
                  <a:cubicBezTo>
                    <a:pt x="911769" y="11497"/>
                    <a:pt x="912759" y="11125"/>
                    <a:pt x="913558" y="10382"/>
                  </a:cubicBezTo>
                  <a:cubicBezTo>
                    <a:pt x="914376" y="9649"/>
                    <a:pt x="914785" y="8515"/>
                    <a:pt x="914785" y="7010"/>
                  </a:cubicBezTo>
                  <a:cubicBezTo>
                    <a:pt x="914785" y="5467"/>
                    <a:pt x="914376" y="4334"/>
                    <a:pt x="913558" y="3610"/>
                  </a:cubicBezTo>
                  <a:cubicBezTo>
                    <a:pt x="912759" y="2877"/>
                    <a:pt x="911769" y="2515"/>
                    <a:pt x="910656" y="2515"/>
                  </a:cubicBezTo>
                  <a:moveTo>
                    <a:pt x="947968" y="38700"/>
                  </a:moveTo>
                  <a:lnTo>
                    <a:pt x="966120" y="19412"/>
                  </a:lnTo>
                  <a:lnTo>
                    <a:pt x="958091" y="19412"/>
                  </a:lnTo>
                  <a:lnTo>
                    <a:pt x="943097" y="35404"/>
                  </a:lnTo>
                  <a:cubicBezTo>
                    <a:pt x="942336" y="36252"/>
                    <a:pt x="941404" y="37376"/>
                    <a:pt x="940291" y="38786"/>
                  </a:cubicBezTo>
                  <a:cubicBezTo>
                    <a:pt x="939178" y="40186"/>
                    <a:pt x="938341" y="41243"/>
                    <a:pt x="937741" y="41958"/>
                  </a:cubicBezTo>
                  <a:lnTo>
                    <a:pt x="937465" y="41958"/>
                  </a:lnTo>
                  <a:cubicBezTo>
                    <a:pt x="937522" y="40748"/>
                    <a:pt x="937579" y="39357"/>
                    <a:pt x="937665" y="37776"/>
                  </a:cubicBezTo>
                  <a:cubicBezTo>
                    <a:pt x="937741" y="36195"/>
                    <a:pt x="937798" y="34852"/>
                    <a:pt x="937798" y="33757"/>
                  </a:cubicBezTo>
                  <a:lnTo>
                    <a:pt x="937798" y="457"/>
                  </a:lnTo>
                  <a:lnTo>
                    <a:pt x="930996" y="457"/>
                  </a:lnTo>
                  <a:lnTo>
                    <a:pt x="930996" y="64580"/>
                  </a:lnTo>
                  <a:lnTo>
                    <a:pt x="937798" y="64580"/>
                  </a:lnTo>
                  <a:lnTo>
                    <a:pt x="937798" y="48225"/>
                  </a:lnTo>
                  <a:lnTo>
                    <a:pt x="943259" y="43196"/>
                  </a:lnTo>
                  <a:lnTo>
                    <a:pt x="959204" y="64580"/>
                  </a:lnTo>
                  <a:lnTo>
                    <a:pt x="967414" y="64580"/>
                  </a:lnTo>
                  <a:lnTo>
                    <a:pt x="947968" y="38700"/>
                  </a:lnTo>
                  <a:close/>
                  <a:moveTo>
                    <a:pt x="1030954" y="43186"/>
                  </a:moveTo>
                  <a:cubicBezTo>
                    <a:pt x="1030954" y="46758"/>
                    <a:pt x="1030507" y="49778"/>
                    <a:pt x="1029632" y="52235"/>
                  </a:cubicBezTo>
                  <a:cubicBezTo>
                    <a:pt x="1028756" y="54693"/>
                    <a:pt x="1027310" y="56550"/>
                    <a:pt x="1025341" y="57817"/>
                  </a:cubicBezTo>
                  <a:cubicBezTo>
                    <a:pt x="1023334" y="59084"/>
                    <a:pt x="1020679" y="59712"/>
                    <a:pt x="1017331" y="59712"/>
                  </a:cubicBezTo>
                  <a:cubicBezTo>
                    <a:pt x="1013839" y="59712"/>
                    <a:pt x="1011252" y="58788"/>
                    <a:pt x="1009549" y="56931"/>
                  </a:cubicBezTo>
                  <a:cubicBezTo>
                    <a:pt x="1007836" y="55074"/>
                    <a:pt x="1006999" y="52264"/>
                    <a:pt x="1006999" y="48501"/>
                  </a:cubicBezTo>
                  <a:lnTo>
                    <a:pt x="1006999" y="19412"/>
                  </a:lnTo>
                  <a:lnTo>
                    <a:pt x="1000083" y="19412"/>
                  </a:lnTo>
                  <a:lnTo>
                    <a:pt x="1000083" y="49006"/>
                  </a:lnTo>
                  <a:cubicBezTo>
                    <a:pt x="1000083" y="52797"/>
                    <a:pt x="1000673" y="55902"/>
                    <a:pt x="1001900" y="58322"/>
                  </a:cubicBezTo>
                  <a:cubicBezTo>
                    <a:pt x="1003127" y="60741"/>
                    <a:pt x="1004944" y="62522"/>
                    <a:pt x="1007361" y="63675"/>
                  </a:cubicBezTo>
                  <a:cubicBezTo>
                    <a:pt x="1009758" y="64837"/>
                    <a:pt x="1012764" y="65408"/>
                    <a:pt x="1016332" y="65408"/>
                  </a:cubicBezTo>
                  <a:cubicBezTo>
                    <a:pt x="1018415" y="65408"/>
                    <a:pt x="1020385" y="65141"/>
                    <a:pt x="1022221" y="64608"/>
                  </a:cubicBezTo>
                  <a:cubicBezTo>
                    <a:pt x="1024076" y="64075"/>
                    <a:pt x="1025750" y="63265"/>
                    <a:pt x="1027215" y="62198"/>
                  </a:cubicBezTo>
                  <a:cubicBezTo>
                    <a:pt x="1028699" y="61122"/>
                    <a:pt x="1029908" y="59807"/>
                    <a:pt x="1030840" y="58236"/>
                  </a:cubicBezTo>
                  <a:lnTo>
                    <a:pt x="1031211" y="58236"/>
                  </a:lnTo>
                  <a:lnTo>
                    <a:pt x="1032210" y="64589"/>
                  </a:lnTo>
                  <a:lnTo>
                    <a:pt x="1037804" y="64589"/>
                  </a:lnTo>
                  <a:lnTo>
                    <a:pt x="1037804" y="19412"/>
                  </a:lnTo>
                  <a:lnTo>
                    <a:pt x="1030926" y="19412"/>
                  </a:lnTo>
                  <a:lnTo>
                    <a:pt x="1030926" y="43186"/>
                  </a:lnTo>
                  <a:close/>
                  <a:moveTo>
                    <a:pt x="1092449" y="64580"/>
                  </a:moveTo>
                  <a:lnTo>
                    <a:pt x="1092449" y="35147"/>
                  </a:lnTo>
                  <a:cubicBezTo>
                    <a:pt x="1092449" y="29356"/>
                    <a:pt x="1091070" y="25146"/>
                    <a:pt x="1088339" y="22517"/>
                  </a:cubicBezTo>
                  <a:cubicBezTo>
                    <a:pt x="1085590" y="19898"/>
                    <a:pt x="1081537" y="18583"/>
                    <a:pt x="1076190" y="18583"/>
                  </a:cubicBezTo>
                  <a:cubicBezTo>
                    <a:pt x="1074164" y="18583"/>
                    <a:pt x="1072233" y="18869"/>
                    <a:pt x="1070397" y="19431"/>
                  </a:cubicBezTo>
                  <a:cubicBezTo>
                    <a:pt x="1068561" y="19993"/>
                    <a:pt x="1066886" y="20812"/>
                    <a:pt x="1065421" y="21898"/>
                  </a:cubicBezTo>
                  <a:cubicBezTo>
                    <a:pt x="1063937" y="22993"/>
                    <a:pt x="1062710" y="24327"/>
                    <a:pt x="1061740" y="25918"/>
                  </a:cubicBezTo>
                  <a:lnTo>
                    <a:pt x="1061369" y="25918"/>
                  </a:lnTo>
                  <a:lnTo>
                    <a:pt x="1060351" y="19412"/>
                  </a:lnTo>
                  <a:lnTo>
                    <a:pt x="1054833" y="19412"/>
                  </a:lnTo>
                  <a:lnTo>
                    <a:pt x="1054833" y="64580"/>
                  </a:lnTo>
                  <a:lnTo>
                    <a:pt x="1061673" y="64580"/>
                  </a:lnTo>
                  <a:lnTo>
                    <a:pt x="1061673" y="40919"/>
                  </a:lnTo>
                  <a:cubicBezTo>
                    <a:pt x="1061673" y="35538"/>
                    <a:pt x="1062691" y="31432"/>
                    <a:pt x="1064717" y="28604"/>
                  </a:cubicBezTo>
                  <a:cubicBezTo>
                    <a:pt x="1066744" y="25765"/>
                    <a:pt x="1070254" y="24355"/>
                    <a:pt x="1075249" y="24355"/>
                  </a:cubicBezTo>
                  <a:cubicBezTo>
                    <a:pt x="1078797" y="24355"/>
                    <a:pt x="1081413" y="25289"/>
                    <a:pt x="1083126" y="27156"/>
                  </a:cubicBezTo>
                  <a:cubicBezTo>
                    <a:pt x="1084857" y="29023"/>
                    <a:pt x="1085704" y="31842"/>
                    <a:pt x="1085704" y="35604"/>
                  </a:cubicBezTo>
                  <a:lnTo>
                    <a:pt x="1085704" y="64580"/>
                  </a:lnTo>
                  <a:lnTo>
                    <a:pt x="1092449" y="64580"/>
                  </a:lnTo>
                  <a:close/>
                  <a:moveTo>
                    <a:pt x="1139388" y="58160"/>
                  </a:moveTo>
                  <a:cubicBezTo>
                    <a:pt x="1138551" y="59503"/>
                    <a:pt x="1137457" y="60722"/>
                    <a:pt x="1136154" y="61817"/>
                  </a:cubicBezTo>
                  <a:cubicBezTo>
                    <a:pt x="1134851" y="62922"/>
                    <a:pt x="1133309" y="63798"/>
                    <a:pt x="1131511" y="64437"/>
                  </a:cubicBezTo>
                  <a:cubicBezTo>
                    <a:pt x="1129704" y="65084"/>
                    <a:pt x="1127592" y="65408"/>
                    <a:pt x="1125156" y="65408"/>
                  </a:cubicBezTo>
                  <a:cubicBezTo>
                    <a:pt x="1119448" y="65408"/>
                    <a:pt x="1114920" y="63456"/>
                    <a:pt x="1111590" y="59560"/>
                  </a:cubicBezTo>
                  <a:cubicBezTo>
                    <a:pt x="1108241" y="55655"/>
                    <a:pt x="1106576" y="49854"/>
                    <a:pt x="1106576" y="42167"/>
                  </a:cubicBezTo>
                  <a:cubicBezTo>
                    <a:pt x="1106576" y="34385"/>
                    <a:pt x="1108289" y="28518"/>
                    <a:pt x="1111685" y="24546"/>
                  </a:cubicBezTo>
                  <a:cubicBezTo>
                    <a:pt x="1115082" y="20574"/>
                    <a:pt x="1119619" y="18593"/>
                    <a:pt x="1125289" y="18593"/>
                  </a:cubicBezTo>
                  <a:cubicBezTo>
                    <a:pt x="1127668" y="18593"/>
                    <a:pt x="1129751" y="18907"/>
                    <a:pt x="1131530" y="19536"/>
                  </a:cubicBezTo>
                  <a:cubicBezTo>
                    <a:pt x="1133309" y="20174"/>
                    <a:pt x="1134860" y="21012"/>
                    <a:pt x="1136135" y="22069"/>
                  </a:cubicBezTo>
                  <a:cubicBezTo>
                    <a:pt x="1137438" y="23127"/>
                    <a:pt x="1138513" y="24336"/>
                    <a:pt x="1139388" y="25679"/>
                  </a:cubicBezTo>
                  <a:lnTo>
                    <a:pt x="1139874" y="25679"/>
                  </a:lnTo>
                  <a:cubicBezTo>
                    <a:pt x="1139779" y="24832"/>
                    <a:pt x="1139664" y="23660"/>
                    <a:pt x="1139560" y="22174"/>
                  </a:cubicBezTo>
                  <a:cubicBezTo>
                    <a:pt x="1139455" y="20688"/>
                    <a:pt x="1139388" y="19488"/>
                    <a:pt x="1139388" y="18545"/>
                  </a:cubicBezTo>
                  <a:lnTo>
                    <a:pt x="1139388" y="457"/>
                  </a:lnTo>
                  <a:lnTo>
                    <a:pt x="1146228" y="457"/>
                  </a:lnTo>
                  <a:lnTo>
                    <a:pt x="1146228" y="64589"/>
                  </a:lnTo>
                  <a:lnTo>
                    <a:pt x="1140711" y="64589"/>
                  </a:lnTo>
                  <a:lnTo>
                    <a:pt x="1139693" y="58160"/>
                  </a:lnTo>
                  <a:lnTo>
                    <a:pt x="1139388" y="58160"/>
                  </a:lnTo>
                  <a:moveTo>
                    <a:pt x="1126212" y="59722"/>
                  </a:moveTo>
                  <a:cubicBezTo>
                    <a:pt x="1131045" y="59722"/>
                    <a:pt x="1134460" y="58350"/>
                    <a:pt x="1136468" y="55597"/>
                  </a:cubicBezTo>
                  <a:cubicBezTo>
                    <a:pt x="1138475" y="52854"/>
                    <a:pt x="1139474" y="48778"/>
                    <a:pt x="1139474" y="43358"/>
                  </a:cubicBezTo>
                  <a:lnTo>
                    <a:pt x="1139474" y="42120"/>
                  </a:lnTo>
                  <a:cubicBezTo>
                    <a:pt x="1139474" y="36376"/>
                    <a:pt x="1138504" y="31975"/>
                    <a:pt x="1136611" y="28889"/>
                  </a:cubicBezTo>
                  <a:cubicBezTo>
                    <a:pt x="1134698" y="25813"/>
                    <a:pt x="1131245" y="24279"/>
                    <a:pt x="1126203" y="24279"/>
                  </a:cubicBezTo>
                  <a:cubicBezTo>
                    <a:pt x="1122007" y="24279"/>
                    <a:pt x="1118877" y="25889"/>
                    <a:pt x="1116784" y="29118"/>
                  </a:cubicBezTo>
                  <a:cubicBezTo>
                    <a:pt x="1114701" y="32347"/>
                    <a:pt x="1113645" y="36757"/>
                    <a:pt x="1113645" y="42329"/>
                  </a:cubicBezTo>
                  <a:cubicBezTo>
                    <a:pt x="1113645" y="47882"/>
                    <a:pt x="1114701" y="52168"/>
                    <a:pt x="1116765" y="55188"/>
                  </a:cubicBezTo>
                  <a:cubicBezTo>
                    <a:pt x="1118839" y="58207"/>
                    <a:pt x="1121998" y="59722"/>
                    <a:pt x="1126212" y="59722"/>
                  </a:cubicBezTo>
                  <a:moveTo>
                    <a:pt x="68069" y="121958"/>
                  </a:moveTo>
                  <a:lnTo>
                    <a:pt x="58403" y="159706"/>
                  </a:lnTo>
                  <a:cubicBezTo>
                    <a:pt x="57956" y="161439"/>
                    <a:pt x="57566" y="163116"/>
                    <a:pt x="57195" y="164735"/>
                  </a:cubicBezTo>
                  <a:cubicBezTo>
                    <a:pt x="56824" y="166364"/>
                    <a:pt x="56491" y="167907"/>
                    <a:pt x="56206" y="169393"/>
                  </a:cubicBezTo>
                  <a:cubicBezTo>
                    <a:pt x="55949" y="170878"/>
                    <a:pt x="55701" y="172298"/>
                    <a:pt x="55521" y="173641"/>
                  </a:cubicBezTo>
                  <a:cubicBezTo>
                    <a:pt x="55349" y="172669"/>
                    <a:pt x="55168" y="171650"/>
                    <a:pt x="54959" y="170555"/>
                  </a:cubicBezTo>
                  <a:cubicBezTo>
                    <a:pt x="54759" y="169478"/>
                    <a:pt x="54512" y="168335"/>
                    <a:pt x="54255" y="167135"/>
                  </a:cubicBezTo>
                  <a:cubicBezTo>
                    <a:pt x="53998" y="165945"/>
                    <a:pt x="53694" y="164716"/>
                    <a:pt x="53380" y="163449"/>
                  </a:cubicBezTo>
                  <a:cubicBezTo>
                    <a:pt x="53047" y="162182"/>
                    <a:pt x="52695" y="160906"/>
                    <a:pt x="52305" y="159620"/>
                  </a:cubicBezTo>
                  <a:lnTo>
                    <a:pt x="41022" y="121949"/>
                  </a:lnTo>
                  <a:lnTo>
                    <a:pt x="33811" y="121949"/>
                  </a:lnTo>
                  <a:lnTo>
                    <a:pt x="22975" y="159334"/>
                  </a:lnTo>
                  <a:cubicBezTo>
                    <a:pt x="22642" y="160563"/>
                    <a:pt x="22290" y="161801"/>
                    <a:pt x="21976" y="163039"/>
                  </a:cubicBezTo>
                  <a:cubicBezTo>
                    <a:pt x="21662" y="164278"/>
                    <a:pt x="21386" y="165497"/>
                    <a:pt x="21120" y="166707"/>
                  </a:cubicBezTo>
                  <a:cubicBezTo>
                    <a:pt x="20863" y="167916"/>
                    <a:pt x="20616" y="169107"/>
                    <a:pt x="20397" y="170269"/>
                  </a:cubicBezTo>
                  <a:cubicBezTo>
                    <a:pt x="20178" y="171440"/>
                    <a:pt x="20007" y="172555"/>
                    <a:pt x="19855" y="173641"/>
                  </a:cubicBezTo>
                  <a:cubicBezTo>
                    <a:pt x="19683" y="172593"/>
                    <a:pt x="19522" y="171517"/>
                    <a:pt x="19312" y="170431"/>
                  </a:cubicBezTo>
                  <a:cubicBezTo>
                    <a:pt x="19122" y="169326"/>
                    <a:pt x="18903" y="168202"/>
                    <a:pt x="18684" y="167049"/>
                  </a:cubicBezTo>
                  <a:cubicBezTo>
                    <a:pt x="18447" y="165897"/>
                    <a:pt x="18180" y="164706"/>
                    <a:pt x="17904" y="163478"/>
                  </a:cubicBezTo>
                  <a:cubicBezTo>
                    <a:pt x="17628" y="162258"/>
                    <a:pt x="17314" y="161011"/>
                    <a:pt x="16972" y="159753"/>
                  </a:cubicBezTo>
                  <a:lnTo>
                    <a:pt x="7306" y="121958"/>
                  </a:lnTo>
                  <a:lnTo>
                    <a:pt x="0" y="121958"/>
                  </a:lnTo>
                  <a:lnTo>
                    <a:pt x="15983" y="182213"/>
                  </a:lnTo>
                  <a:lnTo>
                    <a:pt x="23023" y="182213"/>
                  </a:lnTo>
                  <a:lnTo>
                    <a:pt x="34638" y="141703"/>
                  </a:lnTo>
                  <a:cubicBezTo>
                    <a:pt x="34990" y="140494"/>
                    <a:pt x="35323" y="139294"/>
                    <a:pt x="35637" y="138113"/>
                  </a:cubicBezTo>
                  <a:cubicBezTo>
                    <a:pt x="35951" y="136931"/>
                    <a:pt x="36227" y="135817"/>
                    <a:pt x="36456" y="134779"/>
                  </a:cubicBezTo>
                  <a:cubicBezTo>
                    <a:pt x="36693" y="133731"/>
                    <a:pt x="36884" y="132807"/>
                    <a:pt x="37036" y="132017"/>
                  </a:cubicBezTo>
                  <a:cubicBezTo>
                    <a:pt x="37188" y="131216"/>
                    <a:pt x="37293" y="130616"/>
                    <a:pt x="37350" y="130197"/>
                  </a:cubicBezTo>
                  <a:cubicBezTo>
                    <a:pt x="37426" y="130616"/>
                    <a:pt x="37550" y="131226"/>
                    <a:pt x="37740" y="132036"/>
                  </a:cubicBezTo>
                  <a:cubicBezTo>
                    <a:pt x="37911" y="132845"/>
                    <a:pt x="38149" y="133779"/>
                    <a:pt x="38406" y="134836"/>
                  </a:cubicBezTo>
                  <a:cubicBezTo>
                    <a:pt x="38682" y="135893"/>
                    <a:pt x="38977" y="137008"/>
                    <a:pt x="39300" y="138179"/>
                  </a:cubicBezTo>
                  <a:cubicBezTo>
                    <a:pt x="39614" y="139341"/>
                    <a:pt x="39947" y="140503"/>
                    <a:pt x="40299" y="141656"/>
                  </a:cubicBezTo>
                  <a:lnTo>
                    <a:pt x="52248" y="182213"/>
                  </a:lnTo>
                  <a:lnTo>
                    <a:pt x="59269" y="182213"/>
                  </a:lnTo>
                  <a:lnTo>
                    <a:pt x="75375" y="121958"/>
                  </a:lnTo>
                  <a:lnTo>
                    <a:pt x="68069" y="121958"/>
                  </a:lnTo>
                  <a:close/>
                  <a:moveTo>
                    <a:pt x="86401" y="182204"/>
                  </a:moveTo>
                  <a:lnTo>
                    <a:pt x="93222" y="182204"/>
                  </a:lnTo>
                  <a:lnTo>
                    <a:pt x="93222" y="137046"/>
                  </a:lnTo>
                  <a:lnTo>
                    <a:pt x="89902" y="137046"/>
                  </a:lnTo>
                  <a:lnTo>
                    <a:pt x="86401" y="137046"/>
                  </a:lnTo>
                  <a:lnTo>
                    <a:pt x="86401" y="182204"/>
                  </a:lnTo>
                  <a:close/>
                  <a:moveTo>
                    <a:pt x="92794" y="121234"/>
                  </a:moveTo>
                  <a:cubicBezTo>
                    <a:pt x="91995" y="120510"/>
                    <a:pt x="91025" y="120139"/>
                    <a:pt x="89893" y="120139"/>
                  </a:cubicBezTo>
                  <a:cubicBezTo>
                    <a:pt x="88723" y="120139"/>
                    <a:pt x="87733" y="120510"/>
                    <a:pt x="86953" y="121234"/>
                  </a:cubicBezTo>
                  <a:cubicBezTo>
                    <a:pt x="86154" y="121958"/>
                    <a:pt x="85783" y="123092"/>
                    <a:pt x="85783" y="124635"/>
                  </a:cubicBezTo>
                  <a:cubicBezTo>
                    <a:pt x="85783" y="126149"/>
                    <a:pt x="86154" y="127273"/>
                    <a:pt x="86953" y="128016"/>
                  </a:cubicBezTo>
                  <a:cubicBezTo>
                    <a:pt x="87733" y="128759"/>
                    <a:pt x="88723" y="129130"/>
                    <a:pt x="89893" y="129130"/>
                  </a:cubicBezTo>
                  <a:cubicBezTo>
                    <a:pt x="91025" y="129130"/>
                    <a:pt x="91995" y="128759"/>
                    <a:pt x="92794" y="128016"/>
                  </a:cubicBezTo>
                  <a:cubicBezTo>
                    <a:pt x="93612" y="127273"/>
                    <a:pt x="94021" y="126149"/>
                    <a:pt x="94021" y="124635"/>
                  </a:cubicBezTo>
                  <a:cubicBezTo>
                    <a:pt x="94021" y="123092"/>
                    <a:pt x="93612" y="121958"/>
                    <a:pt x="92794" y="121234"/>
                  </a:cubicBezTo>
                  <a:moveTo>
                    <a:pt x="130753" y="136217"/>
                  </a:moveTo>
                  <a:cubicBezTo>
                    <a:pt x="128603" y="136217"/>
                    <a:pt x="126662" y="136627"/>
                    <a:pt x="124921" y="137455"/>
                  </a:cubicBezTo>
                  <a:cubicBezTo>
                    <a:pt x="123171" y="138274"/>
                    <a:pt x="121649" y="139379"/>
                    <a:pt x="120336" y="140770"/>
                  </a:cubicBezTo>
                  <a:cubicBezTo>
                    <a:pt x="119013" y="142161"/>
                    <a:pt x="117881" y="143694"/>
                    <a:pt x="116958" y="145371"/>
                  </a:cubicBezTo>
                  <a:lnTo>
                    <a:pt x="116683" y="145371"/>
                  </a:lnTo>
                  <a:lnTo>
                    <a:pt x="115940" y="137046"/>
                  </a:lnTo>
                  <a:lnTo>
                    <a:pt x="110251" y="137046"/>
                  </a:lnTo>
                  <a:lnTo>
                    <a:pt x="110251" y="182213"/>
                  </a:lnTo>
                  <a:lnTo>
                    <a:pt x="117130" y="182213"/>
                  </a:lnTo>
                  <a:lnTo>
                    <a:pt x="117130" y="157982"/>
                  </a:lnTo>
                  <a:cubicBezTo>
                    <a:pt x="117130" y="155639"/>
                    <a:pt x="117482" y="153524"/>
                    <a:pt x="118167" y="151609"/>
                  </a:cubicBezTo>
                  <a:cubicBezTo>
                    <a:pt x="118852" y="149704"/>
                    <a:pt x="119784" y="148066"/>
                    <a:pt x="120992" y="146704"/>
                  </a:cubicBezTo>
                  <a:cubicBezTo>
                    <a:pt x="122200" y="145342"/>
                    <a:pt x="123608" y="144304"/>
                    <a:pt x="125226" y="143570"/>
                  </a:cubicBezTo>
                  <a:cubicBezTo>
                    <a:pt x="126824" y="142846"/>
                    <a:pt x="128536" y="142484"/>
                    <a:pt x="130334" y="142484"/>
                  </a:cubicBezTo>
                  <a:cubicBezTo>
                    <a:pt x="131133" y="142484"/>
                    <a:pt x="131990" y="142542"/>
                    <a:pt x="132903" y="142646"/>
                  </a:cubicBezTo>
                  <a:cubicBezTo>
                    <a:pt x="133797" y="142761"/>
                    <a:pt x="134634" y="142904"/>
                    <a:pt x="135357" y="143104"/>
                  </a:cubicBezTo>
                  <a:lnTo>
                    <a:pt x="136233" y="136750"/>
                  </a:lnTo>
                  <a:cubicBezTo>
                    <a:pt x="135472" y="136589"/>
                    <a:pt x="134577" y="136455"/>
                    <a:pt x="133597" y="136360"/>
                  </a:cubicBezTo>
                  <a:cubicBezTo>
                    <a:pt x="132599" y="136265"/>
                    <a:pt x="131647" y="136217"/>
                    <a:pt x="130753" y="136217"/>
                  </a:cubicBezTo>
                  <a:moveTo>
                    <a:pt x="150569" y="126578"/>
                  </a:moveTo>
                  <a:lnTo>
                    <a:pt x="147839" y="136388"/>
                  </a:lnTo>
                  <a:lnTo>
                    <a:pt x="141389" y="139065"/>
                  </a:lnTo>
                  <a:lnTo>
                    <a:pt x="141389" y="142399"/>
                  </a:lnTo>
                  <a:lnTo>
                    <a:pt x="147801" y="142399"/>
                  </a:lnTo>
                  <a:lnTo>
                    <a:pt x="147801" y="169193"/>
                  </a:lnTo>
                  <a:cubicBezTo>
                    <a:pt x="147801" y="172736"/>
                    <a:pt x="148381" y="175517"/>
                    <a:pt x="149552" y="177517"/>
                  </a:cubicBezTo>
                  <a:cubicBezTo>
                    <a:pt x="150722" y="179527"/>
                    <a:pt x="152282" y="180937"/>
                    <a:pt x="154232" y="181775"/>
                  </a:cubicBezTo>
                  <a:cubicBezTo>
                    <a:pt x="156182" y="182613"/>
                    <a:pt x="158342" y="183042"/>
                    <a:pt x="160739" y="183042"/>
                  </a:cubicBezTo>
                  <a:cubicBezTo>
                    <a:pt x="162081" y="183042"/>
                    <a:pt x="163451" y="182909"/>
                    <a:pt x="164868" y="182670"/>
                  </a:cubicBezTo>
                  <a:cubicBezTo>
                    <a:pt x="166286" y="182423"/>
                    <a:pt x="167399" y="182108"/>
                    <a:pt x="168198" y="181756"/>
                  </a:cubicBezTo>
                  <a:lnTo>
                    <a:pt x="168198" y="176441"/>
                  </a:lnTo>
                  <a:cubicBezTo>
                    <a:pt x="167456" y="176708"/>
                    <a:pt x="166485" y="176955"/>
                    <a:pt x="165315" y="177136"/>
                  </a:cubicBezTo>
                  <a:cubicBezTo>
                    <a:pt x="164126" y="177327"/>
                    <a:pt x="162975" y="177413"/>
                    <a:pt x="161843" y="177413"/>
                  </a:cubicBezTo>
                  <a:cubicBezTo>
                    <a:pt x="159683" y="177413"/>
                    <a:pt x="157942" y="176727"/>
                    <a:pt x="156639" y="175327"/>
                  </a:cubicBezTo>
                  <a:cubicBezTo>
                    <a:pt x="155336" y="173917"/>
                    <a:pt x="154689" y="171793"/>
                    <a:pt x="154689" y="168974"/>
                  </a:cubicBezTo>
                  <a:lnTo>
                    <a:pt x="154689" y="142389"/>
                  </a:lnTo>
                  <a:lnTo>
                    <a:pt x="167922" y="142389"/>
                  </a:lnTo>
                  <a:lnTo>
                    <a:pt x="167922" y="137046"/>
                  </a:lnTo>
                  <a:lnTo>
                    <a:pt x="154689" y="137046"/>
                  </a:lnTo>
                  <a:lnTo>
                    <a:pt x="154689" y="126578"/>
                  </a:lnTo>
                  <a:lnTo>
                    <a:pt x="150569" y="126578"/>
                  </a:lnTo>
                  <a:close/>
                  <a:moveTo>
                    <a:pt x="200715" y="181556"/>
                  </a:moveTo>
                  <a:cubicBezTo>
                    <a:pt x="203388" y="180565"/>
                    <a:pt x="205453" y="179089"/>
                    <a:pt x="206899" y="177127"/>
                  </a:cubicBezTo>
                  <a:cubicBezTo>
                    <a:pt x="208345" y="175165"/>
                    <a:pt x="209058" y="172736"/>
                    <a:pt x="209058" y="169850"/>
                  </a:cubicBezTo>
                  <a:cubicBezTo>
                    <a:pt x="209058" y="167383"/>
                    <a:pt x="208497" y="165354"/>
                    <a:pt x="207384" y="163773"/>
                  </a:cubicBezTo>
                  <a:cubicBezTo>
                    <a:pt x="206271" y="162192"/>
                    <a:pt x="204711" y="160849"/>
                    <a:pt x="202627" y="159734"/>
                  </a:cubicBezTo>
                  <a:cubicBezTo>
                    <a:pt x="200582" y="158620"/>
                    <a:pt x="198127" y="157544"/>
                    <a:pt x="195302" y="156496"/>
                  </a:cubicBezTo>
                  <a:cubicBezTo>
                    <a:pt x="192476" y="155429"/>
                    <a:pt x="190212" y="154496"/>
                    <a:pt x="188481" y="153695"/>
                  </a:cubicBezTo>
                  <a:cubicBezTo>
                    <a:pt x="186730" y="152895"/>
                    <a:pt x="185493" y="152048"/>
                    <a:pt x="184713" y="151143"/>
                  </a:cubicBezTo>
                  <a:cubicBezTo>
                    <a:pt x="183933" y="150228"/>
                    <a:pt x="183543" y="149076"/>
                    <a:pt x="183543" y="147676"/>
                  </a:cubicBezTo>
                  <a:cubicBezTo>
                    <a:pt x="183543" y="145866"/>
                    <a:pt x="184380" y="144437"/>
                    <a:pt x="186074" y="143389"/>
                  </a:cubicBezTo>
                  <a:cubicBezTo>
                    <a:pt x="187767" y="142351"/>
                    <a:pt x="190183" y="141827"/>
                    <a:pt x="193342" y="141827"/>
                  </a:cubicBezTo>
                  <a:cubicBezTo>
                    <a:pt x="195530" y="141827"/>
                    <a:pt x="197690" y="142103"/>
                    <a:pt x="199811" y="142646"/>
                  </a:cubicBezTo>
                  <a:cubicBezTo>
                    <a:pt x="201914" y="143199"/>
                    <a:pt x="203902" y="143875"/>
                    <a:pt x="205776" y="144675"/>
                  </a:cubicBezTo>
                  <a:lnTo>
                    <a:pt x="208078" y="139189"/>
                  </a:lnTo>
                  <a:cubicBezTo>
                    <a:pt x="206014" y="138284"/>
                    <a:pt x="203807" y="137560"/>
                    <a:pt x="201428" y="137027"/>
                  </a:cubicBezTo>
                  <a:cubicBezTo>
                    <a:pt x="199050" y="136484"/>
                    <a:pt x="196519" y="136217"/>
                    <a:pt x="193789" y="136217"/>
                  </a:cubicBezTo>
                  <a:cubicBezTo>
                    <a:pt x="188776" y="136217"/>
                    <a:pt x="184723" y="137246"/>
                    <a:pt x="181621" y="139294"/>
                  </a:cubicBezTo>
                  <a:cubicBezTo>
                    <a:pt x="178558" y="141341"/>
                    <a:pt x="177017" y="144275"/>
                    <a:pt x="177017" y="148095"/>
                  </a:cubicBezTo>
                  <a:cubicBezTo>
                    <a:pt x="177017" y="150590"/>
                    <a:pt x="177578" y="152629"/>
                    <a:pt x="178710" y="154191"/>
                  </a:cubicBezTo>
                  <a:cubicBezTo>
                    <a:pt x="179861" y="155753"/>
                    <a:pt x="181479" y="157086"/>
                    <a:pt x="183562" y="158172"/>
                  </a:cubicBezTo>
                  <a:cubicBezTo>
                    <a:pt x="185665" y="159248"/>
                    <a:pt x="188167" y="160344"/>
                    <a:pt x="191049" y="161439"/>
                  </a:cubicBezTo>
                  <a:cubicBezTo>
                    <a:pt x="193951" y="162516"/>
                    <a:pt x="196234" y="163497"/>
                    <a:pt x="197870" y="164392"/>
                  </a:cubicBezTo>
                  <a:cubicBezTo>
                    <a:pt x="199526" y="165287"/>
                    <a:pt x="200696" y="166202"/>
                    <a:pt x="201400" y="167154"/>
                  </a:cubicBezTo>
                  <a:cubicBezTo>
                    <a:pt x="202104" y="168097"/>
                    <a:pt x="202456" y="169193"/>
                    <a:pt x="202456" y="170431"/>
                  </a:cubicBezTo>
                  <a:cubicBezTo>
                    <a:pt x="202456" y="172612"/>
                    <a:pt x="201562" y="174317"/>
                    <a:pt x="199821" y="175584"/>
                  </a:cubicBezTo>
                  <a:cubicBezTo>
                    <a:pt x="198051" y="176841"/>
                    <a:pt x="195235" y="177479"/>
                    <a:pt x="191325" y="177479"/>
                  </a:cubicBezTo>
                  <a:cubicBezTo>
                    <a:pt x="188671" y="177479"/>
                    <a:pt x="186045" y="177108"/>
                    <a:pt x="183505" y="176365"/>
                  </a:cubicBezTo>
                  <a:cubicBezTo>
                    <a:pt x="180955" y="175622"/>
                    <a:pt x="178767" y="174803"/>
                    <a:pt x="176931" y="173888"/>
                  </a:cubicBezTo>
                  <a:lnTo>
                    <a:pt x="176931" y="180194"/>
                  </a:lnTo>
                  <a:cubicBezTo>
                    <a:pt x="178663" y="181108"/>
                    <a:pt x="180689" y="181794"/>
                    <a:pt x="182991" y="182299"/>
                  </a:cubicBezTo>
                  <a:cubicBezTo>
                    <a:pt x="185294" y="182794"/>
                    <a:pt x="188005" y="183042"/>
                    <a:pt x="191163" y="183042"/>
                  </a:cubicBezTo>
                  <a:cubicBezTo>
                    <a:pt x="194864" y="183042"/>
                    <a:pt x="198061" y="182537"/>
                    <a:pt x="200715" y="181556"/>
                  </a:cubicBezTo>
                  <a:moveTo>
                    <a:pt x="247293" y="182423"/>
                  </a:moveTo>
                  <a:cubicBezTo>
                    <a:pt x="249129" y="182013"/>
                    <a:pt x="250822" y="181432"/>
                    <a:pt x="252325" y="180642"/>
                  </a:cubicBezTo>
                  <a:lnTo>
                    <a:pt x="252325" y="174546"/>
                  </a:lnTo>
                  <a:cubicBezTo>
                    <a:pt x="250765" y="175231"/>
                    <a:pt x="249015" y="175841"/>
                    <a:pt x="247102" y="176336"/>
                  </a:cubicBezTo>
                  <a:cubicBezTo>
                    <a:pt x="245171" y="176841"/>
                    <a:pt x="243012" y="177098"/>
                    <a:pt x="240633" y="177098"/>
                  </a:cubicBezTo>
                  <a:cubicBezTo>
                    <a:pt x="237646" y="177098"/>
                    <a:pt x="235154" y="176422"/>
                    <a:pt x="233165" y="175050"/>
                  </a:cubicBezTo>
                  <a:cubicBezTo>
                    <a:pt x="231177" y="173688"/>
                    <a:pt x="229674" y="171717"/>
                    <a:pt x="228665" y="169135"/>
                  </a:cubicBezTo>
                  <a:cubicBezTo>
                    <a:pt x="227657" y="166554"/>
                    <a:pt x="227162" y="163430"/>
                    <a:pt x="227162" y="159782"/>
                  </a:cubicBezTo>
                  <a:cubicBezTo>
                    <a:pt x="227162" y="155962"/>
                    <a:pt x="227686" y="152743"/>
                    <a:pt x="228703" y="150133"/>
                  </a:cubicBezTo>
                  <a:cubicBezTo>
                    <a:pt x="229740" y="147523"/>
                    <a:pt x="231282" y="145542"/>
                    <a:pt x="233365" y="144199"/>
                  </a:cubicBezTo>
                  <a:cubicBezTo>
                    <a:pt x="235429" y="142856"/>
                    <a:pt x="238027" y="142180"/>
                    <a:pt x="241166" y="142180"/>
                  </a:cubicBezTo>
                  <a:cubicBezTo>
                    <a:pt x="242726" y="142180"/>
                    <a:pt x="244401" y="142399"/>
                    <a:pt x="246199" y="142837"/>
                  </a:cubicBezTo>
                  <a:cubicBezTo>
                    <a:pt x="247997" y="143275"/>
                    <a:pt x="249576" y="143770"/>
                    <a:pt x="250955" y="144323"/>
                  </a:cubicBezTo>
                  <a:lnTo>
                    <a:pt x="253020" y="138598"/>
                  </a:lnTo>
                  <a:cubicBezTo>
                    <a:pt x="251678" y="137912"/>
                    <a:pt x="249938" y="137331"/>
                    <a:pt x="247854" y="136884"/>
                  </a:cubicBezTo>
                  <a:cubicBezTo>
                    <a:pt x="245752" y="136427"/>
                    <a:pt x="243564" y="136208"/>
                    <a:pt x="241328" y="136208"/>
                  </a:cubicBezTo>
                  <a:cubicBezTo>
                    <a:pt x="237218" y="136208"/>
                    <a:pt x="233584" y="137046"/>
                    <a:pt x="230368" y="138722"/>
                  </a:cubicBezTo>
                  <a:cubicBezTo>
                    <a:pt x="227153" y="140399"/>
                    <a:pt x="224641" y="142970"/>
                    <a:pt x="222824" y="146447"/>
                  </a:cubicBezTo>
                  <a:cubicBezTo>
                    <a:pt x="220988" y="149924"/>
                    <a:pt x="220094" y="154391"/>
                    <a:pt x="220094" y="159858"/>
                  </a:cubicBezTo>
                  <a:cubicBezTo>
                    <a:pt x="220094" y="165078"/>
                    <a:pt x="220950" y="169412"/>
                    <a:pt x="222672" y="172841"/>
                  </a:cubicBezTo>
                  <a:cubicBezTo>
                    <a:pt x="224403" y="176270"/>
                    <a:pt x="226820" y="178832"/>
                    <a:pt x="229921" y="180518"/>
                  </a:cubicBezTo>
                  <a:cubicBezTo>
                    <a:pt x="233023" y="182194"/>
                    <a:pt x="236609" y="183032"/>
                    <a:pt x="240662" y="183032"/>
                  </a:cubicBezTo>
                  <a:cubicBezTo>
                    <a:pt x="243231" y="183042"/>
                    <a:pt x="245438" y="182832"/>
                    <a:pt x="247293" y="182423"/>
                  </a:cubicBezTo>
                  <a:moveTo>
                    <a:pt x="272380" y="158601"/>
                  </a:moveTo>
                  <a:cubicBezTo>
                    <a:pt x="272380" y="155029"/>
                    <a:pt x="272808" y="152009"/>
                    <a:pt x="273683" y="149533"/>
                  </a:cubicBezTo>
                  <a:cubicBezTo>
                    <a:pt x="274558" y="147066"/>
                    <a:pt x="275966" y="145190"/>
                    <a:pt x="277955" y="143904"/>
                  </a:cubicBezTo>
                  <a:cubicBezTo>
                    <a:pt x="279962" y="142627"/>
                    <a:pt x="282616" y="141989"/>
                    <a:pt x="285984" y="141989"/>
                  </a:cubicBezTo>
                  <a:cubicBezTo>
                    <a:pt x="289513" y="141989"/>
                    <a:pt x="292130" y="142932"/>
                    <a:pt x="293861" y="144799"/>
                  </a:cubicBezTo>
                  <a:cubicBezTo>
                    <a:pt x="295574" y="146666"/>
                    <a:pt x="296430" y="149476"/>
                    <a:pt x="296430" y="153248"/>
                  </a:cubicBezTo>
                  <a:lnTo>
                    <a:pt x="296430" y="182204"/>
                  </a:lnTo>
                  <a:lnTo>
                    <a:pt x="303194" y="182204"/>
                  </a:lnTo>
                  <a:lnTo>
                    <a:pt x="303194" y="152791"/>
                  </a:lnTo>
                  <a:cubicBezTo>
                    <a:pt x="303194" y="148942"/>
                    <a:pt x="302585" y="145809"/>
                    <a:pt x="301358" y="143389"/>
                  </a:cubicBezTo>
                  <a:cubicBezTo>
                    <a:pt x="300131" y="140980"/>
                    <a:pt x="298313" y="139189"/>
                    <a:pt x="295897" y="138036"/>
                  </a:cubicBezTo>
                  <a:cubicBezTo>
                    <a:pt x="293443" y="136884"/>
                    <a:pt x="290436" y="136303"/>
                    <a:pt x="286812" y="136303"/>
                  </a:cubicBezTo>
                  <a:cubicBezTo>
                    <a:pt x="284747" y="136303"/>
                    <a:pt x="282797" y="136589"/>
                    <a:pt x="280961" y="137150"/>
                  </a:cubicBezTo>
                  <a:cubicBezTo>
                    <a:pt x="279125" y="137712"/>
                    <a:pt x="277488" y="138541"/>
                    <a:pt x="276033" y="139627"/>
                  </a:cubicBezTo>
                  <a:cubicBezTo>
                    <a:pt x="274606" y="140703"/>
                    <a:pt x="273417" y="142046"/>
                    <a:pt x="272484" y="143647"/>
                  </a:cubicBezTo>
                  <a:lnTo>
                    <a:pt x="272018" y="143647"/>
                  </a:lnTo>
                  <a:cubicBezTo>
                    <a:pt x="272170" y="142704"/>
                    <a:pt x="272256" y="141684"/>
                    <a:pt x="272313" y="140570"/>
                  </a:cubicBezTo>
                  <a:cubicBezTo>
                    <a:pt x="272370" y="139456"/>
                    <a:pt x="272389" y="138351"/>
                    <a:pt x="272389" y="137255"/>
                  </a:cubicBezTo>
                  <a:lnTo>
                    <a:pt x="272389" y="118091"/>
                  </a:lnTo>
                  <a:lnTo>
                    <a:pt x="265568" y="118091"/>
                  </a:lnTo>
                  <a:lnTo>
                    <a:pt x="265568" y="182204"/>
                  </a:lnTo>
                  <a:lnTo>
                    <a:pt x="272389" y="182204"/>
                  </a:lnTo>
                  <a:lnTo>
                    <a:pt x="272389" y="158601"/>
                  </a:lnTo>
                  <a:close/>
                  <a:moveTo>
                    <a:pt x="342009" y="179670"/>
                  </a:moveTo>
                  <a:cubicBezTo>
                    <a:pt x="340648" y="180785"/>
                    <a:pt x="339050" y="181623"/>
                    <a:pt x="337252" y="182185"/>
                  </a:cubicBezTo>
                  <a:cubicBezTo>
                    <a:pt x="335463" y="182747"/>
                    <a:pt x="333256" y="183042"/>
                    <a:pt x="330659" y="183042"/>
                  </a:cubicBezTo>
                  <a:cubicBezTo>
                    <a:pt x="327910" y="183042"/>
                    <a:pt x="325474" y="182556"/>
                    <a:pt x="323353" y="181594"/>
                  </a:cubicBezTo>
                  <a:cubicBezTo>
                    <a:pt x="321212" y="180642"/>
                    <a:pt x="319547" y="179184"/>
                    <a:pt x="318339" y="177232"/>
                  </a:cubicBezTo>
                  <a:cubicBezTo>
                    <a:pt x="317093" y="175279"/>
                    <a:pt x="316503" y="172803"/>
                    <a:pt x="316503" y="169812"/>
                  </a:cubicBezTo>
                  <a:cubicBezTo>
                    <a:pt x="316503" y="165306"/>
                    <a:pt x="318292" y="161849"/>
                    <a:pt x="321850" y="159429"/>
                  </a:cubicBezTo>
                  <a:cubicBezTo>
                    <a:pt x="325398" y="157010"/>
                    <a:pt x="330840" y="155686"/>
                    <a:pt x="338146" y="155467"/>
                  </a:cubicBezTo>
                  <a:lnTo>
                    <a:pt x="345928" y="155134"/>
                  </a:lnTo>
                  <a:lnTo>
                    <a:pt x="345928" y="152381"/>
                  </a:lnTo>
                  <a:cubicBezTo>
                    <a:pt x="345928" y="148476"/>
                    <a:pt x="345091" y="145742"/>
                    <a:pt x="343417" y="144180"/>
                  </a:cubicBezTo>
                  <a:cubicBezTo>
                    <a:pt x="341742" y="142608"/>
                    <a:pt x="339383" y="141827"/>
                    <a:pt x="336339" y="141827"/>
                  </a:cubicBezTo>
                  <a:cubicBezTo>
                    <a:pt x="333960" y="141827"/>
                    <a:pt x="331715" y="142170"/>
                    <a:pt x="329575" y="142856"/>
                  </a:cubicBezTo>
                  <a:cubicBezTo>
                    <a:pt x="327434" y="143542"/>
                    <a:pt x="325398" y="144351"/>
                    <a:pt x="323496" y="145285"/>
                  </a:cubicBezTo>
                  <a:lnTo>
                    <a:pt x="321384" y="140094"/>
                  </a:lnTo>
                  <a:cubicBezTo>
                    <a:pt x="323429" y="139055"/>
                    <a:pt x="325750" y="138160"/>
                    <a:pt x="328385" y="137417"/>
                  </a:cubicBezTo>
                  <a:cubicBezTo>
                    <a:pt x="331021" y="136674"/>
                    <a:pt x="333789" y="136303"/>
                    <a:pt x="336710" y="136303"/>
                  </a:cubicBezTo>
                  <a:cubicBezTo>
                    <a:pt x="342075" y="136303"/>
                    <a:pt x="346071" y="137512"/>
                    <a:pt x="348678" y="139932"/>
                  </a:cubicBezTo>
                  <a:cubicBezTo>
                    <a:pt x="351294" y="142351"/>
                    <a:pt x="352597" y="146209"/>
                    <a:pt x="352597" y="151514"/>
                  </a:cubicBezTo>
                  <a:lnTo>
                    <a:pt x="352597" y="182204"/>
                  </a:lnTo>
                  <a:lnTo>
                    <a:pt x="347603" y="182204"/>
                  </a:lnTo>
                  <a:lnTo>
                    <a:pt x="346299" y="175536"/>
                  </a:lnTo>
                  <a:lnTo>
                    <a:pt x="345966" y="175536"/>
                  </a:lnTo>
                  <a:cubicBezTo>
                    <a:pt x="344701" y="177184"/>
                    <a:pt x="343379" y="178556"/>
                    <a:pt x="342009" y="179670"/>
                  </a:cubicBezTo>
                  <a:moveTo>
                    <a:pt x="325950" y="175622"/>
                  </a:moveTo>
                  <a:cubicBezTo>
                    <a:pt x="327529" y="176860"/>
                    <a:pt x="329594" y="177479"/>
                    <a:pt x="332172" y="177479"/>
                  </a:cubicBezTo>
                  <a:cubicBezTo>
                    <a:pt x="336186" y="177479"/>
                    <a:pt x="339459" y="176365"/>
                    <a:pt x="341999" y="174136"/>
                  </a:cubicBezTo>
                  <a:cubicBezTo>
                    <a:pt x="344568" y="171917"/>
                    <a:pt x="345824" y="168583"/>
                    <a:pt x="345824" y="164125"/>
                  </a:cubicBezTo>
                  <a:lnTo>
                    <a:pt x="345824" y="159963"/>
                  </a:lnTo>
                  <a:lnTo>
                    <a:pt x="338964" y="160249"/>
                  </a:lnTo>
                  <a:cubicBezTo>
                    <a:pt x="333313" y="160468"/>
                    <a:pt x="329356" y="161392"/>
                    <a:pt x="327053" y="163011"/>
                  </a:cubicBezTo>
                  <a:cubicBezTo>
                    <a:pt x="324751" y="164630"/>
                    <a:pt x="323600" y="166926"/>
                    <a:pt x="323600" y="169897"/>
                  </a:cubicBezTo>
                  <a:cubicBezTo>
                    <a:pt x="323610" y="172479"/>
                    <a:pt x="324390" y="174384"/>
                    <a:pt x="325950" y="175622"/>
                  </a:cubicBezTo>
                  <a:moveTo>
                    <a:pt x="371253" y="182213"/>
                  </a:moveTo>
                  <a:lnTo>
                    <a:pt x="378074" y="182213"/>
                  </a:lnTo>
                  <a:lnTo>
                    <a:pt x="378074" y="142399"/>
                  </a:lnTo>
                  <a:lnTo>
                    <a:pt x="389319" y="142399"/>
                  </a:lnTo>
                  <a:lnTo>
                    <a:pt x="389319" y="137046"/>
                  </a:lnTo>
                  <a:lnTo>
                    <a:pt x="378074" y="137046"/>
                  </a:lnTo>
                  <a:lnTo>
                    <a:pt x="378074" y="133741"/>
                  </a:lnTo>
                  <a:cubicBezTo>
                    <a:pt x="378074" y="130150"/>
                    <a:pt x="378702" y="127502"/>
                    <a:pt x="379948" y="125816"/>
                  </a:cubicBezTo>
                  <a:cubicBezTo>
                    <a:pt x="381195" y="124120"/>
                    <a:pt x="383126" y="123282"/>
                    <a:pt x="385742" y="123282"/>
                  </a:cubicBezTo>
                  <a:cubicBezTo>
                    <a:pt x="386950" y="123282"/>
                    <a:pt x="388139" y="123406"/>
                    <a:pt x="389291" y="123673"/>
                  </a:cubicBezTo>
                  <a:cubicBezTo>
                    <a:pt x="390461" y="123930"/>
                    <a:pt x="391498" y="124216"/>
                    <a:pt x="392449" y="124511"/>
                  </a:cubicBezTo>
                  <a:lnTo>
                    <a:pt x="394219" y="119110"/>
                  </a:lnTo>
                  <a:cubicBezTo>
                    <a:pt x="393124" y="118729"/>
                    <a:pt x="391840" y="118386"/>
                    <a:pt x="390413" y="118081"/>
                  </a:cubicBezTo>
                  <a:cubicBezTo>
                    <a:pt x="388986" y="117786"/>
                    <a:pt x="387388" y="117634"/>
                    <a:pt x="385656" y="117634"/>
                  </a:cubicBezTo>
                  <a:cubicBezTo>
                    <a:pt x="382593" y="117634"/>
                    <a:pt x="379967" y="118196"/>
                    <a:pt x="377836" y="119320"/>
                  </a:cubicBezTo>
                  <a:cubicBezTo>
                    <a:pt x="375696" y="120444"/>
                    <a:pt x="374069" y="122196"/>
                    <a:pt x="372927" y="124577"/>
                  </a:cubicBezTo>
                  <a:cubicBezTo>
                    <a:pt x="371814" y="126949"/>
                    <a:pt x="371253" y="130035"/>
                    <a:pt x="371253" y="133826"/>
                  </a:cubicBezTo>
                  <a:lnTo>
                    <a:pt x="371253" y="136836"/>
                  </a:lnTo>
                  <a:lnTo>
                    <a:pt x="363262" y="139103"/>
                  </a:lnTo>
                  <a:lnTo>
                    <a:pt x="363262" y="142399"/>
                  </a:lnTo>
                  <a:lnTo>
                    <a:pt x="371253" y="142399"/>
                  </a:lnTo>
                  <a:lnTo>
                    <a:pt x="371253" y="182213"/>
                  </a:lnTo>
                  <a:close/>
                  <a:moveTo>
                    <a:pt x="414729" y="177432"/>
                  </a:moveTo>
                  <a:cubicBezTo>
                    <a:pt x="412551" y="177432"/>
                    <a:pt x="410829" y="176736"/>
                    <a:pt x="409507" y="175317"/>
                  </a:cubicBezTo>
                  <a:cubicBezTo>
                    <a:pt x="408222" y="173927"/>
                    <a:pt x="407556" y="171812"/>
                    <a:pt x="407556" y="168974"/>
                  </a:cubicBezTo>
                  <a:lnTo>
                    <a:pt x="407556" y="142389"/>
                  </a:lnTo>
                  <a:lnTo>
                    <a:pt x="420771" y="142389"/>
                  </a:lnTo>
                  <a:lnTo>
                    <a:pt x="420771" y="137046"/>
                  </a:lnTo>
                  <a:lnTo>
                    <a:pt x="407556" y="137046"/>
                  </a:lnTo>
                  <a:lnTo>
                    <a:pt x="407556" y="126578"/>
                  </a:lnTo>
                  <a:lnTo>
                    <a:pt x="403428" y="126578"/>
                  </a:lnTo>
                  <a:lnTo>
                    <a:pt x="400735" y="136379"/>
                  </a:lnTo>
                  <a:lnTo>
                    <a:pt x="394247" y="139065"/>
                  </a:lnTo>
                  <a:lnTo>
                    <a:pt x="394247" y="142399"/>
                  </a:lnTo>
                  <a:lnTo>
                    <a:pt x="400678" y="142399"/>
                  </a:lnTo>
                  <a:lnTo>
                    <a:pt x="400678" y="169183"/>
                  </a:lnTo>
                  <a:cubicBezTo>
                    <a:pt x="400678" y="172726"/>
                    <a:pt x="401268" y="175498"/>
                    <a:pt x="402429" y="177508"/>
                  </a:cubicBezTo>
                  <a:cubicBezTo>
                    <a:pt x="403599" y="179518"/>
                    <a:pt x="405159" y="180927"/>
                    <a:pt x="407109" y="181766"/>
                  </a:cubicBezTo>
                  <a:cubicBezTo>
                    <a:pt x="409060" y="182604"/>
                    <a:pt x="411219" y="183032"/>
                    <a:pt x="413617" y="183032"/>
                  </a:cubicBezTo>
                  <a:cubicBezTo>
                    <a:pt x="414958" y="183032"/>
                    <a:pt x="416328" y="182909"/>
                    <a:pt x="417764" y="182651"/>
                  </a:cubicBezTo>
                  <a:cubicBezTo>
                    <a:pt x="419172" y="182404"/>
                    <a:pt x="420276" y="182108"/>
                    <a:pt x="421075" y="181747"/>
                  </a:cubicBezTo>
                  <a:lnTo>
                    <a:pt x="421075" y="176422"/>
                  </a:lnTo>
                  <a:cubicBezTo>
                    <a:pt x="420333" y="176698"/>
                    <a:pt x="419363" y="176946"/>
                    <a:pt x="418192" y="177127"/>
                  </a:cubicBezTo>
                  <a:cubicBezTo>
                    <a:pt x="416994" y="177336"/>
                    <a:pt x="415843" y="177432"/>
                    <a:pt x="414729" y="177432"/>
                  </a:cubicBezTo>
                  <a:moveTo>
                    <a:pt x="474655" y="121958"/>
                  </a:moveTo>
                  <a:cubicBezTo>
                    <a:pt x="480791" y="121958"/>
                    <a:pt x="486042" y="123082"/>
                    <a:pt x="490466" y="125320"/>
                  </a:cubicBezTo>
                  <a:cubicBezTo>
                    <a:pt x="494871" y="127559"/>
                    <a:pt x="498286" y="130864"/>
                    <a:pt x="500684" y="135245"/>
                  </a:cubicBezTo>
                  <a:cubicBezTo>
                    <a:pt x="503100" y="139627"/>
                    <a:pt x="504289" y="145047"/>
                    <a:pt x="504289" y="151505"/>
                  </a:cubicBezTo>
                  <a:cubicBezTo>
                    <a:pt x="504289" y="158296"/>
                    <a:pt x="503062" y="163963"/>
                    <a:pt x="500589" y="168507"/>
                  </a:cubicBezTo>
                  <a:cubicBezTo>
                    <a:pt x="498115" y="173060"/>
                    <a:pt x="494528" y="176470"/>
                    <a:pt x="489848" y="178784"/>
                  </a:cubicBezTo>
                  <a:cubicBezTo>
                    <a:pt x="485186" y="181061"/>
                    <a:pt x="479497" y="182213"/>
                    <a:pt x="472847" y="182213"/>
                  </a:cubicBezTo>
                  <a:lnTo>
                    <a:pt x="456494" y="182213"/>
                  </a:lnTo>
                  <a:lnTo>
                    <a:pt x="456494" y="121958"/>
                  </a:lnTo>
                  <a:lnTo>
                    <a:pt x="474655" y="121958"/>
                  </a:lnTo>
                  <a:close/>
                  <a:moveTo>
                    <a:pt x="494243" y="138360"/>
                  </a:moveTo>
                  <a:cubicBezTo>
                    <a:pt x="492445" y="134845"/>
                    <a:pt x="489800" y="132226"/>
                    <a:pt x="486328" y="130512"/>
                  </a:cubicBezTo>
                  <a:cubicBezTo>
                    <a:pt x="482855" y="128797"/>
                    <a:pt x="478612" y="127930"/>
                    <a:pt x="473580" y="127930"/>
                  </a:cubicBezTo>
                  <a:lnTo>
                    <a:pt x="463505" y="127930"/>
                  </a:lnTo>
                  <a:lnTo>
                    <a:pt x="463505" y="176193"/>
                  </a:lnTo>
                  <a:lnTo>
                    <a:pt x="472020" y="176193"/>
                  </a:lnTo>
                  <a:cubicBezTo>
                    <a:pt x="480306" y="176193"/>
                    <a:pt x="486528" y="174146"/>
                    <a:pt x="490694" y="170050"/>
                  </a:cubicBezTo>
                  <a:cubicBezTo>
                    <a:pt x="494861" y="165964"/>
                    <a:pt x="496935" y="159858"/>
                    <a:pt x="496935" y="151752"/>
                  </a:cubicBezTo>
                  <a:cubicBezTo>
                    <a:pt x="496935" y="146342"/>
                    <a:pt x="496022" y="141875"/>
                    <a:pt x="494243" y="138360"/>
                  </a:cubicBezTo>
                  <a:moveTo>
                    <a:pt x="541839" y="142646"/>
                  </a:moveTo>
                  <a:cubicBezTo>
                    <a:pt x="542752" y="142761"/>
                    <a:pt x="543570" y="142904"/>
                    <a:pt x="544312" y="143104"/>
                  </a:cubicBezTo>
                  <a:lnTo>
                    <a:pt x="545187" y="136750"/>
                  </a:lnTo>
                  <a:cubicBezTo>
                    <a:pt x="544407" y="136589"/>
                    <a:pt x="543532" y="136455"/>
                    <a:pt x="542552" y="136360"/>
                  </a:cubicBezTo>
                  <a:cubicBezTo>
                    <a:pt x="541553" y="136265"/>
                    <a:pt x="540621" y="136217"/>
                    <a:pt x="539708" y="136217"/>
                  </a:cubicBezTo>
                  <a:cubicBezTo>
                    <a:pt x="537567" y="136217"/>
                    <a:pt x="535617" y="136627"/>
                    <a:pt x="533895" y="137455"/>
                  </a:cubicBezTo>
                  <a:cubicBezTo>
                    <a:pt x="532126" y="138274"/>
                    <a:pt x="530622" y="139379"/>
                    <a:pt x="529291" y="140770"/>
                  </a:cubicBezTo>
                  <a:cubicBezTo>
                    <a:pt x="527987" y="142161"/>
                    <a:pt x="526855" y="143694"/>
                    <a:pt x="525923" y="145371"/>
                  </a:cubicBezTo>
                  <a:lnTo>
                    <a:pt x="525628" y="145371"/>
                  </a:lnTo>
                  <a:lnTo>
                    <a:pt x="524886" y="137046"/>
                  </a:lnTo>
                  <a:lnTo>
                    <a:pt x="519216" y="137046"/>
                  </a:lnTo>
                  <a:lnTo>
                    <a:pt x="519216" y="182213"/>
                  </a:lnTo>
                  <a:lnTo>
                    <a:pt x="526094" y="182213"/>
                  </a:lnTo>
                  <a:lnTo>
                    <a:pt x="526094" y="157982"/>
                  </a:lnTo>
                  <a:cubicBezTo>
                    <a:pt x="526094" y="155639"/>
                    <a:pt x="526427" y="153524"/>
                    <a:pt x="527112" y="151609"/>
                  </a:cubicBezTo>
                  <a:cubicBezTo>
                    <a:pt x="527797" y="149704"/>
                    <a:pt x="528748" y="148066"/>
                    <a:pt x="529956" y="146704"/>
                  </a:cubicBezTo>
                  <a:cubicBezTo>
                    <a:pt x="531165" y="145342"/>
                    <a:pt x="532573" y="144304"/>
                    <a:pt x="534171" y="143570"/>
                  </a:cubicBezTo>
                  <a:cubicBezTo>
                    <a:pt x="535788" y="142846"/>
                    <a:pt x="537482" y="142484"/>
                    <a:pt x="539299" y="142484"/>
                  </a:cubicBezTo>
                  <a:cubicBezTo>
                    <a:pt x="540079" y="142484"/>
                    <a:pt x="540954" y="142542"/>
                    <a:pt x="541839" y="142646"/>
                  </a:cubicBezTo>
                  <a:moveTo>
                    <a:pt x="583460" y="138779"/>
                  </a:moveTo>
                  <a:cubicBezTo>
                    <a:pt x="586210" y="140484"/>
                    <a:pt x="588312" y="142865"/>
                    <a:pt x="589758" y="145933"/>
                  </a:cubicBezTo>
                  <a:cubicBezTo>
                    <a:pt x="591223" y="148990"/>
                    <a:pt x="591946" y="152571"/>
                    <a:pt x="591946" y="156667"/>
                  </a:cubicBezTo>
                  <a:lnTo>
                    <a:pt x="591946" y="160906"/>
                  </a:lnTo>
                  <a:lnTo>
                    <a:pt x="560790" y="160906"/>
                  </a:lnTo>
                  <a:cubicBezTo>
                    <a:pt x="560866" y="166211"/>
                    <a:pt x="562179" y="170250"/>
                    <a:pt x="564728" y="173031"/>
                  </a:cubicBezTo>
                  <a:cubicBezTo>
                    <a:pt x="567297" y="175803"/>
                    <a:pt x="570874" y="177194"/>
                    <a:pt x="575526" y="177194"/>
                  </a:cubicBezTo>
                  <a:cubicBezTo>
                    <a:pt x="578370" y="177194"/>
                    <a:pt x="580911" y="176927"/>
                    <a:pt x="583089" y="176403"/>
                  </a:cubicBezTo>
                  <a:cubicBezTo>
                    <a:pt x="585296" y="175879"/>
                    <a:pt x="587570" y="175117"/>
                    <a:pt x="589948" y="174098"/>
                  </a:cubicBezTo>
                  <a:lnTo>
                    <a:pt x="589948" y="180118"/>
                  </a:lnTo>
                  <a:cubicBezTo>
                    <a:pt x="587665" y="181127"/>
                    <a:pt x="585391" y="181880"/>
                    <a:pt x="583165" y="182347"/>
                  </a:cubicBezTo>
                  <a:cubicBezTo>
                    <a:pt x="580939" y="182813"/>
                    <a:pt x="578275" y="183042"/>
                    <a:pt x="575231" y="183042"/>
                  </a:cubicBezTo>
                  <a:cubicBezTo>
                    <a:pt x="570902" y="183042"/>
                    <a:pt x="567126" y="182147"/>
                    <a:pt x="563901" y="180384"/>
                  </a:cubicBezTo>
                  <a:cubicBezTo>
                    <a:pt x="560685" y="178613"/>
                    <a:pt x="558173" y="176012"/>
                    <a:pt x="556394" y="172574"/>
                  </a:cubicBezTo>
                  <a:cubicBezTo>
                    <a:pt x="554606" y="169135"/>
                    <a:pt x="553721" y="164935"/>
                    <a:pt x="553721" y="159963"/>
                  </a:cubicBezTo>
                  <a:cubicBezTo>
                    <a:pt x="553721" y="155096"/>
                    <a:pt x="554539" y="150886"/>
                    <a:pt x="556157" y="147333"/>
                  </a:cubicBezTo>
                  <a:cubicBezTo>
                    <a:pt x="557793" y="143770"/>
                    <a:pt x="560095" y="141027"/>
                    <a:pt x="563092" y="139113"/>
                  </a:cubicBezTo>
                  <a:cubicBezTo>
                    <a:pt x="566060" y="137189"/>
                    <a:pt x="569580" y="136227"/>
                    <a:pt x="573604" y="136227"/>
                  </a:cubicBezTo>
                  <a:cubicBezTo>
                    <a:pt x="577448" y="136227"/>
                    <a:pt x="580730" y="137065"/>
                    <a:pt x="583460" y="138779"/>
                  </a:cubicBezTo>
                  <a:moveTo>
                    <a:pt x="584802" y="155429"/>
                  </a:moveTo>
                  <a:cubicBezTo>
                    <a:pt x="584763" y="152733"/>
                    <a:pt x="584335" y="150371"/>
                    <a:pt x="583536" y="148323"/>
                  </a:cubicBezTo>
                  <a:cubicBezTo>
                    <a:pt x="582718" y="146275"/>
                    <a:pt x="581491" y="144675"/>
                    <a:pt x="579836" y="143542"/>
                  </a:cubicBezTo>
                  <a:cubicBezTo>
                    <a:pt x="578199" y="142399"/>
                    <a:pt x="576078" y="141827"/>
                    <a:pt x="573500" y="141827"/>
                  </a:cubicBezTo>
                  <a:cubicBezTo>
                    <a:pt x="569856" y="141827"/>
                    <a:pt x="566945" y="143027"/>
                    <a:pt x="564785" y="145418"/>
                  </a:cubicBezTo>
                  <a:cubicBezTo>
                    <a:pt x="562607" y="147799"/>
                    <a:pt x="561313" y="151143"/>
                    <a:pt x="560904" y="155429"/>
                  </a:cubicBezTo>
                  <a:lnTo>
                    <a:pt x="584802" y="155429"/>
                  </a:lnTo>
                  <a:close/>
                  <a:moveTo>
                    <a:pt x="607881" y="139284"/>
                  </a:moveTo>
                  <a:cubicBezTo>
                    <a:pt x="604780" y="141332"/>
                    <a:pt x="603239" y="144275"/>
                    <a:pt x="603239" y="148085"/>
                  </a:cubicBezTo>
                  <a:cubicBezTo>
                    <a:pt x="603239" y="150581"/>
                    <a:pt x="603819" y="152619"/>
                    <a:pt x="604970" y="154181"/>
                  </a:cubicBezTo>
                  <a:cubicBezTo>
                    <a:pt x="606083" y="155753"/>
                    <a:pt x="607700" y="157077"/>
                    <a:pt x="609822" y="158163"/>
                  </a:cubicBezTo>
                  <a:cubicBezTo>
                    <a:pt x="611924" y="159248"/>
                    <a:pt x="614388" y="160344"/>
                    <a:pt x="617290" y="161439"/>
                  </a:cubicBezTo>
                  <a:cubicBezTo>
                    <a:pt x="620192" y="162506"/>
                    <a:pt x="622475" y="163487"/>
                    <a:pt x="624111" y="164382"/>
                  </a:cubicBezTo>
                  <a:cubicBezTo>
                    <a:pt x="625766" y="165278"/>
                    <a:pt x="626937" y="166192"/>
                    <a:pt x="627641" y="167145"/>
                  </a:cubicBezTo>
                  <a:cubicBezTo>
                    <a:pt x="628345" y="168097"/>
                    <a:pt x="628678" y="169183"/>
                    <a:pt x="628678" y="170421"/>
                  </a:cubicBezTo>
                  <a:cubicBezTo>
                    <a:pt x="628678" y="172593"/>
                    <a:pt x="627802" y="174317"/>
                    <a:pt x="626061" y="175584"/>
                  </a:cubicBezTo>
                  <a:cubicBezTo>
                    <a:pt x="624292" y="176851"/>
                    <a:pt x="621476" y="177479"/>
                    <a:pt x="617566" y="177479"/>
                  </a:cubicBezTo>
                  <a:cubicBezTo>
                    <a:pt x="614912" y="177479"/>
                    <a:pt x="612305" y="177108"/>
                    <a:pt x="609765" y="176365"/>
                  </a:cubicBezTo>
                  <a:cubicBezTo>
                    <a:pt x="607196" y="175622"/>
                    <a:pt x="605008" y="174803"/>
                    <a:pt x="603172" y="173888"/>
                  </a:cubicBezTo>
                  <a:lnTo>
                    <a:pt x="603172" y="180194"/>
                  </a:lnTo>
                  <a:cubicBezTo>
                    <a:pt x="604904" y="181108"/>
                    <a:pt x="606911" y="181794"/>
                    <a:pt x="609213" y="182299"/>
                  </a:cubicBezTo>
                  <a:cubicBezTo>
                    <a:pt x="611534" y="182794"/>
                    <a:pt x="614265" y="183042"/>
                    <a:pt x="617404" y="183042"/>
                  </a:cubicBezTo>
                  <a:cubicBezTo>
                    <a:pt x="621124" y="183042"/>
                    <a:pt x="624301" y="182537"/>
                    <a:pt x="626975" y="181556"/>
                  </a:cubicBezTo>
                  <a:cubicBezTo>
                    <a:pt x="629667" y="180565"/>
                    <a:pt x="631712" y="179099"/>
                    <a:pt x="633158" y="177127"/>
                  </a:cubicBezTo>
                  <a:cubicBezTo>
                    <a:pt x="634585" y="175155"/>
                    <a:pt x="635318" y="172736"/>
                    <a:pt x="635318" y="169840"/>
                  </a:cubicBezTo>
                  <a:cubicBezTo>
                    <a:pt x="635318" y="167373"/>
                    <a:pt x="634757" y="165344"/>
                    <a:pt x="633644" y="163763"/>
                  </a:cubicBezTo>
                  <a:cubicBezTo>
                    <a:pt x="632550" y="162182"/>
                    <a:pt x="630951" y="160839"/>
                    <a:pt x="628906" y="159725"/>
                  </a:cubicBezTo>
                  <a:cubicBezTo>
                    <a:pt x="626842" y="158610"/>
                    <a:pt x="624406" y="157534"/>
                    <a:pt x="621571" y="156496"/>
                  </a:cubicBezTo>
                  <a:cubicBezTo>
                    <a:pt x="618746" y="155419"/>
                    <a:pt x="616481" y="154486"/>
                    <a:pt x="614750" y="153686"/>
                  </a:cubicBezTo>
                  <a:cubicBezTo>
                    <a:pt x="613018" y="152895"/>
                    <a:pt x="611763" y="152038"/>
                    <a:pt x="610983" y="151133"/>
                  </a:cubicBezTo>
                  <a:cubicBezTo>
                    <a:pt x="610202" y="150228"/>
                    <a:pt x="609812" y="149076"/>
                    <a:pt x="609812" y="147676"/>
                  </a:cubicBezTo>
                  <a:cubicBezTo>
                    <a:pt x="609812" y="145856"/>
                    <a:pt x="610650" y="144428"/>
                    <a:pt x="612343" y="143380"/>
                  </a:cubicBezTo>
                  <a:cubicBezTo>
                    <a:pt x="614017" y="142342"/>
                    <a:pt x="616453" y="141818"/>
                    <a:pt x="619611" y="141818"/>
                  </a:cubicBezTo>
                  <a:cubicBezTo>
                    <a:pt x="621799" y="141818"/>
                    <a:pt x="623959" y="142094"/>
                    <a:pt x="626080" y="142646"/>
                  </a:cubicBezTo>
                  <a:cubicBezTo>
                    <a:pt x="628183" y="143189"/>
                    <a:pt x="630190" y="143866"/>
                    <a:pt x="632045" y="144666"/>
                  </a:cubicBezTo>
                  <a:lnTo>
                    <a:pt x="634348" y="139179"/>
                  </a:lnTo>
                  <a:cubicBezTo>
                    <a:pt x="632283" y="138274"/>
                    <a:pt x="630076" y="137551"/>
                    <a:pt x="627698" y="137017"/>
                  </a:cubicBezTo>
                  <a:cubicBezTo>
                    <a:pt x="625319" y="136484"/>
                    <a:pt x="622770" y="136217"/>
                    <a:pt x="620058" y="136217"/>
                  </a:cubicBezTo>
                  <a:cubicBezTo>
                    <a:pt x="615016" y="136227"/>
                    <a:pt x="610964" y="137236"/>
                    <a:pt x="607881" y="139284"/>
                  </a:cubicBezTo>
                  <a:moveTo>
                    <a:pt x="671279" y="182070"/>
                  </a:moveTo>
                  <a:cubicBezTo>
                    <a:pt x="669481" y="182709"/>
                    <a:pt x="667359" y="183042"/>
                    <a:pt x="664924" y="183042"/>
                  </a:cubicBezTo>
                  <a:cubicBezTo>
                    <a:pt x="659197" y="183042"/>
                    <a:pt x="654687" y="181089"/>
                    <a:pt x="651358" y="177184"/>
                  </a:cubicBezTo>
                  <a:cubicBezTo>
                    <a:pt x="648028" y="173288"/>
                    <a:pt x="646363" y="167478"/>
                    <a:pt x="646363" y="159801"/>
                  </a:cubicBezTo>
                  <a:cubicBezTo>
                    <a:pt x="646363" y="152019"/>
                    <a:pt x="648057" y="146152"/>
                    <a:pt x="651453" y="142180"/>
                  </a:cubicBezTo>
                  <a:cubicBezTo>
                    <a:pt x="654849" y="138208"/>
                    <a:pt x="659387" y="136227"/>
                    <a:pt x="665057" y="136227"/>
                  </a:cubicBezTo>
                  <a:cubicBezTo>
                    <a:pt x="667435" y="136227"/>
                    <a:pt x="669519" y="136541"/>
                    <a:pt x="671298" y="137170"/>
                  </a:cubicBezTo>
                  <a:cubicBezTo>
                    <a:pt x="673086" y="137808"/>
                    <a:pt x="674628" y="138646"/>
                    <a:pt x="675902" y="139703"/>
                  </a:cubicBezTo>
                  <a:cubicBezTo>
                    <a:pt x="677187" y="140760"/>
                    <a:pt x="678281" y="141970"/>
                    <a:pt x="679156" y="143313"/>
                  </a:cubicBezTo>
                  <a:lnTo>
                    <a:pt x="679660" y="143313"/>
                  </a:lnTo>
                  <a:cubicBezTo>
                    <a:pt x="679546" y="142465"/>
                    <a:pt x="679441" y="141294"/>
                    <a:pt x="679327" y="139808"/>
                  </a:cubicBezTo>
                  <a:cubicBezTo>
                    <a:pt x="679213" y="138322"/>
                    <a:pt x="679156" y="137122"/>
                    <a:pt x="679156" y="136179"/>
                  </a:cubicBezTo>
                  <a:lnTo>
                    <a:pt x="679156" y="118091"/>
                  </a:lnTo>
                  <a:lnTo>
                    <a:pt x="685996" y="118091"/>
                  </a:lnTo>
                  <a:lnTo>
                    <a:pt x="685996" y="182223"/>
                  </a:lnTo>
                  <a:lnTo>
                    <a:pt x="680478" y="182223"/>
                  </a:lnTo>
                  <a:lnTo>
                    <a:pt x="679461" y="175784"/>
                  </a:lnTo>
                  <a:lnTo>
                    <a:pt x="679166" y="175784"/>
                  </a:lnTo>
                  <a:cubicBezTo>
                    <a:pt x="678309" y="177127"/>
                    <a:pt x="677234" y="178356"/>
                    <a:pt x="675931" y="179451"/>
                  </a:cubicBezTo>
                  <a:cubicBezTo>
                    <a:pt x="674618" y="180546"/>
                    <a:pt x="673077" y="181423"/>
                    <a:pt x="671279" y="182070"/>
                  </a:cubicBezTo>
                  <a:moveTo>
                    <a:pt x="656542" y="172812"/>
                  </a:moveTo>
                  <a:cubicBezTo>
                    <a:pt x="658626" y="175841"/>
                    <a:pt x="661765" y="177346"/>
                    <a:pt x="665980" y="177346"/>
                  </a:cubicBezTo>
                  <a:cubicBezTo>
                    <a:pt x="670813" y="177346"/>
                    <a:pt x="674228" y="175974"/>
                    <a:pt x="676235" y="173212"/>
                  </a:cubicBezTo>
                  <a:cubicBezTo>
                    <a:pt x="678243" y="170478"/>
                    <a:pt x="679242" y="166402"/>
                    <a:pt x="679242" y="160982"/>
                  </a:cubicBezTo>
                  <a:lnTo>
                    <a:pt x="679242" y="159744"/>
                  </a:lnTo>
                  <a:cubicBezTo>
                    <a:pt x="679242" y="154000"/>
                    <a:pt x="678271" y="149600"/>
                    <a:pt x="676378" y="146514"/>
                  </a:cubicBezTo>
                  <a:cubicBezTo>
                    <a:pt x="674466" y="143437"/>
                    <a:pt x="671013" y="141903"/>
                    <a:pt x="665970" y="141903"/>
                  </a:cubicBezTo>
                  <a:cubicBezTo>
                    <a:pt x="661794" y="141903"/>
                    <a:pt x="658635" y="143513"/>
                    <a:pt x="656552" y="146742"/>
                  </a:cubicBezTo>
                  <a:cubicBezTo>
                    <a:pt x="654469" y="149971"/>
                    <a:pt x="653413" y="154381"/>
                    <a:pt x="653413" y="159953"/>
                  </a:cubicBezTo>
                  <a:cubicBezTo>
                    <a:pt x="653422" y="165506"/>
                    <a:pt x="654459" y="169793"/>
                    <a:pt x="656542" y="172812"/>
                  </a:cubicBezTo>
                  <a:moveTo>
                    <a:pt x="730253" y="138779"/>
                  </a:moveTo>
                  <a:cubicBezTo>
                    <a:pt x="733002" y="140484"/>
                    <a:pt x="735105" y="142865"/>
                    <a:pt x="736551" y="145933"/>
                  </a:cubicBezTo>
                  <a:cubicBezTo>
                    <a:pt x="737997" y="148990"/>
                    <a:pt x="738729" y="152571"/>
                    <a:pt x="738729" y="156667"/>
                  </a:cubicBezTo>
                  <a:lnTo>
                    <a:pt x="738729" y="160906"/>
                  </a:lnTo>
                  <a:lnTo>
                    <a:pt x="707592" y="160906"/>
                  </a:lnTo>
                  <a:cubicBezTo>
                    <a:pt x="707668" y="166211"/>
                    <a:pt x="708981" y="170250"/>
                    <a:pt x="711530" y="173031"/>
                  </a:cubicBezTo>
                  <a:cubicBezTo>
                    <a:pt x="714099" y="175803"/>
                    <a:pt x="717676" y="177194"/>
                    <a:pt x="722328" y="177194"/>
                  </a:cubicBezTo>
                  <a:cubicBezTo>
                    <a:pt x="725173" y="177194"/>
                    <a:pt x="727694" y="176927"/>
                    <a:pt x="729891" y="176403"/>
                  </a:cubicBezTo>
                  <a:cubicBezTo>
                    <a:pt x="732079" y="175879"/>
                    <a:pt x="734372" y="175117"/>
                    <a:pt x="736731" y="174098"/>
                  </a:cubicBezTo>
                  <a:lnTo>
                    <a:pt x="736731" y="180118"/>
                  </a:lnTo>
                  <a:cubicBezTo>
                    <a:pt x="734448" y="181127"/>
                    <a:pt x="732194" y="181880"/>
                    <a:pt x="729948" y="182347"/>
                  </a:cubicBezTo>
                  <a:cubicBezTo>
                    <a:pt x="727722" y="182813"/>
                    <a:pt x="725078" y="183042"/>
                    <a:pt x="722033" y="183042"/>
                  </a:cubicBezTo>
                  <a:cubicBezTo>
                    <a:pt x="717685" y="183042"/>
                    <a:pt x="713909" y="182147"/>
                    <a:pt x="710703" y="180384"/>
                  </a:cubicBezTo>
                  <a:cubicBezTo>
                    <a:pt x="707468" y="178613"/>
                    <a:pt x="704976" y="176012"/>
                    <a:pt x="703178" y="172574"/>
                  </a:cubicBezTo>
                  <a:cubicBezTo>
                    <a:pt x="701389" y="169135"/>
                    <a:pt x="700523" y="164935"/>
                    <a:pt x="700523" y="159963"/>
                  </a:cubicBezTo>
                  <a:cubicBezTo>
                    <a:pt x="700523" y="155096"/>
                    <a:pt x="701341" y="150886"/>
                    <a:pt x="702959" y="147333"/>
                  </a:cubicBezTo>
                  <a:cubicBezTo>
                    <a:pt x="704595" y="143770"/>
                    <a:pt x="706897" y="141027"/>
                    <a:pt x="709875" y="139113"/>
                  </a:cubicBezTo>
                  <a:cubicBezTo>
                    <a:pt x="712862" y="137189"/>
                    <a:pt x="716382" y="136227"/>
                    <a:pt x="720387" y="136227"/>
                  </a:cubicBezTo>
                  <a:cubicBezTo>
                    <a:pt x="724231" y="136227"/>
                    <a:pt x="727522" y="137065"/>
                    <a:pt x="730253" y="138779"/>
                  </a:cubicBezTo>
                  <a:moveTo>
                    <a:pt x="731575" y="155429"/>
                  </a:moveTo>
                  <a:cubicBezTo>
                    <a:pt x="731556" y="152733"/>
                    <a:pt x="731128" y="150371"/>
                    <a:pt x="730310" y="148323"/>
                  </a:cubicBezTo>
                  <a:cubicBezTo>
                    <a:pt x="729511" y="146275"/>
                    <a:pt x="728283" y="144675"/>
                    <a:pt x="726628" y="143542"/>
                  </a:cubicBezTo>
                  <a:cubicBezTo>
                    <a:pt x="724992" y="142399"/>
                    <a:pt x="722870" y="141827"/>
                    <a:pt x="720292" y="141827"/>
                  </a:cubicBezTo>
                  <a:cubicBezTo>
                    <a:pt x="716630" y="141827"/>
                    <a:pt x="713737" y="143027"/>
                    <a:pt x="711578" y="145418"/>
                  </a:cubicBezTo>
                  <a:cubicBezTo>
                    <a:pt x="709399" y="147799"/>
                    <a:pt x="708105" y="151143"/>
                    <a:pt x="707696" y="155429"/>
                  </a:cubicBezTo>
                  <a:lnTo>
                    <a:pt x="731575" y="155429"/>
                  </a:lnTo>
                  <a:close/>
                  <a:moveTo>
                    <a:pt x="774271" y="136217"/>
                  </a:moveTo>
                  <a:cubicBezTo>
                    <a:pt x="772245" y="136217"/>
                    <a:pt x="770314" y="136503"/>
                    <a:pt x="768478" y="137065"/>
                  </a:cubicBezTo>
                  <a:cubicBezTo>
                    <a:pt x="766623" y="137627"/>
                    <a:pt x="764967" y="138446"/>
                    <a:pt x="763483" y="139532"/>
                  </a:cubicBezTo>
                  <a:cubicBezTo>
                    <a:pt x="762018" y="140618"/>
                    <a:pt x="760791" y="141961"/>
                    <a:pt x="759821" y="143551"/>
                  </a:cubicBezTo>
                  <a:lnTo>
                    <a:pt x="759450" y="143551"/>
                  </a:lnTo>
                  <a:lnTo>
                    <a:pt x="758432" y="137046"/>
                  </a:lnTo>
                  <a:lnTo>
                    <a:pt x="752914" y="137046"/>
                  </a:lnTo>
                  <a:lnTo>
                    <a:pt x="752914" y="182213"/>
                  </a:lnTo>
                  <a:lnTo>
                    <a:pt x="759754" y="182213"/>
                  </a:lnTo>
                  <a:lnTo>
                    <a:pt x="759754" y="158553"/>
                  </a:lnTo>
                  <a:cubicBezTo>
                    <a:pt x="759754" y="153172"/>
                    <a:pt x="760772" y="149066"/>
                    <a:pt x="762798" y="146228"/>
                  </a:cubicBezTo>
                  <a:cubicBezTo>
                    <a:pt x="764825" y="143399"/>
                    <a:pt x="768335" y="141989"/>
                    <a:pt x="773330" y="141989"/>
                  </a:cubicBezTo>
                  <a:cubicBezTo>
                    <a:pt x="776859" y="141989"/>
                    <a:pt x="779494" y="142923"/>
                    <a:pt x="781207" y="144799"/>
                  </a:cubicBezTo>
                  <a:cubicBezTo>
                    <a:pt x="782938" y="146666"/>
                    <a:pt x="783785" y="149485"/>
                    <a:pt x="783785" y="153248"/>
                  </a:cubicBezTo>
                  <a:lnTo>
                    <a:pt x="783785" y="182223"/>
                  </a:lnTo>
                  <a:lnTo>
                    <a:pt x="790530" y="182223"/>
                  </a:lnTo>
                  <a:lnTo>
                    <a:pt x="790530" y="152791"/>
                  </a:lnTo>
                  <a:cubicBezTo>
                    <a:pt x="790530" y="146999"/>
                    <a:pt x="789151" y="142789"/>
                    <a:pt x="786401" y="140160"/>
                  </a:cubicBezTo>
                  <a:cubicBezTo>
                    <a:pt x="783671" y="137531"/>
                    <a:pt x="779628" y="136217"/>
                    <a:pt x="774271" y="136217"/>
                  </a:cubicBezTo>
                  <a:moveTo>
                    <a:pt x="45598" y="279483"/>
                  </a:moveTo>
                  <a:cubicBezTo>
                    <a:pt x="45598" y="282645"/>
                    <a:pt x="45018" y="285436"/>
                    <a:pt x="43885" y="287836"/>
                  </a:cubicBezTo>
                  <a:cubicBezTo>
                    <a:pt x="42753" y="290236"/>
                    <a:pt x="41003" y="292103"/>
                    <a:pt x="38644" y="293437"/>
                  </a:cubicBezTo>
                  <a:cubicBezTo>
                    <a:pt x="36303" y="294780"/>
                    <a:pt x="33297" y="295427"/>
                    <a:pt x="29615" y="295427"/>
                  </a:cubicBezTo>
                  <a:cubicBezTo>
                    <a:pt x="24250" y="295427"/>
                    <a:pt x="20197" y="294046"/>
                    <a:pt x="17505" y="291275"/>
                  </a:cubicBezTo>
                  <a:cubicBezTo>
                    <a:pt x="14793" y="288493"/>
                    <a:pt x="13452" y="284550"/>
                    <a:pt x="13452" y="279444"/>
                  </a:cubicBezTo>
                  <a:lnTo>
                    <a:pt x="13452" y="240411"/>
                  </a:lnTo>
                  <a:lnTo>
                    <a:pt x="6412" y="240411"/>
                  </a:lnTo>
                  <a:lnTo>
                    <a:pt x="6412" y="279235"/>
                  </a:lnTo>
                  <a:cubicBezTo>
                    <a:pt x="6412" y="285998"/>
                    <a:pt x="8343" y="291398"/>
                    <a:pt x="12225" y="295418"/>
                  </a:cubicBezTo>
                  <a:cubicBezTo>
                    <a:pt x="16106" y="299456"/>
                    <a:pt x="21776" y="301495"/>
                    <a:pt x="29206" y="301495"/>
                  </a:cubicBezTo>
                  <a:cubicBezTo>
                    <a:pt x="34429" y="301495"/>
                    <a:pt x="38758" y="300533"/>
                    <a:pt x="42211" y="298618"/>
                  </a:cubicBezTo>
                  <a:cubicBezTo>
                    <a:pt x="45665" y="296713"/>
                    <a:pt x="48271" y="294094"/>
                    <a:pt x="49974" y="290779"/>
                  </a:cubicBezTo>
                  <a:cubicBezTo>
                    <a:pt x="51687" y="287455"/>
                    <a:pt x="52543" y="283655"/>
                    <a:pt x="52543" y="279397"/>
                  </a:cubicBezTo>
                  <a:lnTo>
                    <a:pt x="52543" y="240411"/>
                  </a:lnTo>
                  <a:lnTo>
                    <a:pt x="45598" y="240411"/>
                  </a:lnTo>
                  <a:lnTo>
                    <a:pt x="45598" y="279483"/>
                  </a:lnTo>
                  <a:close/>
                  <a:moveTo>
                    <a:pt x="90511" y="254670"/>
                  </a:moveTo>
                  <a:cubicBezTo>
                    <a:pt x="88466" y="254670"/>
                    <a:pt x="86534" y="254965"/>
                    <a:pt x="84698" y="255527"/>
                  </a:cubicBezTo>
                  <a:cubicBezTo>
                    <a:pt x="82862" y="256089"/>
                    <a:pt x="81207" y="256908"/>
                    <a:pt x="79723" y="257994"/>
                  </a:cubicBezTo>
                  <a:cubicBezTo>
                    <a:pt x="78239" y="259090"/>
                    <a:pt x="77030" y="260423"/>
                    <a:pt x="76060" y="262014"/>
                  </a:cubicBezTo>
                  <a:lnTo>
                    <a:pt x="75689" y="262014"/>
                  </a:lnTo>
                  <a:lnTo>
                    <a:pt x="74671" y="255508"/>
                  </a:lnTo>
                  <a:lnTo>
                    <a:pt x="69153" y="255508"/>
                  </a:lnTo>
                  <a:lnTo>
                    <a:pt x="69153" y="300676"/>
                  </a:lnTo>
                  <a:lnTo>
                    <a:pt x="75993" y="300676"/>
                  </a:lnTo>
                  <a:lnTo>
                    <a:pt x="75993" y="277016"/>
                  </a:lnTo>
                  <a:cubicBezTo>
                    <a:pt x="75993" y="271643"/>
                    <a:pt x="76992" y="267529"/>
                    <a:pt x="79019" y="264700"/>
                  </a:cubicBezTo>
                  <a:cubicBezTo>
                    <a:pt x="81064" y="261871"/>
                    <a:pt x="84575" y="260461"/>
                    <a:pt x="89569" y="260461"/>
                  </a:cubicBezTo>
                  <a:cubicBezTo>
                    <a:pt x="93118" y="260461"/>
                    <a:pt x="95734" y="261395"/>
                    <a:pt x="97446" y="263252"/>
                  </a:cubicBezTo>
                  <a:cubicBezTo>
                    <a:pt x="99159" y="265128"/>
                    <a:pt x="100015" y="267938"/>
                    <a:pt x="100015" y="271701"/>
                  </a:cubicBezTo>
                  <a:lnTo>
                    <a:pt x="100015" y="300685"/>
                  </a:lnTo>
                  <a:lnTo>
                    <a:pt x="106779" y="300685"/>
                  </a:lnTo>
                  <a:lnTo>
                    <a:pt x="106779" y="271253"/>
                  </a:lnTo>
                  <a:cubicBezTo>
                    <a:pt x="106779" y="265462"/>
                    <a:pt x="105400" y="261242"/>
                    <a:pt x="102650" y="258623"/>
                  </a:cubicBezTo>
                  <a:cubicBezTo>
                    <a:pt x="99910" y="255984"/>
                    <a:pt x="95867" y="254670"/>
                    <a:pt x="90511" y="254670"/>
                  </a:cubicBezTo>
                  <a:moveTo>
                    <a:pt x="122524" y="300676"/>
                  </a:moveTo>
                  <a:lnTo>
                    <a:pt x="129364" y="300676"/>
                  </a:lnTo>
                  <a:lnTo>
                    <a:pt x="129364" y="255508"/>
                  </a:lnTo>
                  <a:lnTo>
                    <a:pt x="125949" y="255508"/>
                  </a:lnTo>
                  <a:lnTo>
                    <a:pt x="122533" y="255508"/>
                  </a:lnTo>
                  <a:lnTo>
                    <a:pt x="122533" y="300676"/>
                  </a:lnTo>
                  <a:close/>
                  <a:moveTo>
                    <a:pt x="126015" y="238601"/>
                  </a:moveTo>
                  <a:cubicBezTo>
                    <a:pt x="124845" y="238601"/>
                    <a:pt x="123856" y="238963"/>
                    <a:pt x="123076" y="239687"/>
                  </a:cubicBezTo>
                  <a:cubicBezTo>
                    <a:pt x="122295" y="240421"/>
                    <a:pt x="121905" y="241544"/>
                    <a:pt x="121905" y="243088"/>
                  </a:cubicBezTo>
                  <a:cubicBezTo>
                    <a:pt x="121905" y="244592"/>
                    <a:pt x="122295" y="245716"/>
                    <a:pt x="123076" y="246459"/>
                  </a:cubicBezTo>
                  <a:cubicBezTo>
                    <a:pt x="123856" y="247202"/>
                    <a:pt x="124845" y="247574"/>
                    <a:pt x="126015" y="247574"/>
                  </a:cubicBezTo>
                  <a:cubicBezTo>
                    <a:pt x="127147" y="247574"/>
                    <a:pt x="128118" y="247202"/>
                    <a:pt x="128936" y="246459"/>
                  </a:cubicBezTo>
                  <a:cubicBezTo>
                    <a:pt x="129735" y="245716"/>
                    <a:pt x="130144" y="244592"/>
                    <a:pt x="130144" y="243088"/>
                  </a:cubicBezTo>
                  <a:cubicBezTo>
                    <a:pt x="130144" y="241544"/>
                    <a:pt x="129735" y="240421"/>
                    <a:pt x="128936" y="239687"/>
                  </a:cubicBezTo>
                  <a:cubicBezTo>
                    <a:pt x="128118" y="238963"/>
                    <a:pt x="127157" y="238601"/>
                    <a:pt x="126015" y="238601"/>
                  </a:cubicBezTo>
                  <a:moveTo>
                    <a:pt x="163165" y="282826"/>
                  </a:moveTo>
                  <a:cubicBezTo>
                    <a:pt x="162537" y="284664"/>
                    <a:pt x="161824" y="286722"/>
                    <a:pt x="161063" y="288989"/>
                  </a:cubicBezTo>
                  <a:cubicBezTo>
                    <a:pt x="160302" y="291255"/>
                    <a:pt x="159740" y="293075"/>
                    <a:pt x="159407" y="294437"/>
                  </a:cubicBezTo>
                  <a:lnTo>
                    <a:pt x="159132" y="294437"/>
                  </a:lnTo>
                  <a:cubicBezTo>
                    <a:pt x="158856" y="293065"/>
                    <a:pt x="158351" y="291255"/>
                    <a:pt x="157647" y="289008"/>
                  </a:cubicBezTo>
                  <a:cubicBezTo>
                    <a:pt x="156924" y="286760"/>
                    <a:pt x="156240" y="284693"/>
                    <a:pt x="155545" y="282826"/>
                  </a:cubicBezTo>
                  <a:lnTo>
                    <a:pt x="145622" y="255508"/>
                  </a:lnTo>
                  <a:lnTo>
                    <a:pt x="138288" y="255508"/>
                  </a:lnTo>
                  <a:lnTo>
                    <a:pt x="155421" y="300676"/>
                  </a:lnTo>
                  <a:lnTo>
                    <a:pt x="163241" y="300676"/>
                  </a:lnTo>
                  <a:lnTo>
                    <a:pt x="180413" y="255508"/>
                  </a:lnTo>
                  <a:lnTo>
                    <a:pt x="173088" y="255508"/>
                  </a:lnTo>
                  <a:lnTo>
                    <a:pt x="163165" y="282826"/>
                  </a:lnTo>
                  <a:close/>
                  <a:moveTo>
                    <a:pt x="216545" y="257232"/>
                  </a:moveTo>
                  <a:cubicBezTo>
                    <a:pt x="219295" y="258937"/>
                    <a:pt x="221397" y="261318"/>
                    <a:pt x="222843" y="264376"/>
                  </a:cubicBezTo>
                  <a:cubicBezTo>
                    <a:pt x="224289" y="267443"/>
                    <a:pt x="225022" y="271015"/>
                    <a:pt x="225022" y="275111"/>
                  </a:cubicBezTo>
                  <a:lnTo>
                    <a:pt x="225022" y="279368"/>
                  </a:lnTo>
                  <a:lnTo>
                    <a:pt x="193865" y="279368"/>
                  </a:lnTo>
                  <a:cubicBezTo>
                    <a:pt x="193960" y="284664"/>
                    <a:pt x="195273" y="288693"/>
                    <a:pt x="197823" y="291475"/>
                  </a:cubicBezTo>
                  <a:cubicBezTo>
                    <a:pt x="200372" y="294246"/>
                    <a:pt x="203968" y="295646"/>
                    <a:pt x="208621" y="295646"/>
                  </a:cubicBezTo>
                  <a:cubicBezTo>
                    <a:pt x="211465" y="295646"/>
                    <a:pt x="213986" y="295389"/>
                    <a:pt x="216184" y="294846"/>
                  </a:cubicBezTo>
                  <a:cubicBezTo>
                    <a:pt x="218372" y="294332"/>
                    <a:pt x="220665" y="293561"/>
                    <a:pt x="223024" y="292541"/>
                  </a:cubicBezTo>
                  <a:lnTo>
                    <a:pt x="223024" y="298571"/>
                  </a:lnTo>
                  <a:cubicBezTo>
                    <a:pt x="220741" y="299590"/>
                    <a:pt x="218486" y="300333"/>
                    <a:pt x="216260" y="300800"/>
                  </a:cubicBezTo>
                  <a:cubicBezTo>
                    <a:pt x="214015" y="301266"/>
                    <a:pt x="211370" y="301485"/>
                    <a:pt x="208326" y="301485"/>
                  </a:cubicBezTo>
                  <a:cubicBezTo>
                    <a:pt x="203997" y="301485"/>
                    <a:pt x="200201" y="300599"/>
                    <a:pt x="196995" y="298828"/>
                  </a:cubicBezTo>
                  <a:cubicBezTo>
                    <a:pt x="193761" y="297056"/>
                    <a:pt x="191259" y="294456"/>
                    <a:pt x="189470" y="291027"/>
                  </a:cubicBezTo>
                  <a:cubicBezTo>
                    <a:pt x="187681" y="287598"/>
                    <a:pt x="186816" y="283388"/>
                    <a:pt x="186816" y="278416"/>
                  </a:cubicBezTo>
                  <a:cubicBezTo>
                    <a:pt x="186816" y="273558"/>
                    <a:pt x="187634" y="269338"/>
                    <a:pt x="189251" y="265786"/>
                  </a:cubicBezTo>
                  <a:cubicBezTo>
                    <a:pt x="190887" y="262223"/>
                    <a:pt x="193190" y="259490"/>
                    <a:pt x="196167" y="257575"/>
                  </a:cubicBezTo>
                  <a:cubicBezTo>
                    <a:pt x="199155" y="255641"/>
                    <a:pt x="202675" y="254679"/>
                    <a:pt x="206680" y="254679"/>
                  </a:cubicBezTo>
                  <a:cubicBezTo>
                    <a:pt x="210504" y="254670"/>
                    <a:pt x="213815" y="255518"/>
                    <a:pt x="216545" y="257232"/>
                  </a:cubicBezTo>
                  <a:moveTo>
                    <a:pt x="217868" y="273882"/>
                  </a:moveTo>
                  <a:cubicBezTo>
                    <a:pt x="217849" y="271186"/>
                    <a:pt x="217421" y="268824"/>
                    <a:pt x="216621" y="266776"/>
                  </a:cubicBezTo>
                  <a:cubicBezTo>
                    <a:pt x="215803" y="264728"/>
                    <a:pt x="214576" y="263128"/>
                    <a:pt x="212921" y="261995"/>
                  </a:cubicBezTo>
                  <a:cubicBezTo>
                    <a:pt x="211265" y="260852"/>
                    <a:pt x="209163" y="260280"/>
                    <a:pt x="206585" y="260280"/>
                  </a:cubicBezTo>
                  <a:cubicBezTo>
                    <a:pt x="202922" y="260280"/>
                    <a:pt x="200030" y="261471"/>
                    <a:pt x="197851" y="263871"/>
                  </a:cubicBezTo>
                  <a:cubicBezTo>
                    <a:pt x="195692" y="266252"/>
                    <a:pt x="194398" y="269596"/>
                    <a:pt x="193989" y="273882"/>
                  </a:cubicBezTo>
                  <a:lnTo>
                    <a:pt x="217868" y="273882"/>
                  </a:lnTo>
                  <a:close/>
                  <a:moveTo>
                    <a:pt x="258814" y="254670"/>
                  </a:moveTo>
                  <a:cubicBezTo>
                    <a:pt x="256673" y="254670"/>
                    <a:pt x="254742" y="255099"/>
                    <a:pt x="253001" y="255918"/>
                  </a:cubicBezTo>
                  <a:cubicBezTo>
                    <a:pt x="251250" y="256737"/>
                    <a:pt x="249709" y="257851"/>
                    <a:pt x="248415" y="259232"/>
                  </a:cubicBezTo>
                  <a:cubicBezTo>
                    <a:pt x="247093" y="260623"/>
                    <a:pt x="245961" y="262157"/>
                    <a:pt x="245038" y="263833"/>
                  </a:cubicBezTo>
                  <a:lnTo>
                    <a:pt x="244762" y="263833"/>
                  </a:lnTo>
                  <a:lnTo>
                    <a:pt x="244020" y="255508"/>
                  </a:lnTo>
                  <a:lnTo>
                    <a:pt x="238331" y="255508"/>
                  </a:lnTo>
                  <a:lnTo>
                    <a:pt x="238331" y="300676"/>
                  </a:lnTo>
                  <a:lnTo>
                    <a:pt x="245209" y="300676"/>
                  </a:lnTo>
                  <a:lnTo>
                    <a:pt x="245209" y="276435"/>
                  </a:lnTo>
                  <a:cubicBezTo>
                    <a:pt x="245209" y="274110"/>
                    <a:pt x="245561" y="271986"/>
                    <a:pt x="246227" y="270072"/>
                  </a:cubicBezTo>
                  <a:cubicBezTo>
                    <a:pt x="246912" y="268157"/>
                    <a:pt x="247864" y="266519"/>
                    <a:pt x="249072" y="265166"/>
                  </a:cubicBezTo>
                  <a:cubicBezTo>
                    <a:pt x="250280" y="263804"/>
                    <a:pt x="251688" y="262757"/>
                    <a:pt x="253286" y="262033"/>
                  </a:cubicBezTo>
                  <a:cubicBezTo>
                    <a:pt x="254884" y="261309"/>
                    <a:pt x="256597" y="260937"/>
                    <a:pt x="258414" y="260937"/>
                  </a:cubicBezTo>
                  <a:cubicBezTo>
                    <a:pt x="259213" y="260937"/>
                    <a:pt x="260069" y="260995"/>
                    <a:pt x="260964" y="261109"/>
                  </a:cubicBezTo>
                  <a:cubicBezTo>
                    <a:pt x="261877" y="261223"/>
                    <a:pt x="262714" y="261366"/>
                    <a:pt x="263456" y="261566"/>
                  </a:cubicBezTo>
                  <a:lnTo>
                    <a:pt x="264312" y="255222"/>
                  </a:lnTo>
                  <a:cubicBezTo>
                    <a:pt x="263551" y="255041"/>
                    <a:pt x="262657" y="254937"/>
                    <a:pt x="261677" y="254822"/>
                  </a:cubicBezTo>
                  <a:cubicBezTo>
                    <a:pt x="260678" y="254718"/>
                    <a:pt x="259727" y="254670"/>
                    <a:pt x="258814" y="254670"/>
                  </a:cubicBezTo>
                  <a:moveTo>
                    <a:pt x="297229" y="278178"/>
                  </a:moveTo>
                  <a:cubicBezTo>
                    <a:pt x="295183" y="277073"/>
                    <a:pt x="292729" y="275996"/>
                    <a:pt x="289903" y="274939"/>
                  </a:cubicBezTo>
                  <a:cubicBezTo>
                    <a:pt x="287078" y="273882"/>
                    <a:pt x="284795" y="272948"/>
                    <a:pt x="283063" y="272148"/>
                  </a:cubicBezTo>
                  <a:cubicBezTo>
                    <a:pt x="281332" y="271348"/>
                    <a:pt x="280095" y="270491"/>
                    <a:pt x="279296" y="269586"/>
                  </a:cubicBezTo>
                  <a:cubicBezTo>
                    <a:pt x="278516" y="268681"/>
                    <a:pt x="278126" y="267519"/>
                    <a:pt x="278126" y="266119"/>
                  </a:cubicBezTo>
                  <a:cubicBezTo>
                    <a:pt x="278126" y="264319"/>
                    <a:pt x="278982" y="262880"/>
                    <a:pt x="280675" y="261842"/>
                  </a:cubicBezTo>
                  <a:cubicBezTo>
                    <a:pt x="282350" y="260804"/>
                    <a:pt x="284766" y="260280"/>
                    <a:pt x="287925" y="260280"/>
                  </a:cubicBezTo>
                  <a:cubicBezTo>
                    <a:pt x="290132" y="260280"/>
                    <a:pt x="292272" y="260547"/>
                    <a:pt x="294394" y="261099"/>
                  </a:cubicBezTo>
                  <a:cubicBezTo>
                    <a:pt x="296515" y="261652"/>
                    <a:pt x="298504" y="262328"/>
                    <a:pt x="300378" y="263128"/>
                  </a:cubicBezTo>
                  <a:lnTo>
                    <a:pt x="302680" y="257642"/>
                  </a:lnTo>
                  <a:cubicBezTo>
                    <a:pt x="300616" y="256727"/>
                    <a:pt x="298409" y="256013"/>
                    <a:pt x="296030" y="255489"/>
                  </a:cubicBezTo>
                  <a:cubicBezTo>
                    <a:pt x="293652" y="254946"/>
                    <a:pt x="291102" y="254670"/>
                    <a:pt x="288372" y="254670"/>
                  </a:cubicBezTo>
                  <a:cubicBezTo>
                    <a:pt x="283377" y="254670"/>
                    <a:pt x="279305" y="255699"/>
                    <a:pt x="276223" y="257747"/>
                  </a:cubicBezTo>
                  <a:cubicBezTo>
                    <a:pt x="273141" y="259804"/>
                    <a:pt x="271600" y="262719"/>
                    <a:pt x="271600" y="266557"/>
                  </a:cubicBezTo>
                  <a:cubicBezTo>
                    <a:pt x="271600" y="269053"/>
                    <a:pt x="272180" y="271091"/>
                    <a:pt x="273312" y="272644"/>
                  </a:cubicBezTo>
                  <a:cubicBezTo>
                    <a:pt x="274444" y="274206"/>
                    <a:pt x="276061" y="275549"/>
                    <a:pt x="278164" y="276635"/>
                  </a:cubicBezTo>
                  <a:cubicBezTo>
                    <a:pt x="280266" y="277720"/>
                    <a:pt x="282749" y="278806"/>
                    <a:pt x="285651" y="279911"/>
                  </a:cubicBezTo>
                  <a:cubicBezTo>
                    <a:pt x="288553" y="280978"/>
                    <a:pt x="290836" y="281959"/>
                    <a:pt x="292472" y="282864"/>
                  </a:cubicBezTo>
                  <a:cubicBezTo>
                    <a:pt x="294127" y="283759"/>
                    <a:pt x="295298" y="284664"/>
                    <a:pt x="296002" y="285617"/>
                  </a:cubicBezTo>
                  <a:cubicBezTo>
                    <a:pt x="296687" y="286569"/>
                    <a:pt x="297039" y="287665"/>
                    <a:pt x="297039" y="288893"/>
                  </a:cubicBezTo>
                  <a:cubicBezTo>
                    <a:pt x="297039" y="291074"/>
                    <a:pt x="296163" y="292779"/>
                    <a:pt x="294403" y="294046"/>
                  </a:cubicBezTo>
                  <a:cubicBezTo>
                    <a:pt x="292653" y="295313"/>
                    <a:pt x="289837" y="295942"/>
                    <a:pt x="285927" y="295942"/>
                  </a:cubicBezTo>
                  <a:cubicBezTo>
                    <a:pt x="283273" y="295942"/>
                    <a:pt x="280647" y="295570"/>
                    <a:pt x="278107" y="294827"/>
                  </a:cubicBezTo>
                  <a:cubicBezTo>
                    <a:pt x="275557" y="294084"/>
                    <a:pt x="273369" y="293265"/>
                    <a:pt x="271514" y="292351"/>
                  </a:cubicBezTo>
                  <a:lnTo>
                    <a:pt x="271514" y="298656"/>
                  </a:lnTo>
                  <a:cubicBezTo>
                    <a:pt x="273245" y="299571"/>
                    <a:pt x="275272" y="300276"/>
                    <a:pt x="277574" y="300761"/>
                  </a:cubicBezTo>
                  <a:cubicBezTo>
                    <a:pt x="279876" y="301266"/>
                    <a:pt x="282607" y="301504"/>
                    <a:pt x="285765" y="301504"/>
                  </a:cubicBezTo>
                  <a:cubicBezTo>
                    <a:pt x="289466" y="301504"/>
                    <a:pt x="292662" y="301009"/>
                    <a:pt x="295336" y="300018"/>
                  </a:cubicBezTo>
                  <a:cubicBezTo>
                    <a:pt x="298009" y="299028"/>
                    <a:pt x="300073" y="297561"/>
                    <a:pt x="301519" y="295589"/>
                  </a:cubicBezTo>
                  <a:cubicBezTo>
                    <a:pt x="302946" y="293637"/>
                    <a:pt x="303679" y="291198"/>
                    <a:pt x="303679" y="288312"/>
                  </a:cubicBezTo>
                  <a:cubicBezTo>
                    <a:pt x="303679" y="285845"/>
                    <a:pt x="303118" y="283816"/>
                    <a:pt x="302005" y="282235"/>
                  </a:cubicBezTo>
                  <a:cubicBezTo>
                    <a:pt x="300891" y="280654"/>
                    <a:pt x="299284" y="279292"/>
                    <a:pt x="297229" y="278178"/>
                  </a:cubicBezTo>
                  <a:moveTo>
                    <a:pt x="316322" y="300676"/>
                  </a:moveTo>
                  <a:lnTo>
                    <a:pt x="323162" y="300676"/>
                  </a:lnTo>
                  <a:lnTo>
                    <a:pt x="323162" y="255508"/>
                  </a:lnTo>
                  <a:lnTo>
                    <a:pt x="319823" y="255508"/>
                  </a:lnTo>
                  <a:lnTo>
                    <a:pt x="316322" y="255508"/>
                  </a:lnTo>
                  <a:lnTo>
                    <a:pt x="316322" y="300676"/>
                  </a:lnTo>
                  <a:close/>
                  <a:moveTo>
                    <a:pt x="319823" y="238601"/>
                  </a:moveTo>
                  <a:cubicBezTo>
                    <a:pt x="318653" y="238601"/>
                    <a:pt x="317664" y="238963"/>
                    <a:pt x="316884" y="239687"/>
                  </a:cubicBezTo>
                  <a:cubicBezTo>
                    <a:pt x="316104" y="240421"/>
                    <a:pt x="315714" y="241544"/>
                    <a:pt x="315714" y="243088"/>
                  </a:cubicBezTo>
                  <a:cubicBezTo>
                    <a:pt x="315714" y="244592"/>
                    <a:pt x="316104" y="245716"/>
                    <a:pt x="316884" y="246459"/>
                  </a:cubicBezTo>
                  <a:cubicBezTo>
                    <a:pt x="317664" y="247202"/>
                    <a:pt x="318653" y="247574"/>
                    <a:pt x="319823" y="247574"/>
                  </a:cubicBezTo>
                  <a:cubicBezTo>
                    <a:pt x="320955" y="247574"/>
                    <a:pt x="321926" y="247202"/>
                    <a:pt x="322744" y="246459"/>
                  </a:cubicBezTo>
                  <a:cubicBezTo>
                    <a:pt x="323543" y="245716"/>
                    <a:pt x="323952" y="244592"/>
                    <a:pt x="323952" y="243088"/>
                  </a:cubicBezTo>
                  <a:cubicBezTo>
                    <a:pt x="323952" y="241544"/>
                    <a:pt x="323543" y="240421"/>
                    <a:pt x="322744" y="239687"/>
                  </a:cubicBezTo>
                  <a:cubicBezTo>
                    <a:pt x="321916" y="238963"/>
                    <a:pt x="320955" y="238601"/>
                    <a:pt x="319823" y="238601"/>
                  </a:cubicBezTo>
                  <a:moveTo>
                    <a:pt x="353881" y="295894"/>
                  </a:moveTo>
                  <a:cubicBezTo>
                    <a:pt x="351703" y="295894"/>
                    <a:pt x="349962" y="295199"/>
                    <a:pt x="348659" y="293789"/>
                  </a:cubicBezTo>
                  <a:cubicBezTo>
                    <a:pt x="347355" y="292389"/>
                    <a:pt x="346708" y="290274"/>
                    <a:pt x="346708" y="287445"/>
                  </a:cubicBezTo>
                  <a:lnTo>
                    <a:pt x="346708" y="260861"/>
                  </a:lnTo>
                  <a:lnTo>
                    <a:pt x="359922" y="260861"/>
                  </a:lnTo>
                  <a:lnTo>
                    <a:pt x="359922" y="255508"/>
                  </a:lnTo>
                  <a:lnTo>
                    <a:pt x="346708" y="255508"/>
                  </a:lnTo>
                  <a:lnTo>
                    <a:pt x="346708" y="245031"/>
                  </a:lnTo>
                  <a:lnTo>
                    <a:pt x="342579" y="245031"/>
                  </a:lnTo>
                  <a:lnTo>
                    <a:pt x="339868" y="254832"/>
                  </a:lnTo>
                  <a:lnTo>
                    <a:pt x="333399" y="257518"/>
                  </a:lnTo>
                  <a:lnTo>
                    <a:pt x="333399" y="260861"/>
                  </a:lnTo>
                  <a:lnTo>
                    <a:pt x="339830" y="260861"/>
                  </a:lnTo>
                  <a:lnTo>
                    <a:pt x="339830" y="287646"/>
                  </a:lnTo>
                  <a:cubicBezTo>
                    <a:pt x="339830" y="291189"/>
                    <a:pt x="340420" y="293961"/>
                    <a:pt x="341581" y="295970"/>
                  </a:cubicBezTo>
                  <a:cubicBezTo>
                    <a:pt x="342751" y="297971"/>
                    <a:pt x="344311" y="299399"/>
                    <a:pt x="346242" y="300238"/>
                  </a:cubicBezTo>
                  <a:cubicBezTo>
                    <a:pt x="348192" y="301066"/>
                    <a:pt x="350371" y="301495"/>
                    <a:pt x="352768" y="301495"/>
                  </a:cubicBezTo>
                  <a:cubicBezTo>
                    <a:pt x="354110" y="301495"/>
                    <a:pt x="355480" y="301371"/>
                    <a:pt x="356897" y="301114"/>
                  </a:cubicBezTo>
                  <a:cubicBezTo>
                    <a:pt x="358305" y="300876"/>
                    <a:pt x="359428" y="300571"/>
                    <a:pt x="360227" y="300199"/>
                  </a:cubicBezTo>
                  <a:lnTo>
                    <a:pt x="360227" y="294894"/>
                  </a:lnTo>
                  <a:cubicBezTo>
                    <a:pt x="359485" y="295161"/>
                    <a:pt x="358515" y="295399"/>
                    <a:pt x="357325" y="295580"/>
                  </a:cubicBezTo>
                  <a:cubicBezTo>
                    <a:pt x="356146" y="295799"/>
                    <a:pt x="354995" y="295894"/>
                    <a:pt x="353881" y="295894"/>
                  </a:cubicBezTo>
                  <a:moveTo>
                    <a:pt x="389272" y="281673"/>
                  </a:moveTo>
                  <a:cubicBezTo>
                    <a:pt x="388453" y="283997"/>
                    <a:pt x="387673" y="286283"/>
                    <a:pt x="386969" y="288522"/>
                  </a:cubicBezTo>
                  <a:cubicBezTo>
                    <a:pt x="386246" y="290770"/>
                    <a:pt x="385704" y="292579"/>
                    <a:pt x="385314" y="293951"/>
                  </a:cubicBezTo>
                  <a:lnTo>
                    <a:pt x="385038" y="293951"/>
                  </a:lnTo>
                  <a:cubicBezTo>
                    <a:pt x="384800" y="292732"/>
                    <a:pt x="384515" y="291484"/>
                    <a:pt x="384125" y="290198"/>
                  </a:cubicBezTo>
                  <a:cubicBezTo>
                    <a:pt x="383735" y="288903"/>
                    <a:pt x="383307" y="287550"/>
                    <a:pt x="382802" y="286131"/>
                  </a:cubicBezTo>
                  <a:cubicBezTo>
                    <a:pt x="382298" y="284721"/>
                    <a:pt x="381765" y="283245"/>
                    <a:pt x="381185" y="281702"/>
                  </a:cubicBezTo>
                  <a:lnTo>
                    <a:pt x="371224" y="255489"/>
                  </a:lnTo>
                  <a:lnTo>
                    <a:pt x="363899" y="255489"/>
                  </a:lnTo>
                  <a:lnTo>
                    <a:pt x="381956" y="300733"/>
                  </a:lnTo>
                  <a:lnTo>
                    <a:pt x="379482" y="307096"/>
                  </a:lnTo>
                  <a:cubicBezTo>
                    <a:pt x="378835" y="308801"/>
                    <a:pt x="378055" y="310258"/>
                    <a:pt x="377142" y="311506"/>
                  </a:cubicBezTo>
                  <a:cubicBezTo>
                    <a:pt x="376229" y="312734"/>
                    <a:pt x="375173" y="313677"/>
                    <a:pt x="373907" y="314316"/>
                  </a:cubicBezTo>
                  <a:cubicBezTo>
                    <a:pt x="372661" y="314963"/>
                    <a:pt x="371196" y="315297"/>
                    <a:pt x="369484" y="315297"/>
                  </a:cubicBezTo>
                  <a:cubicBezTo>
                    <a:pt x="368551" y="315297"/>
                    <a:pt x="367667" y="315239"/>
                    <a:pt x="366791" y="315135"/>
                  </a:cubicBezTo>
                  <a:cubicBezTo>
                    <a:pt x="365935" y="315020"/>
                    <a:pt x="365193" y="314896"/>
                    <a:pt x="364584" y="314754"/>
                  </a:cubicBezTo>
                  <a:lnTo>
                    <a:pt x="364584" y="320231"/>
                  </a:lnTo>
                  <a:cubicBezTo>
                    <a:pt x="365307" y="320431"/>
                    <a:pt x="366163" y="320602"/>
                    <a:pt x="367153" y="320754"/>
                  </a:cubicBezTo>
                  <a:cubicBezTo>
                    <a:pt x="368142" y="320907"/>
                    <a:pt x="369274" y="320973"/>
                    <a:pt x="370568" y="320973"/>
                  </a:cubicBezTo>
                  <a:cubicBezTo>
                    <a:pt x="373375" y="320973"/>
                    <a:pt x="375753" y="320421"/>
                    <a:pt x="377741" y="319307"/>
                  </a:cubicBezTo>
                  <a:cubicBezTo>
                    <a:pt x="379710" y="318202"/>
                    <a:pt x="381385" y="316601"/>
                    <a:pt x="382774" y="314544"/>
                  </a:cubicBezTo>
                  <a:cubicBezTo>
                    <a:pt x="384153" y="312477"/>
                    <a:pt x="385371" y="310067"/>
                    <a:pt x="386398" y="307286"/>
                  </a:cubicBezTo>
                  <a:lnTo>
                    <a:pt x="406034" y="255480"/>
                  </a:lnTo>
                  <a:lnTo>
                    <a:pt x="398680" y="255480"/>
                  </a:lnTo>
                  <a:lnTo>
                    <a:pt x="389272" y="281673"/>
                  </a:lnTo>
                  <a:close/>
                  <a:moveTo>
                    <a:pt x="467672" y="257442"/>
                  </a:moveTo>
                  <a:cubicBezTo>
                    <a:pt x="470754" y="259280"/>
                    <a:pt x="473152" y="261947"/>
                    <a:pt x="474883" y="265414"/>
                  </a:cubicBezTo>
                  <a:cubicBezTo>
                    <a:pt x="476577" y="268891"/>
                    <a:pt x="477452" y="273091"/>
                    <a:pt x="477452" y="278006"/>
                  </a:cubicBezTo>
                  <a:cubicBezTo>
                    <a:pt x="477452" y="281711"/>
                    <a:pt x="476967" y="285026"/>
                    <a:pt x="476006" y="287941"/>
                  </a:cubicBezTo>
                  <a:cubicBezTo>
                    <a:pt x="475035" y="290855"/>
                    <a:pt x="473665" y="293303"/>
                    <a:pt x="471839" y="295313"/>
                  </a:cubicBezTo>
                  <a:cubicBezTo>
                    <a:pt x="470041" y="297323"/>
                    <a:pt x="467843" y="298847"/>
                    <a:pt x="465284" y="299904"/>
                  </a:cubicBezTo>
                  <a:cubicBezTo>
                    <a:pt x="462715" y="300961"/>
                    <a:pt x="459823" y="301495"/>
                    <a:pt x="456589" y="301495"/>
                  </a:cubicBezTo>
                  <a:cubicBezTo>
                    <a:pt x="453563" y="301495"/>
                    <a:pt x="450795" y="300961"/>
                    <a:pt x="448284" y="299904"/>
                  </a:cubicBezTo>
                  <a:cubicBezTo>
                    <a:pt x="445772" y="298847"/>
                    <a:pt x="443603" y="297323"/>
                    <a:pt x="441776" y="295313"/>
                  </a:cubicBezTo>
                  <a:cubicBezTo>
                    <a:pt x="439959" y="293303"/>
                    <a:pt x="438542" y="290846"/>
                    <a:pt x="437543" y="287941"/>
                  </a:cubicBezTo>
                  <a:cubicBezTo>
                    <a:pt x="436544" y="285026"/>
                    <a:pt x="436040" y="281711"/>
                    <a:pt x="436040" y="278006"/>
                  </a:cubicBezTo>
                  <a:cubicBezTo>
                    <a:pt x="436040" y="273072"/>
                    <a:pt x="436877" y="268843"/>
                    <a:pt x="438551" y="265376"/>
                  </a:cubicBezTo>
                  <a:cubicBezTo>
                    <a:pt x="440226" y="261899"/>
                    <a:pt x="442623" y="259242"/>
                    <a:pt x="445743" y="257423"/>
                  </a:cubicBezTo>
                  <a:cubicBezTo>
                    <a:pt x="448845" y="255603"/>
                    <a:pt x="452565" y="254679"/>
                    <a:pt x="456874" y="254679"/>
                  </a:cubicBezTo>
                  <a:cubicBezTo>
                    <a:pt x="460974" y="254670"/>
                    <a:pt x="464580" y="255594"/>
                    <a:pt x="467672" y="257442"/>
                  </a:cubicBezTo>
                  <a:moveTo>
                    <a:pt x="468909" y="287445"/>
                  </a:moveTo>
                  <a:cubicBezTo>
                    <a:pt x="469879" y="284778"/>
                    <a:pt x="470355" y="281635"/>
                    <a:pt x="470355" y="278006"/>
                  </a:cubicBezTo>
                  <a:cubicBezTo>
                    <a:pt x="470355" y="274406"/>
                    <a:pt x="469870" y="271291"/>
                    <a:pt x="468909" y="268681"/>
                  </a:cubicBezTo>
                  <a:cubicBezTo>
                    <a:pt x="467938" y="266062"/>
                    <a:pt x="466473" y="264033"/>
                    <a:pt x="464466" y="262595"/>
                  </a:cubicBezTo>
                  <a:cubicBezTo>
                    <a:pt x="462458" y="261166"/>
                    <a:pt x="459880" y="260452"/>
                    <a:pt x="456684" y="260452"/>
                  </a:cubicBezTo>
                  <a:cubicBezTo>
                    <a:pt x="452003" y="260452"/>
                    <a:pt x="448550" y="261995"/>
                    <a:pt x="446371" y="265100"/>
                  </a:cubicBezTo>
                  <a:cubicBezTo>
                    <a:pt x="444193" y="268205"/>
                    <a:pt x="443099" y="272501"/>
                    <a:pt x="443099" y="277997"/>
                  </a:cubicBezTo>
                  <a:cubicBezTo>
                    <a:pt x="443099" y="281626"/>
                    <a:pt x="443584" y="284769"/>
                    <a:pt x="444545" y="287436"/>
                  </a:cubicBezTo>
                  <a:cubicBezTo>
                    <a:pt x="445496" y="290093"/>
                    <a:pt x="446980" y="292160"/>
                    <a:pt x="448987" y="293618"/>
                  </a:cubicBezTo>
                  <a:cubicBezTo>
                    <a:pt x="450995" y="295075"/>
                    <a:pt x="453573" y="295799"/>
                    <a:pt x="456712" y="295799"/>
                  </a:cubicBezTo>
                  <a:cubicBezTo>
                    <a:pt x="459852" y="295799"/>
                    <a:pt x="462420" y="295085"/>
                    <a:pt x="464437" y="293618"/>
                  </a:cubicBezTo>
                  <a:cubicBezTo>
                    <a:pt x="466483" y="292170"/>
                    <a:pt x="467948" y="290103"/>
                    <a:pt x="468909" y="287445"/>
                  </a:cubicBezTo>
                  <a:moveTo>
                    <a:pt x="507353" y="236077"/>
                  </a:moveTo>
                  <a:cubicBezTo>
                    <a:pt x="504289" y="236077"/>
                    <a:pt x="501682" y="236649"/>
                    <a:pt x="499551" y="237773"/>
                  </a:cubicBezTo>
                  <a:cubicBezTo>
                    <a:pt x="497392" y="238906"/>
                    <a:pt x="495765" y="240659"/>
                    <a:pt x="494643" y="243030"/>
                  </a:cubicBezTo>
                  <a:cubicBezTo>
                    <a:pt x="493510" y="245412"/>
                    <a:pt x="492949" y="248488"/>
                    <a:pt x="492949" y="252289"/>
                  </a:cubicBezTo>
                  <a:lnTo>
                    <a:pt x="492949" y="255299"/>
                  </a:lnTo>
                  <a:lnTo>
                    <a:pt x="484958" y="257575"/>
                  </a:lnTo>
                  <a:lnTo>
                    <a:pt x="484958" y="260871"/>
                  </a:lnTo>
                  <a:lnTo>
                    <a:pt x="492949" y="260871"/>
                  </a:lnTo>
                  <a:lnTo>
                    <a:pt x="492949" y="300685"/>
                  </a:lnTo>
                  <a:lnTo>
                    <a:pt x="499789" y="300685"/>
                  </a:lnTo>
                  <a:lnTo>
                    <a:pt x="499789" y="260871"/>
                  </a:lnTo>
                  <a:lnTo>
                    <a:pt x="511015" y="260871"/>
                  </a:lnTo>
                  <a:lnTo>
                    <a:pt x="511015" y="255518"/>
                  </a:lnTo>
                  <a:lnTo>
                    <a:pt x="499789" y="255518"/>
                  </a:lnTo>
                  <a:lnTo>
                    <a:pt x="499789" y="252222"/>
                  </a:lnTo>
                  <a:cubicBezTo>
                    <a:pt x="499789" y="248612"/>
                    <a:pt x="500398" y="245974"/>
                    <a:pt x="501663" y="244278"/>
                  </a:cubicBezTo>
                  <a:cubicBezTo>
                    <a:pt x="502910" y="242583"/>
                    <a:pt x="504822" y="241745"/>
                    <a:pt x="507438" y="241745"/>
                  </a:cubicBezTo>
                  <a:cubicBezTo>
                    <a:pt x="508627" y="241745"/>
                    <a:pt x="509836" y="241878"/>
                    <a:pt x="510987" y="242135"/>
                  </a:cubicBezTo>
                  <a:cubicBezTo>
                    <a:pt x="512157" y="242392"/>
                    <a:pt x="513213" y="242678"/>
                    <a:pt x="514145" y="242983"/>
                  </a:cubicBezTo>
                  <a:lnTo>
                    <a:pt x="515915" y="237582"/>
                  </a:lnTo>
                  <a:cubicBezTo>
                    <a:pt x="514821" y="237192"/>
                    <a:pt x="513555" y="236858"/>
                    <a:pt x="512109" y="236563"/>
                  </a:cubicBezTo>
                  <a:cubicBezTo>
                    <a:pt x="510682" y="236239"/>
                    <a:pt x="509103" y="236077"/>
                    <a:pt x="507353" y="236077"/>
                  </a:cubicBezTo>
                  <a:moveTo>
                    <a:pt x="567221" y="240173"/>
                  </a:moveTo>
                  <a:lnTo>
                    <a:pt x="590595" y="300676"/>
                  </a:lnTo>
                  <a:lnTo>
                    <a:pt x="583346" y="300676"/>
                  </a:lnTo>
                  <a:lnTo>
                    <a:pt x="575935" y="281549"/>
                  </a:lnTo>
                  <a:lnTo>
                    <a:pt x="551818" y="281549"/>
                  </a:lnTo>
                  <a:lnTo>
                    <a:pt x="544446" y="300676"/>
                  </a:lnTo>
                  <a:lnTo>
                    <a:pt x="537368" y="300676"/>
                  </a:lnTo>
                  <a:lnTo>
                    <a:pt x="560932" y="240173"/>
                  </a:lnTo>
                  <a:lnTo>
                    <a:pt x="567221" y="240173"/>
                  </a:lnTo>
                  <a:close/>
                  <a:moveTo>
                    <a:pt x="573842" y="275320"/>
                  </a:moveTo>
                  <a:lnTo>
                    <a:pt x="566802" y="256318"/>
                  </a:lnTo>
                  <a:cubicBezTo>
                    <a:pt x="566631" y="255813"/>
                    <a:pt x="566374" y="255013"/>
                    <a:pt x="566003" y="253889"/>
                  </a:cubicBezTo>
                  <a:cubicBezTo>
                    <a:pt x="565632" y="252765"/>
                    <a:pt x="565261" y="251593"/>
                    <a:pt x="564871" y="250384"/>
                  </a:cubicBezTo>
                  <a:cubicBezTo>
                    <a:pt x="564481" y="249174"/>
                    <a:pt x="564186" y="248202"/>
                    <a:pt x="563920" y="247460"/>
                  </a:cubicBezTo>
                  <a:cubicBezTo>
                    <a:pt x="563663" y="248574"/>
                    <a:pt x="563358" y="249707"/>
                    <a:pt x="563025" y="250803"/>
                  </a:cubicBezTo>
                  <a:cubicBezTo>
                    <a:pt x="562711" y="251917"/>
                    <a:pt x="562416" y="252946"/>
                    <a:pt x="562112" y="253898"/>
                  </a:cubicBezTo>
                  <a:cubicBezTo>
                    <a:pt x="561798" y="254860"/>
                    <a:pt x="561532" y="255661"/>
                    <a:pt x="561332" y="256308"/>
                  </a:cubicBezTo>
                  <a:lnTo>
                    <a:pt x="554159" y="275311"/>
                  </a:lnTo>
                  <a:lnTo>
                    <a:pt x="573842" y="275311"/>
                  </a:lnTo>
                  <a:close/>
                  <a:moveTo>
                    <a:pt x="620772" y="254670"/>
                  </a:moveTo>
                  <a:cubicBezTo>
                    <a:pt x="626404" y="254670"/>
                    <a:pt x="630875" y="256603"/>
                    <a:pt x="634224" y="260480"/>
                  </a:cubicBezTo>
                  <a:cubicBezTo>
                    <a:pt x="637592" y="264347"/>
                    <a:pt x="639257" y="270177"/>
                    <a:pt x="639257" y="277949"/>
                  </a:cubicBezTo>
                  <a:cubicBezTo>
                    <a:pt x="639257" y="283093"/>
                    <a:pt x="638476" y="287398"/>
                    <a:pt x="636935" y="290894"/>
                  </a:cubicBezTo>
                  <a:cubicBezTo>
                    <a:pt x="635394" y="294380"/>
                    <a:pt x="633235" y="297018"/>
                    <a:pt x="630447" y="298799"/>
                  </a:cubicBezTo>
                  <a:cubicBezTo>
                    <a:pt x="627660" y="300590"/>
                    <a:pt x="624387" y="301476"/>
                    <a:pt x="620601" y="301476"/>
                  </a:cubicBezTo>
                  <a:cubicBezTo>
                    <a:pt x="618222" y="301476"/>
                    <a:pt x="616120" y="301181"/>
                    <a:pt x="614303" y="300523"/>
                  </a:cubicBezTo>
                  <a:cubicBezTo>
                    <a:pt x="612486" y="299895"/>
                    <a:pt x="610935" y="299047"/>
                    <a:pt x="609641" y="297971"/>
                  </a:cubicBezTo>
                  <a:cubicBezTo>
                    <a:pt x="608357" y="296904"/>
                    <a:pt x="607282" y="295732"/>
                    <a:pt x="606445" y="294484"/>
                  </a:cubicBezTo>
                  <a:lnTo>
                    <a:pt x="605940" y="294484"/>
                  </a:lnTo>
                  <a:cubicBezTo>
                    <a:pt x="606036" y="295542"/>
                    <a:pt x="606131" y="296847"/>
                    <a:pt x="606254" y="298342"/>
                  </a:cubicBezTo>
                  <a:cubicBezTo>
                    <a:pt x="606369" y="299857"/>
                    <a:pt x="606445" y="301181"/>
                    <a:pt x="606445" y="302304"/>
                  </a:cubicBezTo>
                  <a:lnTo>
                    <a:pt x="606445" y="320850"/>
                  </a:lnTo>
                  <a:lnTo>
                    <a:pt x="599566" y="320850"/>
                  </a:lnTo>
                  <a:lnTo>
                    <a:pt x="599566" y="255480"/>
                  </a:lnTo>
                  <a:lnTo>
                    <a:pt x="605198" y="255480"/>
                  </a:lnTo>
                  <a:lnTo>
                    <a:pt x="606112" y="262166"/>
                  </a:lnTo>
                  <a:lnTo>
                    <a:pt x="606445" y="262166"/>
                  </a:lnTo>
                  <a:cubicBezTo>
                    <a:pt x="607320" y="260795"/>
                    <a:pt x="608395" y="259528"/>
                    <a:pt x="609641" y="258394"/>
                  </a:cubicBezTo>
                  <a:cubicBezTo>
                    <a:pt x="610906" y="257261"/>
                    <a:pt x="612448" y="256346"/>
                    <a:pt x="614284" y="255680"/>
                  </a:cubicBezTo>
                  <a:cubicBezTo>
                    <a:pt x="616110" y="255013"/>
                    <a:pt x="618270" y="254670"/>
                    <a:pt x="620772" y="254670"/>
                  </a:cubicBezTo>
                  <a:moveTo>
                    <a:pt x="630828" y="287217"/>
                  </a:moveTo>
                  <a:cubicBezTo>
                    <a:pt x="631760" y="284512"/>
                    <a:pt x="632207" y="281407"/>
                    <a:pt x="632207" y="277892"/>
                  </a:cubicBezTo>
                  <a:cubicBezTo>
                    <a:pt x="632207" y="272567"/>
                    <a:pt x="631189" y="268329"/>
                    <a:pt x="629106" y="265166"/>
                  </a:cubicBezTo>
                  <a:cubicBezTo>
                    <a:pt x="627041" y="262023"/>
                    <a:pt x="623864" y="260461"/>
                    <a:pt x="619573" y="260461"/>
                  </a:cubicBezTo>
                  <a:cubicBezTo>
                    <a:pt x="616453" y="260461"/>
                    <a:pt x="613922" y="261052"/>
                    <a:pt x="612029" y="262261"/>
                  </a:cubicBezTo>
                  <a:cubicBezTo>
                    <a:pt x="610117" y="263471"/>
                    <a:pt x="608718" y="265271"/>
                    <a:pt x="607853" y="267681"/>
                  </a:cubicBezTo>
                  <a:cubicBezTo>
                    <a:pt x="606977" y="270081"/>
                    <a:pt x="606511" y="273101"/>
                    <a:pt x="606464" y="276730"/>
                  </a:cubicBezTo>
                  <a:lnTo>
                    <a:pt x="606464" y="278044"/>
                  </a:lnTo>
                  <a:cubicBezTo>
                    <a:pt x="606464" y="281864"/>
                    <a:pt x="606873" y="285093"/>
                    <a:pt x="607710" y="287731"/>
                  </a:cubicBezTo>
                  <a:cubicBezTo>
                    <a:pt x="608547" y="290370"/>
                    <a:pt x="609936" y="292379"/>
                    <a:pt x="611877" y="293761"/>
                  </a:cubicBezTo>
                  <a:cubicBezTo>
                    <a:pt x="613808" y="295132"/>
                    <a:pt x="616415" y="295818"/>
                    <a:pt x="619678" y="295818"/>
                  </a:cubicBezTo>
                  <a:cubicBezTo>
                    <a:pt x="622484" y="295818"/>
                    <a:pt x="624806" y="295065"/>
                    <a:pt x="626661" y="293551"/>
                  </a:cubicBezTo>
                  <a:cubicBezTo>
                    <a:pt x="628525" y="292017"/>
                    <a:pt x="629914" y="289922"/>
                    <a:pt x="630828" y="287217"/>
                  </a:cubicBezTo>
                  <a:moveTo>
                    <a:pt x="674047" y="254670"/>
                  </a:moveTo>
                  <a:cubicBezTo>
                    <a:pt x="679660" y="254670"/>
                    <a:pt x="684151" y="256603"/>
                    <a:pt x="687499" y="260480"/>
                  </a:cubicBezTo>
                  <a:cubicBezTo>
                    <a:pt x="690848" y="264347"/>
                    <a:pt x="692513" y="270177"/>
                    <a:pt x="692513" y="277949"/>
                  </a:cubicBezTo>
                  <a:cubicBezTo>
                    <a:pt x="692513" y="283093"/>
                    <a:pt x="691752" y="287398"/>
                    <a:pt x="690211" y="290894"/>
                  </a:cubicBezTo>
                  <a:cubicBezTo>
                    <a:pt x="688669" y="294380"/>
                    <a:pt x="686510" y="297018"/>
                    <a:pt x="683723" y="298799"/>
                  </a:cubicBezTo>
                  <a:cubicBezTo>
                    <a:pt x="680935" y="300590"/>
                    <a:pt x="677662" y="301476"/>
                    <a:pt x="673876" y="301476"/>
                  </a:cubicBezTo>
                  <a:cubicBezTo>
                    <a:pt x="671479" y="301476"/>
                    <a:pt x="669376" y="301181"/>
                    <a:pt x="667578" y="300523"/>
                  </a:cubicBezTo>
                  <a:cubicBezTo>
                    <a:pt x="665780" y="299895"/>
                    <a:pt x="664210" y="299047"/>
                    <a:pt x="662916" y="297971"/>
                  </a:cubicBezTo>
                  <a:cubicBezTo>
                    <a:pt x="661632" y="296904"/>
                    <a:pt x="660576" y="295732"/>
                    <a:pt x="659701" y="294484"/>
                  </a:cubicBezTo>
                  <a:lnTo>
                    <a:pt x="659216" y="294484"/>
                  </a:lnTo>
                  <a:cubicBezTo>
                    <a:pt x="659292" y="295542"/>
                    <a:pt x="659406" y="296847"/>
                    <a:pt x="659530" y="298342"/>
                  </a:cubicBezTo>
                  <a:cubicBezTo>
                    <a:pt x="659644" y="299857"/>
                    <a:pt x="659701" y="301181"/>
                    <a:pt x="659701" y="302304"/>
                  </a:cubicBezTo>
                  <a:lnTo>
                    <a:pt x="659701" y="320850"/>
                  </a:lnTo>
                  <a:lnTo>
                    <a:pt x="652842" y="320850"/>
                  </a:lnTo>
                  <a:lnTo>
                    <a:pt x="652842" y="255480"/>
                  </a:lnTo>
                  <a:lnTo>
                    <a:pt x="658474" y="255480"/>
                  </a:lnTo>
                  <a:lnTo>
                    <a:pt x="659387" y="262166"/>
                  </a:lnTo>
                  <a:lnTo>
                    <a:pt x="659701" y="262166"/>
                  </a:lnTo>
                  <a:cubicBezTo>
                    <a:pt x="660595" y="260795"/>
                    <a:pt x="661651" y="259528"/>
                    <a:pt x="662916" y="258394"/>
                  </a:cubicBezTo>
                  <a:cubicBezTo>
                    <a:pt x="664182" y="257261"/>
                    <a:pt x="665742" y="256346"/>
                    <a:pt x="667559" y="255680"/>
                  </a:cubicBezTo>
                  <a:cubicBezTo>
                    <a:pt x="669386" y="255013"/>
                    <a:pt x="671536" y="254670"/>
                    <a:pt x="674047" y="254670"/>
                  </a:cubicBezTo>
                  <a:moveTo>
                    <a:pt x="684103" y="287217"/>
                  </a:moveTo>
                  <a:cubicBezTo>
                    <a:pt x="685035" y="284512"/>
                    <a:pt x="685482" y="281407"/>
                    <a:pt x="685482" y="277892"/>
                  </a:cubicBezTo>
                  <a:cubicBezTo>
                    <a:pt x="685482" y="272567"/>
                    <a:pt x="684464" y="268329"/>
                    <a:pt x="682381" y="265166"/>
                  </a:cubicBezTo>
                  <a:cubicBezTo>
                    <a:pt x="680298" y="262023"/>
                    <a:pt x="677139" y="260461"/>
                    <a:pt x="672868" y="260461"/>
                  </a:cubicBezTo>
                  <a:cubicBezTo>
                    <a:pt x="669728" y="260461"/>
                    <a:pt x="667198" y="261052"/>
                    <a:pt x="665304" y="262261"/>
                  </a:cubicBezTo>
                  <a:cubicBezTo>
                    <a:pt x="663392" y="263471"/>
                    <a:pt x="661994" y="265271"/>
                    <a:pt x="661128" y="267681"/>
                  </a:cubicBezTo>
                  <a:cubicBezTo>
                    <a:pt x="660253" y="270081"/>
                    <a:pt x="659787" y="273101"/>
                    <a:pt x="659720" y="276730"/>
                  </a:cubicBezTo>
                  <a:lnTo>
                    <a:pt x="659720" y="278044"/>
                  </a:lnTo>
                  <a:cubicBezTo>
                    <a:pt x="659720" y="281864"/>
                    <a:pt x="660148" y="285093"/>
                    <a:pt x="660985" y="287731"/>
                  </a:cubicBezTo>
                  <a:cubicBezTo>
                    <a:pt x="661823" y="290370"/>
                    <a:pt x="663211" y="292379"/>
                    <a:pt x="665152" y="293761"/>
                  </a:cubicBezTo>
                  <a:cubicBezTo>
                    <a:pt x="667083" y="295132"/>
                    <a:pt x="669690" y="295818"/>
                    <a:pt x="672953" y="295818"/>
                  </a:cubicBezTo>
                  <a:cubicBezTo>
                    <a:pt x="675741" y="295818"/>
                    <a:pt x="678081" y="295065"/>
                    <a:pt x="679936" y="293551"/>
                  </a:cubicBezTo>
                  <a:cubicBezTo>
                    <a:pt x="681791" y="292017"/>
                    <a:pt x="683190" y="289922"/>
                    <a:pt x="684103" y="287217"/>
                  </a:cubicBezTo>
                  <a:moveTo>
                    <a:pt x="706098" y="300676"/>
                  </a:moveTo>
                  <a:lnTo>
                    <a:pt x="712976" y="300676"/>
                  </a:lnTo>
                  <a:lnTo>
                    <a:pt x="712976" y="236553"/>
                  </a:lnTo>
                  <a:lnTo>
                    <a:pt x="706098" y="236553"/>
                  </a:lnTo>
                  <a:lnTo>
                    <a:pt x="706098" y="300676"/>
                  </a:lnTo>
                  <a:close/>
                  <a:moveTo>
                    <a:pt x="729064" y="300676"/>
                  </a:moveTo>
                  <a:lnTo>
                    <a:pt x="735904" y="300676"/>
                  </a:lnTo>
                  <a:lnTo>
                    <a:pt x="735904" y="255508"/>
                  </a:lnTo>
                  <a:lnTo>
                    <a:pt x="732564" y="255508"/>
                  </a:lnTo>
                  <a:lnTo>
                    <a:pt x="729064" y="255508"/>
                  </a:lnTo>
                  <a:lnTo>
                    <a:pt x="729064" y="300676"/>
                  </a:lnTo>
                  <a:close/>
                  <a:moveTo>
                    <a:pt x="732574" y="238601"/>
                  </a:moveTo>
                  <a:cubicBezTo>
                    <a:pt x="731385" y="238601"/>
                    <a:pt x="730395" y="238963"/>
                    <a:pt x="729615" y="239687"/>
                  </a:cubicBezTo>
                  <a:cubicBezTo>
                    <a:pt x="728835" y="240421"/>
                    <a:pt x="728445" y="241544"/>
                    <a:pt x="728445" y="243088"/>
                  </a:cubicBezTo>
                  <a:cubicBezTo>
                    <a:pt x="728445" y="244592"/>
                    <a:pt x="728835" y="245716"/>
                    <a:pt x="729615" y="246459"/>
                  </a:cubicBezTo>
                  <a:cubicBezTo>
                    <a:pt x="730395" y="247202"/>
                    <a:pt x="731385" y="247574"/>
                    <a:pt x="732574" y="247574"/>
                  </a:cubicBezTo>
                  <a:cubicBezTo>
                    <a:pt x="733687" y="247574"/>
                    <a:pt x="734657" y="247202"/>
                    <a:pt x="735476" y="246459"/>
                  </a:cubicBezTo>
                  <a:cubicBezTo>
                    <a:pt x="736294" y="245716"/>
                    <a:pt x="736684" y="244592"/>
                    <a:pt x="736684" y="243088"/>
                  </a:cubicBezTo>
                  <a:cubicBezTo>
                    <a:pt x="736684" y="241544"/>
                    <a:pt x="736294" y="240421"/>
                    <a:pt x="735476" y="239687"/>
                  </a:cubicBezTo>
                  <a:cubicBezTo>
                    <a:pt x="734657" y="238963"/>
                    <a:pt x="733687" y="238601"/>
                    <a:pt x="732574" y="238601"/>
                  </a:cubicBezTo>
                  <a:moveTo>
                    <a:pt x="779285" y="257232"/>
                  </a:moveTo>
                  <a:cubicBezTo>
                    <a:pt x="782016" y="258937"/>
                    <a:pt x="784118" y="261318"/>
                    <a:pt x="785583" y="264376"/>
                  </a:cubicBezTo>
                  <a:cubicBezTo>
                    <a:pt x="787029" y="267443"/>
                    <a:pt x="787771" y="271015"/>
                    <a:pt x="787771" y="275111"/>
                  </a:cubicBezTo>
                  <a:lnTo>
                    <a:pt x="787771" y="279368"/>
                  </a:lnTo>
                  <a:lnTo>
                    <a:pt x="756595" y="279368"/>
                  </a:lnTo>
                  <a:cubicBezTo>
                    <a:pt x="756672" y="284664"/>
                    <a:pt x="758004" y="288693"/>
                    <a:pt x="760553" y="291475"/>
                  </a:cubicBezTo>
                  <a:cubicBezTo>
                    <a:pt x="763103" y="294246"/>
                    <a:pt x="766699" y="295646"/>
                    <a:pt x="771332" y="295646"/>
                  </a:cubicBezTo>
                  <a:cubicBezTo>
                    <a:pt x="774195" y="295646"/>
                    <a:pt x="776716" y="295389"/>
                    <a:pt x="778914" y="294846"/>
                  </a:cubicBezTo>
                  <a:cubicBezTo>
                    <a:pt x="781102" y="294332"/>
                    <a:pt x="783395" y="293561"/>
                    <a:pt x="785754" y="292541"/>
                  </a:cubicBezTo>
                  <a:lnTo>
                    <a:pt x="785754" y="298571"/>
                  </a:lnTo>
                  <a:cubicBezTo>
                    <a:pt x="783471" y="299590"/>
                    <a:pt x="781216" y="300333"/>
                    <a:pt x="778971" y="300800"/>
                  </a:cubicBezTo>
                  <a:cubicBezTo>
                    <a:pt x="776745" y="301266"/>
                    <a:pt x="774100" y="301485"/>
                    <a:pt x="771056" y="301485"/>
                  </a:cubicBezTo>
                  <a:cubicBezTo>
                    <a:pt x="766727" y="301485"/>
                    <a:pt x="762931" y="300599"/>
                    <a:pt x="759726" y="298828"/>
                  </a:cubicBezTo>
                  <a:cubicBezTo>
                    <a:pt x="756491" y="297056"/>
                    <a:pt x="753979" y="294456"/>
                    <a:pt x="752200" y="291027"/>
                  </a:cubicBezTo>
                  <a:cubicBezTo>
                    <a:pt x="750412" y="287598"/>
                    <a:pt x="749527" y="283388"/>
                    <a:pt x="749527" y="278416"/>
                  </a:cubicBezTo>
                  <a:cubicBezTo>
                    <a:pt x="749527" y="273558"/>
                    <a:pt x="750345" y="269338"/>
                    <a:pt x="751981" y="265786"/>
                  </a:cubicBezTo>
                  <a:cubicBezTo>
                    <a:pt x="753618" y="262223"/>
                    <a:pt x="755920" y="259490"/>
                    <a:pt x="758898" y="257575"/>
                  </a:cubicBezTo>
                  <a:cubicBezTo>
                    <a:pt x="761866" y="255641"/>
                    <a:pt x="765386" y="254679"/>
                    <a:pt x="769410" y="254679"/>
                  </a:cubicBezTo>
                  <a:cubicBezTo>
                    <a:pt x="773254" y="254670"/>
                    <a:pt x="776536" y="255518"/>
                    <a:pt x="779285" y="257232"/>
                  </a:cubicBezTo>
                  <a:moveTo>
                    <a:pt x="780607" y="273882"/>
                  </a:moveTo>
                  <a:cubicBezTo>
                    <a:pt x="780569" y="271186"/>
                    <a:pt x="780141" y="268824"/>
                    <a:pt x="779342" y="266776"/>
                  </a:cubicBezTo>
                  <a:cubicBezTo>
                    <a:pt x="778524" y="264728"/>
                    <a:pt x="777316" y="263128"/>
                    <a:pt x="775661" y="261995"/>
                  </a:cubicBezTo>
                  <a:cubicBezTo>
                    <a:pt x="774024" y="260852"/>
                    <a:pt x="771903" y="260280"/>
                    <a:pt x="769325" y="260280"/>
                  </a:cubicBezTo>
                  <a:cubicBezTo>
                    <a:pt x="765662" y="260280"/>
                    <a:pt x="762770" y="261471"/>
                    <a:pt x="760591" y="263871"/>
                  </a:cubicBezTo>
                  <a:cubicBezTo>
                    <a:pt x="758432" y="266252"/>
                    <a:pt x="757138" y="269596"/>
                    <a:pt x="756729" y="273882"/>
                  </a:cubicBezTo>
                  <a:lnTo>
                    <a:pt x="780607" y="273882"/>
                  </a:lnTo>
                  <a:close/>
                  <a:moveTo>
                    <a:pt x="831371" y="236544"/>
                  </a:moveTo>
                  <a:lnTo>
                    <a:pt x="838212" y="236544"/>
                  </a:lnTo>
                  <a:lnTo>
                    <a:pt x="838212" y="300666"/>
                  </a:lnTo>
                  <a:lnTo>
                    <a:pt x="832694" y="300666"/>
                  </a:lnTo>
                  <a:lnTo>
                    <a:pt x="831657" y="294227"/>
                  </a:lnTo>
                  <a:lnTo>
                    <a:pt x="831381" y="294227"/>
                  </a:lnTo>
                  <a:cubicBezTo>
                    <a:pt x="830525" y="295589"/>
                    <a:pt x="829450" y="296799"/>
                    <a:pt x="828146" y="297913"/>
                  </a:cubicBezTo>
                  <a:cubicBezTo>
                    <a:pt x="826824" y="298999"/>
                    <a:pt x="825283" y="299876"/>
                    <a:pt x="823504" y="300523"/>
                  </a:cubicBezTo>
                  <a:cubicBezTo>
                    <a:pt x="821706" y="301161"/>
                    <a:pt x="819565" y="301485"/>
                    <a:pt x="817130" y="301485"/>
                  </a:cubicBezTo>
                  <a:cubicBezTo>
                    <a:pt x="811422" y="301485"/>
                    <a:pt x="806893" y="299533"/>
                    <a:pt x="803564" y="295646"/>
                  </a:cubicBezTo>
                  <a:cubicBezTo>
                    <a:pt x="800215" y="291741"/>
                    <a:pt x="798569" y="285941"/>
                    <a:pt x="798569" y="278235"/>
                  </a:cubicBezTo>
                  <a:cubicBezTo>
                    <a:pt x="798569" y="270472"/>
                    <a:pt x="800262" y="264595"/>
                    <a:pt x="803678" y="260633"/>
                  </a:cubicBezTo>
                  <a:cubicBezTo>
                    <a:pt x="807055" y="256651"/>
                    <a:pt x="811593" y="254660"/>
                    <a:pt x="817244" y="254660"/>
                  </a:cubicBezTo>
                  <a:cubicBezTo>
                    <a:pt x="819641" y="254660"/>
                    <a:pt x="821725" y="254984"/>
                    <a:pt x="823523" y="255613"/>
                  </a:cubicBezTo>
                  <a:cubicBezTo>
                    <a:pt x="825292" y="256242"/>
                    <a:pt x="826833" y="257099"/>
                    <a:pt x="828108" y="258156"/>
                  </a:cubicBezTo>
                  <a:cubicBezTo>
                    <a:pt x="829412" y="259213"/>
                    <a:pt x="830487" y="260414"/>
                    <a:pt x="831381" y="261766"/>
                  </a:cubicBezTo>
                  <a:lnTo>
                    <a:pt x="831866" y="261766"/>
                  </a:lnTo>
                  <a:cubicBezTo>
                    <a:pt x="831752" y="260918"/>
                    <a:pt x="831647" y="259747"/>
                    <a:pt x="831552" y="258261"/>
                  </a:cubicBezTo>
                  <a:cubicBezTo>
                    <a:pt x="831438" y="256775"/>
                    <a:pt x="831381" y="255565"/>
                    <a:pt x="831381" y="254632"/>
                  </a:cubicBezTo>
                  <a:lnTo>
                    <a:pt x="831381" y="236544"/>
                  </a:lnTo>
                  <a:close/>
                  <a:moveTo>
                    <a:pt x="831447" y="278197"/>
                  </a:moveTo>
                  <a:cubicBezTo>
                    <a:pt x="831447" y="272463"/>
                    <a:pt x="830496" y="268062"/>
                    <a:pt x="828584" y="264966"/>
                  </a:cubicBezTo>
                  <a:cubicBezTo>
                    <a:pt x="826691" y="261899"/>
                    <a:pt x="823218" y="260356"/>
                    <a:pt x="818176" y="260356"/>
                  </a:cubicBezTo>
                  <a:cubicBezTo>
                    <a:pt x="814000" y="260356"/>
                    <a:pt x="810851" y="261976"/>
                    <a:pt x="808758" y="265205"/>
                  </a:cubicBezTo>
                  <a:cubicBezTo>
                    <a:pt x="806674" y="268434"/>
                    <a:pt x="805637" y="272844"/>
                    <a:pt x="805637" y="278416"/>
                  </a:cubicBezTo>
                  <a:cubicBezTo>
                    <a:pt x="805637" y="283969"/>
                    <a:pt x="806655" y="288255"/>
                    <a:pt x="808739" y="291284"/>
                  </a:cubicBezTo>
                  <a:cubicBezTo>
                    <a:pt x="810822" y="294294"/>
                    <a:pt x="813962" y="295818"/>
                    <a:pt x="818176" y="295818"/>
                  </a:cubicBezTo>
                  <a:cubicBezTo>
                    <a:pt x="823009" y="295818"/>
                    <a:pt x="826424" y="294446"/>
                    <a:pt x="828432" y="291694"/>
                  </a:cubicBezTo>
                  <a:cubicBezTo>
                    <a:pt x="830439" y="288941"/>
                    <a:pt x="831438" y="284864"/>
                    <a:pt x="831438" y="279454"/>
                  </a:cubicBezTo>
                  <a:lnTo>
                    <a:pt x="831438" y="278197"/>
                  </a:lnTo>
                  <a:close/>
                  <a:moveTo>
                    <a:pt x="905319" y="271463"/>
                  </a:moveTo>
                  <a:cubicBezTo>
                    <a:pt x="902865" y="270024"/>
                    <a:pt x="899859" y="268653"/>
                    <a:pt x="896310" y="267367"/>
                  </a:cubicBezTo>
                  <a:cubicBezTo>
                    <a:pt x="893076" y="266195"/>
                    <a:pt x="890478" y="265043"/>
                    <a:pt x="888528" y="263966"/>
                  </a:cubicBezTo>
                  <a:cubicBezTo>
                    <a:pt x="886559" y="262890"/>
                    <a:pt x="885132" y="261642"/>
                    <a:pt x="884238" y="260242"/>
                  </a:cubicBezTo>
                  <a:cubicBezTo>
                    <a:pt x="883343" y="258832"/>
                    <a:pt x="882896" y="257080"/>
                    <a:pt x="882896" y="254956"/>
                  </a:cubicBezTo>
                  <a:cubicBezTo>
                    <a:pt x="882896" y="253060"/>
                    <a:pt x="883362" y="251422"/>
                    <a:pt x="884285" y="250041"/>
                  </a:cubicBezTo>
                  <a:cubicBezTo>
                    <a:pt x="885217" y="248669"/>
                    <a:pt x="886568" y="247602"/>
                    <a:pt x="888338" y="246859"/>
                  </a:cubicBezTo>
                  <a:cubicBezTo>
                    <a:pt x="890126" y="246097"/>
                    <a:pt x="892295" y="245726"/>
                    <a:pt x="894883" y="245726"/>
                  </a:cubicBezTo>
                  <a:cubicBezTo>
                    <a:pt x="897452" y="245726"/>
                    <a:pt x="899973" y="246021"/>
                    <a:pt x="902389" y="246631"/>
                  </a:cubicBezTo>
                  <a:cubicBezTo>
                    <a:pt x="904825" y="247231"/>
                    <a:pt x="907127" y="248002"/>
                    <a:pt x="909286" y="248898"/>
                  </a:cubicBezTo>
                  <a:lnTo>
                    <a:pt x="911475" y="242878"/>
                  </a:lnTo>
                  <a:cubicBezTo>
                    <a:pt x="909191" y="241859"/>
                    <a:pt x="906680" y="241049"/>
                    <a:pt x="903969" y="240440"/>
                  </a:cubicBezTo>
                  <a:cubicBezTo>
                    <a:pt x="901219" y="239840"/>
                    <a:pt x="898241" y="239535"/>
                    <a:pt x="895045" y="239535"/>
                  </a:cubicBezTo>
                  <a:cubicBezTo>
                    <a:pt x="891287" y="239535"/>
                    <a:pt x="887948" y="240154"/>
                    <a:pt x="885046" y="241364"/>
                  </a:cubicBezTo>
                  <a:cubicBezTo>
                    <a:pt x="882164" y="242592"/>
                    <a:pt x="879899" y="244335"/>
                    <a:pt x="878263" y="246640"/>
                  </a:cubicBezTo>
                  <a:cubicBezTo>
                    <a:pt x="876627" y="248936"/>
                    <a:pt x="875809" y="251689"/>
                    <a:pt x="875809" y="254908"/>
                  </a:cubicBezTo>
                  <a:cubicBezTo>
                    <a:pt x="875809" y="257242"/>
                    <a:pt x="876142" y="259318"/>
                    <a:pt x="876808" y="261118"/>
                  </a:cubicBezTo>
                  <a:cubicBezTo>
                    <a:pt x="877493" y="262928"/>
                    <a:pt x="878482" y="264528"/>
                    <a:pt x="879795" y="265900"/>
                  </a:cubicBezTo>
                  <a:cubicBezTo>
                    <a:pt x="881117" y="267281"/>
                    <a:pt x="882753" y="268500"/>
                    <a:pt x="884704" y="269596"/>
                  </a:cubicBezTo>
                  <a:cubicBezTo>
                    <a:pt x="886635" y="270681"/>
                    <a:pt x="888899" y="271682"/>
                    <a:pt x="891449" y="272577"/>
                  </a:cubicBezTo>
                  <a:cubicBezTo>
                    <a:pt x="895073" y="273882"/>
                    <a:pt x="897937" y="275092"/>
                    <a:pt x="900030" y="276225"/>
                  </a:cubicBezTo>
                  <a:cubicBezTo>
                    <a:pt x="902132" y="277358"/>
                    <a:pt x="903636" y="278635"/>
                    <a:pt x="904530" y="280016"/>
                  </a:cubicBezTo>
                  <a:cubicBezTo>
                    <a:pt x="905443" y="281407"/>
                    <a:pt x="905909" y="283131"/>
                    <a:pt x="905909" y="285188"/>
                  </a:cubicBezTo>
                  <a:cubicBezTo>
                    <a:pt x="905909" y="287331"/>
                    <a:pt x="905348" y="289170"/>
                    <a:pt x="904273" y="290684"/>
                  </a:cubicBezTo>
                  <a:cubicBezTo>
                    <a:pt x="903198" y="292218"/>
                    <a:pt x="901600" y="293380"/>
                    <a:pt x="899516" y="294189"/>
                  </a:cubicBezTo>
                  <a:cubicBezTo>
                    <a:pt x="897433" y="295008"/>
                    <a:pt x="894874" y="295408"/>
                    <a:pt x="891858" y="295408"/>
                  </a:cubicBezTo>
                  <a:cubicBezTo>
                    <a:pt x="888623" y="295408"/>
                    <a:pt x="885522" y="295046"/>
                    <a:pt x="882563" y="294313"/>
                  </a:cubicBezTo>
                  <a:cubicBezTo>
                    <a:pt x="879595" y="293599"/>
                    <a:pt x="877083" y="292798"/>
                    <a:pt x="875019" y="291960"/>
                  </a:cubicBezTo>
                  <a:lnTo>
                    <a:pt x="875019" y="298666"/>
                  </a:lnTo>
                  <a:cubicBezTo>
                    <a:pt x="876303" y="299266"/>
                    <a:pt x="877807" y="299780"/>
                    <a:pt x="879500" y="300190"/>
                  </a:cubicBezTo>
                  <a:cubicBezTo>
                    <a:pt x="881212" y="300599"/>
                    <a:pt x="883067" y="300923"/>
                    <a:pt x="885113" y="301152"/>
                  </a:cubicBezTo>
                  <a:cubicBezTo>
                    <a:pt x="887139" y="301361"/>
                    <a:pt x="889289" y="301466"/>
                    <a:pt x="891563" y="301466"/>
                  </a:cubicBezTo>
                  <a:cubicBezTo>
                    <a:pt x="895872" y="301466"/>
                    <a:pt x="899630" y="300819"/>
                    <a:pt x="902808" y="299495"/>
                  </a:cubicBezTo>
                  <a:cubicBezTo>
                    <a:pt x="906004" y="298171"/>
                    <a:pt x="908478" y="296256"/>
                    <a:pt x="910238" y="293742"/>
                  </a:cubicBezTo>
                  <a:cubicBezTo>
                    <a:pt x="912007" y="291227"/>
                    <a:pt x="912892" y="288179"/>
                    <a:pt x="912892" y="284607"/>
                  </a:cubicBezTo>
                  <a:cubicBezTo>
                    <a:pt x="912892" y="281426"/>
                    <a:pt x="912264" y="278797"/>
                    <a:pt x="910961" y="276720"/>
                  </a:cubicBezTo>
                  <a:cubicBezTo>
                    <a:pt x="909686" y="274663"/>
                    <a:pt x="907793" y="272920"/>
                    <a:pt x="905319" y="271463"/>
                  </a:cubicBezTo>
                  <a:moveTo>
                    <a:pt x="936600" y="262661"/>
                  </a:moveTo>
                  <a:cubicBezTo>
                    <a:pt x="938664" y="261318"/>
                    <a:pt x="941261" y="260652"/>
                    <a:pt x="944401" y="260652"/>
                  </a:cubicBezTo>
                  <a:cubicBezTo>
                    <a:pt x="945961" y="260652"/>
                    <a:pt x="947635" y="260861"/>
                    <a:pt x="949433" y="261299"/>
                  </a:cubicBezTo>
                  <a:cubicBezTo>
                    <a:pt x="951231" y="261737"/>
                    <a:pt x="952810" y="262233"/>
                    <a:pt x="954190" y="262785"/>
                  </a:cubicBezTo>
                  <a:lnTo>
                    <a:pt x="956254" y="257051"/>
                  </a:lnTo>
                  <a:cubicBezTo>
                    <a:pt x="954913" y="256365"/>
                    <a:pt x="953191" y="255803"/>
                    <a:pt x="951089" y="255337"/>
                  </a:cubicBezTo>
                  <a:cubicBezTo>
                    <a:pt x="948986" y="254879"/>
                    <a:pt x="946817" y="254651"/>
                    <a:pt x="944543" y="254651"/>
                  </a:cubicBezTo>
                  <a:cubicBezTo>
                    <a:pt x="940472" y="254651"/>
                    <a:pt x="936818" y="255489"/>
                    <a:pt x="933603" y="257175"/>
                  </a:cubicBezTo>
                  <a:cubicBezTo>
                    <a:pt x="930406" y="258851"/>
                    <a:pt x="927876" y="261423"/>
                    <a:pt x="926059" y="264909"/>
                  </a:cubicBezTo>
                  <a:cubicBezTo>
                    <a:pt x="924223" y="268386"/>
                    <a:pt x="923328" y="272853"/>
                    <a:pt x="923328" y="278321"/>
                  </a:cubicBezTo>
                  <a:cubicBezTo>
                    <a:pt x="923328" y="283540"/>
                    <a:pt x="924185" y="287865"/>
                    <a:pt x="925907" y="291303"/>
                  </a:cubicBezTo>
                  <a:cubicBezTo>
                    <a:pt x="927638" y="294742"/>
                    <a:pt x="930054" y="297294"/>
                    <a:pt x="933156" y="298971"/>
                  </a:cubicBezTo>
                  <a:cubicBezTo>
                    <a:pt x="936257" y="300647"/>
                    <a:pt x="939844" y="301485"/>
                    <a:pt x="943896" y="301485"/>
                  </a:cubicBezTo>
                  <a:cubicBezTo>
                    <a:pt x="946446" y="301485"/>
                    <a:pt x="948653" y="301285"/>
                    <a:pt x="950489" y="300876"/>
                  </a:cubicBezTo>
                  <a:cubicBezTo>
                    <a:pt x="952344" y="300466"/>
                    <a:pt x="954038" y="299876"/>
                    <a:pt x="955541" y="299104"/>
                  </a:cubicBezTo>
                  <a:lnTo>
                    <a:pt x="955541" y="292999"/>
                  </a:lnTo>
                  <a:cubicBezTo>
                    <a:pt x="953981" y="293684"/>
                    <a:pt x="952230" y="294284"/>
                    <a:pt x="950318" y="294789"/>
                  </a:cubicBezTo>
                  <a:cubicBezTo>
                    <a:pt x="948387" y="295304"/>
                    <a:pt x="946246" y="295551"/>
                    <a:pt x="943849" y="295551"/>
                  </a:cubicBezTo>
                  <a:cubicBezTo>
                    <a:pt x="940852" y="295551"/>
                    <a:pt x="938369" y="294865"/>
                    <a:pt x="936381" y="293522"/>
                  </a:cubicBezTo>
                  <a:cubicBezTo>
                    <a:pt x="934393" y="292151"/>
                    <a:pt x="932889" y="290179"/>
                    <a:pt x="931881" y="287607"/>
                  </a:cubicBezTo>
                  <a:cubicBezTo>
                    <a:pt x="930882" y="285026"/>
                    <a:pt x="930397" y="281892"/>
                    <a:pt x="930397" y="278244"/>
                  </a:cubicBezTo>
                  <a:cubicBezTo>
                    <a:pt x="930397" y="274434"/>
                    <a:pt x="930901" y="271215"/>
                    <a:pt x="931938" y="268595"/>
                  </a:cubicBezTo>
                  <a:cubicBezTo>
                    <a:pt x="932975" y="265995"/>
                    <a:pt x="934516" y="264014"/>
                    <a:pt x="936600" y="262661"/>
                  </a:cubicBezTo>
                  <a:moveTo>
                    <a:pt x="967908" y="300676"/>
                  </a:moveTo>
                  <a:lnTo>
                    <a:pt x="974729" y="300676"/>
                  </a:lnTo>
                  <a:lnTo>
                    <a:pt x="974729" y="255508"/>
                  </a:lnTo>
                  <a:lnTo>
                    <a:pt x="971390" y="255508"/>
                  </a:lnTo>
                  <a:lnTo>
                    <a:pt x="967908" y="255508"/>
                  </a:lnTo>
                  <a:lnTo>
                    <a:pt x="967908" y="300676"/>
                  </a:lnTo>
                  <a:close/>
                  <a:moveTo>
                    <a:pt x="971400" y="238601"/>
                  </a:moveTo>
                  <a:cubicBezTo>
                    <a:pt x="970211" y="238601"/>
                    <a:pt x="969250" y="238963"/>
                    <a:pt x="968460" y="239687"/>
                  </a:cubicBezTo>
                  <a:cubicBezTo>
                    <a:pt x="967661" y="240421"/>
                    <a:pt x="967271" y="241544"/>
                    <a:pt x="967271" y="243088"/>
                  </a:cubicBezTo>
                  <a:cubicBezTo>
                    <a:pt x="967271" y="244592"/>
                    <a:pt x="967661" y="245716"/>
                    <a:pt x="968460" y="246459"/>
                  </a:cubicBezTo>
                  <a:cubicBezTo>
                    <a:pt x="969240" y="247202"/>
                    <a:pt x="970211" y="247574"/>
                    <a:pt x="971400" y="247574"/>
                  </a:cubicBezTo>
                  <a:cubicBezTo>
                    <a:pt x="972513" y="247574"/>
                    <a:pt x="973502" y="247202"/>
                    <a:pt x="974301" y="246459"/>
                  </a:cubicBezTo>
                  <a:cubicBezTo>
                    <a:pt x="975120" y="245716"/>
                    <a:pt x="975510" y="244592"/>
                    <a:pt x="975510" y="243088"/>
                  </a:cubicBezTo>
                  <a:cubicBezTo>
                    <a:pt x="975510" y="241544"/>
                    <a:pt x="975120" y="240421"/>
                    <a:pt x="974301" y="239687"/>
                  </a:cubicBezTo>
                  <a:cubicBezTo>
                    <a:pt x="973493" y="238963"/>
                    <a:pt x="972513" y="238601"/>
                    <a:pt x="971400" y="238601"/>
                  </a:cubicBezTo>
                  <a:moveTo>
                    <a:pt x="1018111" y="257232"/>
                  </a:moveTo>
                  <a:cubicBezTo>
                    <a:pt x="1020860" y="258937"/>
                    <a:pt x="1022963" y="261318"/>
                    <a:pt x="1024409" y="264376"/>
                  </a:cubicBezTo>
                  <a:cubicBezTo>
                    <a:pt x="1025855" y="267443"/>
                    <a:pt x="1026597" y="271015"/>
                    <a:pt x="1026597" y="275111"/>
                  </a:cubicBezTo>
                  <a:lnTo>
                    <a:pt x="1026597" y="279368"/>
                  </a:lnTo>
                  <a:lnTo>
                    <a:pt x="995440" y="279368"/>
                  </a:lnTo>
                  <a:cubicBezTo>
                    <a:pt x="995517" y="284664"/>
                    <a:pt x="996829" y="288693"/>
                    <a:pt x="999379" y="291475"/>
                  </a:cubicBezTo>
                  <a:cubicBezTo>
                    <a:pt x="1001948" y="294246"/>
                    <a:pt x="1005525" y="295646"/>
                    <a:pt x="1010177" y="295646"/>
                  </a:cubicBezTo>
                  <a:cubicBezTo>
                    <a:pt x="1013021" y="295646"/>
                    <a:pt x="1015542" y="295389"/>
                    <a:pt x="1017740" y="294846"/>
                  </a:cubicBezTo>
                  <a:cubicBezTo>
                    <a:pt x="1019947" y="294332"/>
                    <a:pt x="1022221" y="293561"/>
                    <a:pt x="1024580" y="292541"/>
                  </a:cubicBezTo>
                  <a:lnTo>
                    <a:pt x="1024580" y="298571"/>
                  </a:lnTo>
                  <a:cubicBezTo>
                    <a:pt x="1022297" y="299590"/>
                    <a:pt x="1020042" y="300333"/>
                    <a:pt x="1017816" y="300800"/>
                  </a:cubicBezTo>
                  <a:cubicBezTo>
                    <a:pt x="1015590" y="301266"/>
                    <a:pt x="1012926" y="301485"/>
                    <a:pt x="1009882" y="301485"/>
                  </a:cubicBezTo>
                  <a:cubicBezTo>
                    <a:pt x="1005553" y="301485"/>
                    <a:pt x="1001776" y="300599"/>
                    <a:pt x="998551" y="298828"/>
                  </a:cubicBezTo>
                  <a:cubicBezTo>
                    <a:pt x="995317" y="297056"/>
                    <a:pt x="992834" y="294456"/>
                    <a:pt x="991045" y="291027"/>
                  </a:cubicBezTo>
                  <a:cubicBezTo>
                    <a:pt x="989238" y="287598"/>
                    <a:pt x="988372" y="283388"/>
                    <a:pt x="988372" y="278416"/>
                  </a:cubicBezTo>
                  <a:cubicBezTo>
                    <a:pt x="988372" y="273558"/>
                    <a:pt x="989190" y="269338"/>
                    <a:pt x="990807" y="265786"/>
                  </a:cubicBezTo>
                  <a:cubicBezTo>
                    <a:pt x="992444" y="262223"/>
                    <a:pt x="994746" y="259490"/>
                    <a:pt x="997724" y="257575"/>
                  </a:cubicBezTo>
                  <a:cubicBezTo>
                    <a:pt x="1000711" y="255641"/>
                    <a:pt x="1004231" y="254679"/>
                    <a:pt x="1008236" y="254679"/>
                  </a:cubicBezTo>
                  <a:cubicBezTo>
                    <a:pt x="1012089" y="254670"/>
                    <a:pt x="1015381" y="255518"/>
                    <a:pt x="1018111" y="257232"/>
                  </a:cubicBezTo>
                  <a:moveTo>
                    <a:pt x="1019433" y="273882"/>
                  </a:moveTo>
                  <a:cubicBezTo>
                    <a:pt x="1019414" y="271186"/>
                    <a:pt x="1018986" y="268824"/>
                    <a:pt x="1018187" y="266776"/>
                  </a:cubicBezTo>
                  <a:cubicBezTo>
                    <a:pt x="1017369" y="264728"/>
                    <a:pt x="1016142" y="263128"/>
                    <a:pt x="1014486" y="261995"/>
                  </a:cubicBezTo>
                  <a:cubicBezTo>
                    <a:pt x="1012850" y="260852"/>
                    <a:pt x="1010729" y="260280"/>
                    <a:pt x="1008150" y="260280"/>
                  </a:cubicBezTo>
                  <a:cubicBezTo>
                    <a:pt x="1004507" y="260280"/>
                    <a:pt x="1001596" y="261471"/>
                    <a:pt x="999436" y="263871"/>
                  </a:cubicBezTo>
                  <a:cubicBezTo>
                    <a:pt x="997257" y="266252"/>
                    <a:pt x="995964" y="269596"/>
                    <a:pt x="995555" y="273882"/>
                  </a:cubicBezTo>
                  <a:lnTo>
                    <a:pt x="1019433" y="273882"/>
                  </a:lnTo>
                  <a:close/>
                  <a:moveTo>
                    <a:pt x="1061254" y="254670"/>
                  </a:moveTo>
                  <a:cubicBezTo>
                    <a:pt x="1059209" y="254670"/>
                    <a:pt x="1057278" y="254965"/>
                    <a:pt x="1055461" y="255527"/>
                  </a:cubicBezTo>
                  <a:cubicBezTo>
                    <a:pt x="1053606" y="256089"/>
                    <a:pt x="1051950" y="256908"/>
                    <a:pt x="1050466" y="257994"/>
                  </a:cubicBezTo>
                  <a:cubicBezTo>
                    <a:pt x="1049001" y="259090"/>
                    <a:pt x="1047774" y="260423"/>
                    <a:pt x="1046803" y="262014"/>
                  </a:cubicBezTo>
                  <a:lnTo>
                    <a:pt x="1046432" y="262014"/>
                  </a:lnTo>
                  <a:lnTo>
                    <a:pt x="1045415" y="255508"/>
                  </a:lnTo>
                  <a:lnTo>
                    <a:pt x="1039897" y="255508"/>
                  </a:lnTo>
                  <a:lnTo>
                    <a:pt x="1039897" y="300676"/>
                  </a:lnTo>
                  <a:lnTo>
                    <a:pt x="1046737" y="300676"/>
                  </a:lnTo>
                  <a:lnTo>
                    <a:pt x="1046737" y="277016"/>
                  </a:lnTo>
                  <a:cubicBezTo>
                    <a:pt x="1046737" y="271643"/>
                    <a:pt x="1047736" y="267529"/>
                    <a:pt x="1049781" y="264700"/>
                  </a:cubicBezTo>
                  <a:cubicBezTo>
                    <a:pt x="1051808" y="261871"/>
                    <a:pt x="1055318" y="260461"/>
                    <a:pt x="1060313" y="260461"/>
                  </a:cubicBezTo>
                  <a:cubicBezTo>
                    <a:pt x="1063842" y="260461"/>
                    <a:pt x="1066477" y="261395"/>
                    <a:pt x="1068190" y="263252"/>
                  </a:cubicBezTo>
                  <a:cubicBezTo>
                    <a:pt x="1069902" y="265128"/>
                    <a:pt x="1070758" y="267938"/>
                    <a:pt x="1070758" y="271701"/>
                  </a:cubicBezTo>
                  <a:lnTo>
                    <a:pt x="1070758" y="300685"/>
                  </a:lnTo>
                  <a:lnTo>
                    <a:pt x="1077522" y="300685"/>
                  </a:lnTo>
                  <a:lnTo>
                    <a:pt x="1077522" y="271253"/>
                  </a:lnTo>
                  <a:cubicBezTo>
                    <a:pt x="1077522" y="265462"/>
                    <a:pt x="1076143" y="261242"/>
                    <a:pt x="1073394" y="258623"/>
                  </a:cubicBezTo>
                  <a:cubicBezTo>
                    <a:pt x="1070654" y="255984"/>
                    <a:pt x="1066611" y="254670"/>
                    <a:pt x="1061254" y="254670"/>
                  </a:cubicBezTo>
                  <a:moveTo>
                    <a:pt x="1104046" y="262661"/>
                  </a:moveTo>
                  <a:cubicBezTo>
                    <a:pt x="1106110" y="261318"/>
                    <a:pt x="1108707" y="260652"/>
                    <a:pt x="1111828" y="260652"/>
                  </a:cubicBezTo>
                  <a:cubicBezTo>
                    <a:pt x="1113407" y="260652"/>
                    <a:pt x="1115082" y="260861"/>
                    <a:pt x="1116880" y="261299"/>
                  </a:cubicBezTo>
                  <a:cubicBezTo>
                    <a:pt x="1118678" y="261737"/>
                    <a:pt x="1120257" y="262233"/>
                    <a:pt x="1121636" y="262785"/>
                  </a:cubicBezTo>
                  <a:lnTo>
                    <a:pt x="1123682" y="257051"/>
                  </a:lnTo>
                  <a:cubicBezTo>
                    <a:pt x="1122340" y="256365"/>
                    <a:pt x="1120638" y="255803"/>
                    <a:pt x="1118516" y="255337"/>
                  </a:cubicBezTo>
                  <a:cubicBezTo>
                    <a:pt x="1116414" y="254879"/>
                    <a:pt x="1114244" y="254651"/>
                    <a:pt x="1111990" y="254651"/>
                  </a:cubicBezTo>
                  <a:cubicBezTo>
                    <a:pt x="1107899" y="254651"/>
                    <a:pt x="1104265" y="255489"/>
                    <a:pt x="1101049" y="257175"/>
                  </a:cubicBezTo>
                  <a:cubicBezTo>
                    <a:pt x="1097834" y="258851"/>
                    <a:pt x="1095322" y="261423"/>
                    <a:pt x="1093505" y="264909"/>
                  </a:cubicBezTo>
                  <a:cubicBezTo>
                    <a:pt x="1091688" y="268395"/>
                    <a:pt x="1090756" y="272853"/>
                    <a:pt x="1090756" y="278321"/>
                  </a:cubicBezTo>
                  <a:cubicBezTo>
                    <a:pt x="1090756" y="283540"/>
                    <a:pt x="1091612" y="287865"/>
                    <a:pt x="1093353" y="291303"/>
                  </a:cubicBezTo>
                  <a:cubicBezTo>
                    <a:pt x="1095084" y="294742"/>
                    <a:pt x="1097501" y="297294"/>
                    <a:pt x="1100602" y="298971"/>
                  </a:cubicBezTo>
                  <a:cubicBezTo>
                    <a:pt x="1103703" y="300647"/>
                    <a:pt x="1107271" y="301485"/>
                    <a:pt x="1111343" y="301485"/>
                  </a:cubicBezTo>
                  <a:cubicBezTo>
                    <a:pt x="1113892" y="301485"/>
                    <a:pt x="1116099" y="301285"/>
                    <a:pt x="1117935" y="300876"/>
                  </a:cubicBezTo>
                  <a:cubicBezTo>
                    <a:pt x="1119791" y="300466"/>
                    <a:pt x="1121484" y="299876"/>
                    <a:pt x="1122987" y="299104"/>
                  </a:cubicBezTo>
                  <a:lnTo>
                    <a:pt x="1122987" y="292999"/>
                  </a:lnTo>
                  <a:cubicBezTo>
                    <a:pt x="1121427" y="293684"/>
                    <a:pt x="1119677" y="294284"/>
                    <a:pt x="1117745" y="294789"/>
                  </a:cubicBezTo>
                  <a:cubicBezTo>
                    <a:pt x="1115833" y="295304"/>
                    <a:pt x="1113673" y="295551"/>
                    <a:pt x="1111295" y="295551"/>
                  </a:cubicBezTo>
                  <a:cubicBezTo>
                    <a:pt x="1108298" y="295551"/>
                    <a:pt x="1105815" y="294865"/>
                    <a:pt x="1103808" y="293522"/>
                  </a:cubicBezTo>
                  <a:cubicBezTo>
                    <a:pt x="1101820" y="292151"/>
                    <a:pt x="1100336" y="290179"/>
                    <a:pt x="1099327" y="287607"/>
                  </a:cubicBezTo>
                  <a:cubicBezTo>
                    <a:pt x="1098329" y="285026"/>
                    <a:pt x="1097824" y="281892"/>
                    <a:pt x="1097824" y="278244"/>
                  </a:cubicBezTo>
                  <a:cubicBezTo>
                    <a:pt x="1097824" y="274434"/>
                    <a:pt x="1098347" y="271215"/>
                    <a:pt x="1099365" y="268595"/>
                  </a:cubicBezTo>
                  <a:cubicBezTo>
                    <a:pt x="1100421" y="265995"/>
                    <a:pt x="1101963" y="264014"/>
                    <a:pt x="1104046" y="262661"/>
                  </a:cubicBezTo>
                  <a:moveTo>
                    <a:pt x="1162601" y="257232"/>
                  </a:moveTo>
                  <a:cubicBezTo>
                    <a:pt x="1165332" y="258937"/>
                    <a:pt x="1167453" y="261318"/>
                    <a:pt x="1168899" y="264376"/>
                  </a:cubicBezTo>
                  <a:cubicBezTo>
                    <a:pt x="1170345" y="267443"/>
                    <a:pt x="1171078" y="271015"/>
                    <a:pt x="1171078" y="275111"/>
                  </a:cubicBezTo>
                  <a:lnTo>
                    <a:pt x="1171078" y="279368"/>
                  </a:lnTo>
                  <a:lnTo>
                    <a:pt x="1139921" y="279368"/>
                  </a:lnTo>
                  <a:cubicBezTo>
                    <a:pt x="1139997" y="284664"/>
                    <a:pt x="1141329" y="288693"/>
                    <a:pt x="1143879" y="291475"/>
                  </a:cubicBezTo>
                  <a:cubicBezTo>
                    <a:pt x="1146447" y="294246"/>
                    <a:pt x="1150034" y="295646"/>
                    <a:pt x="1154658" y="295646"/>
                  </a:cubicBezTo>
                  <a:cubicBezTo>
                    <a:pt x="1157521" y="295646"/>
                    <a:pt x="1160042" y="295389"/>
                    <a:pt x="1162240" y="294846"/>
                  </a:cubicBezTo>
                  <a:cubicBezTo>
                    <a:pt x="1164437" y="294332"/>
                    <a:pt x="1166721" y="293561"/>
                    <a:pt x="1169080" y="292541"/>
                  </a:cubicBezTo>
                  <a:lnTo>
                    <a:pt x="1169080" y="298571"/>
                  </a:lnTo>
                  <a:cubicBezTo>
                    <a:pt x="1166797" y="299590"/>
                    <a:pt x="1164542" y="300333"/>
                    <a:pt x="1162297" y="300800"/>
                  </a:cubicBezTo>
                  <a:cubicBezTo>
                    <a:pt x="1160071" y="301266"/>
                    <a:pt x="1157426" y="301485"/>
                    <a:pt x="1154382" y="301485"/>
                  </a:cubicBezTo>
                  <a:cubicBezTo>
                    <a:pt x="1150034" y="301485"/>
                    <a:pt x="1146257" y="300599"/>
                    <a:pt x="1143032" y="298828"/>
                  </a:cubicBezTo>
                  <a:cubicBezTo>
                    <a:pt x="1139817" y="297056"/>
                    <a:pt x="1137324" y="294456"/>
                    <a:pt x="1135526" y="291027"/>
                  </a:cubicBezTo>
                  <a:cubicBezTo>
                    <a:pt x="1133737" y="287598"/>
                    <a:pt x="1132853" y="283388"/>
                    <a:pt x="1132853" y="278416"/>
                  </a:cubicBezTo>
                  <a:cubicBezTo>
                    <a:pt x="1132853" y="273558"/>
                    <a:pt x="1133671" y="269338"/>
                    <a:pt x="1135307" y="265786"/>
                  </a:cubicBezTo>
                  <a:cubicBezTo>
                    <a:pt x="1136944" y="262223"/>
                    <a:pt x="1139246" y="259490"/>
                    <a:pt x="1142223" y="257575"/>
                  </a:cubicBezTo>
                  <a:cubicBezTo>
                    <a:pt x="1145192" y="255641"/>
                    <a:pt x="1148712" y="254679"/>
                    <a:pt x="1152736" y="254679"/>
                  </a:cubicBezTo>
                  <a:cubicBezTo>
                    <a:pt x="1156560" y="254670"/>
                    <a:pt x="1159842" y="255518"/>
                    <a:pt x="1162601" y="257232"/>
                  </a:cubicBezTo>
                  <a:moveTo>
                    <a:pt x="1163914" y="273882"/>
                  </a:moveTo>
                  <a:cubicBezTo>
                    <a:pt x="1163876" y="271186"/>
                    <a:pt x="1163467" y="268824"/>
                    <a:pt x="1162649" y="266776"/>
                  </a:cubicBezTo>
                  <a:cubicBezTo>
                    <a:pt x="1161850" y="264728"/>
                    <a:pt x="1160603" y="263128"/>
                    <a:pt x="1158967" y="261995"/>
                  </a:cubicBezTo>
                  <a:cubicBezTo>
                    <a:pt x="1157312" y="260852"/>
                    <a:pt x="1155209" y="260280"/>
                    <a:pt x="1152631" y="260280"/>
                  </a:cubicBezTo>
                  <a:cubicBezTo>
                    <a:pt x="1148969" y="260280"/>
                    <a:pt x="1146076" y="261471"/>
                    <a:pt x="1143898" y="263871"/>
                  </a:cubicBezTo>
                  <a:cubicBezTo>
                    <a:pt x="1141719" y="266252"/>
                    <a:pt x="1140444" y="269596"/>
                    <a:pt x="1140035" y="273882"/>
                  </a:cubicBezTo>
                  <a:lnTo>
                    <a:pt x="1163914" y="273882"/>
                  </a:lnTo>
                  <a:close/>
                  <a:moveTo>
                    <a:pt x="1211890" y="282216"/>
                  </a:moveTo>
                  <a:cubicBezTo>
                    <a:pt x="1210777" y="280645"/>
                    <a:pt x="1209179" y="279292"/>
                    <a:pt x="1207134" y="278178"/>
                  </a:cubicBezTo>
                  <a:cubicBezTo>
                    <a:pt x="1205069" y="277073"/>
                    <a:pt x="1202634" y="275996"/>
                    <a:pt x="1199808" y="274939"/>
                  </a:cubicBezTo>
                  <a:cubicBezTo>
                    <a:pt x="1196983" y="273882"/>
                    <a:pt x="1194700" y="272948"/>
                    <a:pt x="1192968" y="272148"/>
                  </a:cubicBezTo>
                  <a:cubicBezTo>
                    <a:pt x="1191237" y="271348"/>
                    <a:pt x="1189981" y="270491"/>
                    <a:pt x="1189201" y="269586"/>
                  </a:cubicBezTo>
                  <a:cubicBezTo>
                    <a:pt x="1188421" y="268681"/>
                    <a:pt x="1188031" y="267510"/>
                    <a:pt x="1188031" y="266119"/>
                  </a:cubicBezTo>
                  <a:cubicBezTo>
                    <a:pt x="1188031" y="264319"/>
                    <a:pt x="1188868" y="262880"/>
                    <a:pt x="1190561" y="261842"/>
                  </a:cubicBezTo>
                  <a:cubicBezTo>
                    <a:pt x="1192255" y="260804"/>
                    <a:pt x="1194671" y="260280"/>
                    <a:pt x="1197830" y="260280"/>
                  </a:cubicBezTo>
                  <a:cubicBezTo>
                    <a:pt x="1200018" y="260280"/>
                    <a:pt x="1202177" y="260547"/>
                    <a:pt x="1204299" y="261099"/>
                  </a:cubicBezTo>
                  <a:cubicBezTo>
                    <a:pt x="1206420" y="261652"/>
                    <a:pt x="1208409" y="262328"/>
                    <a:pt x="1210264" y="263128"/>
                  </a:cubicBezTo>
                  <a:lnTo>
                    <a:pt x="1212566" y="257642"/>
                  </a:lnTo>
                  <a:cubicBezTo>
                    <a:pt x="1210521" y="256727"/>
                    <a:pt x="1208294" y="256003"/>
                    <a:pt x="1205916" y="255489"/>
                  </a:cubicBezTo>
                  <a:cubicBezTo>
                    <a:pt x="1203557" y="254946"/>
                    <a:pt x="1201007" y="254670"/>
                    <a:pt x="1198296" y="254670"/>
                  </a:cubicBezTo>
                  <a:cubicBezTo>
                    <a:pt x="1193263" y="254670"/>
                    <a:pt x="1189210" y="255699"/>
                    <a:pt x="1186128" y="257747"/>
                  </a:cubicBezTo>
                  <a:cubicBezTo>
                    <a:pt x="1183046" y="259794"/>
                    <a:pt x="1181486" y="262719"/>
                    <a:pt x="1181486" y="266548"/>
                  </a:cubicBezTo>
                  <a:cubicBezTo>
                    <a:pt x="1181486" y="269053"/>
                    <a:pt x="1182056" y="271082"/>
                    <a:pt x="1183217" y="272644"/>
                  </a:cubicBezTo>
                  <a:cubicBezTo>
                    <a:pt x="1184349" y="274225"/>
                    <a:pt x="1185966" y="275549"/>
                    <a:pt x="1188069" y="276625"/>
                  </a:cubicBezTo>
                  <a:cubicBezTo>
                    <a:pt x="1190171" y="277720"/>
                    <a:pt x="1192654" y="278806"/>
                    <a:pt x="1195537" y="279911"/>
                  </a:cubicBezTo>
                  <a:cubicBezTo>
                    <a:pt x="1198458" y="280978"/>
                    <a:pt x="1200722" y="281959"/>
                    <a:pt x="1202377" y="282864"/>
                  </a:cubicBezTo>
                  <a:cubicBezTo>
                    <a:pt x="1204032" y="283759"/>
                    <a:pt x="1205184" y="284674"/>
                    <a:pt x="1205888" y="285617"/>
                  </a:cubicBezTo>
                  <a:cubicBezTo>
                    <a:pt x="1206591" y="286569"/>
                    <a:pt x="1206944" y="287665"/>
                    <a:pt x="1206944" y="288893"/>
                  </a:cubicBezTo>
                  <a:cubicBezTo>
                    <a:pt x="1206944" y="291074"/>
                    <a:pt x="1206049" y="292779"/>
                    <a:pt x="1204308" y="294046"/>
                  </a:cubicBezTo>
                  <a:cubicBezTo>
                    <a:pt x="1202558" y="295313"/>
                    <a:pt x="1199723" y="295942"/>
                    <a:pt x="1195832" y="295942"/>
                  </a:cubicBezTo>
                  <a:cubicBezTo>
                    <a:pt x="1193158" y="295942"/>
                    <a:pt x="1190552" y="295570"/>
                    <a:pt x="1188012" y="294827"/>
                  </a:cubicBezTo>
                  <a:cubicBezTo>
                    <a:pt x="1185443" y="294084"/>
                    <a:pt x="1183255" y="293265"/>
                    <a:pt x="1181419" y="292351"/>
                  </a:cubicBezTo>
                  <a:lnTo>
                    <a:pt x="1181419" y="298656"/>
                  </a:lnTo>
                  <a:cubicBezTo>
                    <a:pt x="1183150" y="299571"/>
                    <a:pt x="1185177" y="300276"/>
                    <a:pt x="1187479" y="300761"/>
                  </a:cubicBezTo>
                  <a:cubicBezTo>
                    <a:pt x="1189781" y="301266"/>
                    <a:pt x="1192512" y="301504"/>
                    <a:pt x="1195670" y="301504"/>
                  </a:cubicBezTo>
                  <a:cubicBezTo>
                    <a:pt x="1199371" y="301504"/>
                    <a:pt x="1202567" y="301009"/>
                    <a:pt x="1205240" y="300018"/>
                  </a:cubicBezTo>
                  <a:cubicBezTo>
                    <a:pt x="1207914" y="299037"/>
                    <a:pt x="1209978" y="297561"/>
                    <a:pt x="1211405" y="295589"/>
                  </a:cubicBezTo>
                  <a:cubicBezTo>
                    <a:pt x="1212851" y="293637"/>
                    <a:pt x="1213565" y="291198"/>
                    <a:pt x="1213565" y="288322"/>
                  </a:cubicBezTo>
                  <a:cubicBezTo>
                    <a:pt x="1213546" y="285836"/>
                    <a:pt x="1213004" y="283797"/>
                    <a:pt x="1211890" y="282216"/>
                  </a:cubicBezTo>
                </a:path>
              </a:pathLst>
            </a:custGeom>
            <a:solidFill>
              <a:schemeClr val="tx1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2148668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02">
          <p15:clr>
            <a:srgbClr val="FBAE40"/>
          </p15:clr>
        </p15:guide>
        <p15:guide id="2" orient="horz" pos="3918">
          <p15:clr>
            <a:srgbClr val="FBAE40"/>
          </p15:clr>
        </p15:guide>
        <p15:guide id="3" orient="horz" pos="245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 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8562A6-E9EE-47EF-963C-CD50AC1718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8163" y="2544671"/>
            <a:ext cx="5378400" cy="5760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Vielen Dank!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ED18F5EE-0FA7-4215-BED3-D00BA6615E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8163" y="3905252"/>
            <a:ext cx="5378450" cy="2314574"/>
          </a:xfrm>
        </p:spPr>
        <p:txBody>
          <a:bodyPr/>
          <a:lstStyle>
            <a:lvl1pPr marL="0" indent="0">
              <a:lnSpc>
                <a:spcPct val="110000"/>
              </a:lnSpc>
              <a:spcAft>
                <a:spcPts val="0"/>
              </a:spcAft>
              <a:buNone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</a:tabLst>
              <a:defRPr sz="1600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spcAft>
                <a:spcPts val="0"/>
              </a:spcAft>
              <a:buNone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</a:tabLst>
              <a:defRPr sz="1600" b="1">
                <a:solidFill>
                  <a:schemeClr val="tx1"/>
                </a:solidFill>
              </a:defRPr>
            </a:lvl2pPr>
            <a:lvl3pPr marL="0" indent="0">
              <a:lnSpc>
                <a:spcPct val="110000"/>
              </a:lnSpc>
              <a:buNone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</a:tabLst>
              <a:defRPr>
                <a:solidFill>
                  <a:schemeClr val="tx1"/>
                </a:solidFill>
              </a:defRPr>
            </a:lvl3pPr>
            <a:lvl4pPr marL="0" indent="0">
              <a:lnSpc>
                <a:spcPct val="110000"/>
              </a:lnSpc>
              <a:spcAft>
                <a:spcPts val="0"/>
              </a:spcAft>
              <a:buNone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</a:tabLst>
              <a:defRPr>
                <a:solidFill>
                  <a:schemeClr val="tx1"/>
                </a:solidFill>
              </a:defRPr>
            </a:lvl4pPr>
            <a:lvl5pPr marL="0" indent="0">
              <a:lnSpc>
                <a:spcPct val="11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5pPr>
            <a:lvl6pPr marL="0" indent="0">
              <a:lnSpc>
                <a:spcPct val="118000"/>
              </a:lnSpc>
              <a:buNone/>
              <a:defRPr sz="1600">
                <a:solidFill>
                  <a:schemeClr val="bg1"/>
                </a:solidFill>
              </a:defRPr>
            </a:lvl6pPr>
            <a:lvl7pPr>
              <a:lnSpc>
                <a:spcPct val="118000"/>
              </a:lnSpc>
              <a:defRPr sz="1600">
                <a:solidFill>
                  <a:schemeClr val="bg1"/>
                </a:solidFill>
              </a:defRPr>
            </a:lvl7pPr>
            <a:lvl8pPr marL="0" indent="0">
              <a:lnSpc>
                <a:spcPct val="118000"/>
              </a:lnSpc>
              <a:buNone/>
              <a:defRPr sz="1600">
                <a:solidFill>
                  <a:schemeClr val="bg1"/>
                </a:solidFill>
              </a:defRPr>
            </a:lvl8pPr>
            <a:lvl9pPr marL="0" indent="0">
              <a:lnSpc>
                <a:spcPct val="118000"/>
              </a:lnSpc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86871A78-8521-40F5-8E70-9B0167D7E53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54295" y="461870"/>
            <a:ext cx="3401921" cy="428467"/>
            <a:chOff x="4821634" y="1942159"/>
            <a:chExt cx="2548416" cy="320973"/>
          </a:xfrm>
        </p:grpSpPr>
        <p:sp>
          <p:nvSpPr>
            <p:cNvPr id="17" name="Freihandform 11">
              <a:extLst>
                <a:ext uri="{FF2B5EF4-FFF2-40B4-BE49-F238E27FC236}">
                  <a16:creationId xmlns:a16="http://schemas.microsoft.com/office/drawing/2014/main" id="{EF80AC04-C636-481F-BF4C-F6BD38970AC6}"/>
                </a:ext>
              </a:extLst>
            </p:cNvPr>
            <p:cNvSpPr/>
            <p:nvPr/>
          </p:nvSpPr>
          <p:spPr>
            <a:xfrm>
              <a:off x="5739302" y="1946484"/>
              <a:ext cx="295858" cy="296341"/>
            </a:xfrm>
            <a:custGeom>
              <a:avLst/>
              <a:gdLst>
                <a:gd name="connsiteX0" fmla="*/ 295859 w 295858"/>
                <a:gd name="connsiteY0" fmla="*/ 147933 h 296341"/>
                <a:gd name="connsiteX1" fmla="*/ 286279 w 295858"/>
                <a:gd name="connsiteY1" fmla="*/ 89259 h 296341"/>
                <a:gd name="connsiteX2" fmla="*/ 258110 w 295858"/>
                <a:gd name="connsiteY2" fmla="*/ 42072 h 296341"/>
                <a:gd name="connsiteX3" fmla="*/ 212255 w 295858"/>
                <a:gd name="connsiteY3" fmla="*/ 10706 h 296341"/>
                <a:gd name="connsiteX4" fmla="*/ 161282 w 295858"/>
                <a:gd name="connsiteY4" fmla="*/ 0 h 296341"/>
                <a:gd name="connsiteX5" fmla="*/ 135671 w 295858"/>
                <a:gd name="connsiteY5" fmla="*/ 25641 h 296341"/>
                <a:gd name="connsiteX6" fmla="*/ 149209 w 295858"/>
                <a:gd name="connsiteY6" fmla="*/ 25641 h 296341"/>
                <a:gd name="connsiteX7" fmla="*/ 202180 w 295858"/>
                <a:gd name="connsiteY7" fmla="*/ 41472 h 296341"/>
                <a:gd name="connsiteX8" fmla="*/ 232518 w 295858"/>
                <a:gd name="connsiteY8" fmla="*/ 84906 h 296341"/>
                <a:gd name="connsiteX9" fmla="*/ 242298 w 295858"/>
                <a:gd name="connsiteY9" fmla="*/ 147933 h 296341"/>
                <a:gd name="connsiteX10" fmla="*/ 233308 w 295858"/>
                <a:gd name="connsiteY10" fmla="*/ 210960 h 296341"/>
                <a:gd name="connsiteX11" fmla="*/ 203959 w 295858"/>
                <a:gd name="connsiteY11" fmla="*/ 254403 h 296341"/>
                <a:gd name="connsiteX12" fmla="*/ 149209 w 295858"/>
                <a:gd name="connsiteY12" fmla="*/ 270234 h 296341"/>
                <a:gd name="connsiteX13" fmla="*/ 97437 w 295858"/>
                <a:gd name="connsiteY13" fmla="*/ 270234 h 296341"/>
                <a:gd name="connsiteX14" fmla="*/ 90616 w 295858"/>
                <a:gd name="connsiteY14" fmla="*/ 269138 h 296341"/>
                <a:gd name="connsiteX15" fmla="*/ 88932 w 295858"/>
                <a:gd name="connsiteY15" fmla="*/ 263109 h 296341"/>
                <a:gd name="connsiteX16" fmla="*/ 88932 w 295858"/>
                <a:gd name="connsiteY16" fmla="*/ 72438 h 296341"/>
                <a:gd name="connsiteX17" fmla="*/ 43476 w 295858"/>
                <a:gd name="connsiteY17" fmla="*/ 117948 h 296341"/>
                <a:gd name="connsiteX18" fmla="*/ 43476 w 295858"/>
                <a:gd name="connsiteY18" fmla="*/ 262109 h 296341"/>
                <a:gd name="connsiteX19" fmla="*/ 42687 w 295858"/>
                <a:gd name="connsiteY19" fmla="*/ 268443 h 296341"/>
                <a:gd name="connsiteX20" fmla="*/ 37350 w 295858"/>
                <a:gd name="connsiteY20" fmla="*/ 270234 h 296341"/>
                <a:gd name="connsiteX21" fmla="*/ 7107 w 295858"/>
                <a:gd name="connsiteY21" fmla="*/ 270234 h 296341"/>
                <a:gd name="connsiteX22" fmla="*/ 1284 w 295858"/>
                <a:gd name="connsiteY22" fmla="*/ 271615 h 296341"/>
                <a:gd name="connsiteX23" fmla="*/ 0 w 295858"/>
                <a:gd name="connsiteY23" fmla="*/ 277739 h 296341"/>
                <a:gd name="connsiteX24" fmla="*/ 0 w 295858"/>
                <a:gd name="connsiteY24" fmla="*/ 289617 h 296341"/>
                <a:gd name="connsiteX25" fmla="*/ 1475 w 295858"/>
                <a:gd name="connsiteY25" fmla="*/ 295151 h 296341"/>
                <a:gd name="connsiteX26" fmla="*/ 7316 w 295858"/>
                <a:gd name="connsiteY26" fmla="*/ 296342 h 296341"/>
                <a:gd name="connsiteX27" fmla="*/ 149599 w 295858"/>
                <a:gd name="connsiteY27" fmla="*/ 296342 h 296341"/>
                <a:gd name="connsiteX28" fmla="*/ 210571 w 295858"/>
                <a:gd name="connsiteY28" fmla="*/ 285159 h 296341"/>
                <a:gd name="connsiteX29" fmla="*/ 256616 w 295858"/>
                <a:gd name="connsiteY29" fmla="*/ 253794 h 296341"/>
                <a:gd name="connsiteX30" fmla="*/ 285765 w 295858"/>
                <a:gd name="connsiteY30" fmla="*/ 206607 h 296341"/>
                <a:gd name="connsiteX31" fmla="*/ 295859 w 295858"/>
                <a:gd name="connsiteY31" fmla="*/ 147933 h 296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95858" h="296341">
                  <a:moveTo>
                    <a:pt x="295859" y="147933"/>
                  </a:moveTo>
                  <a:cubicBezTo>
                    <a:pt x="295859" y="126825"/>
                    <a:pt x="292662" y="107271"/>
                    <a:pt x="286279" y="89259"/>
                  </a:cubicBezTo>
                  <a:cubicBezTo>
                    <a:pt x="279876" y="71257"/>
                    <a:pt x="270496" y="55521"/>
                    <a:pt x="258110" y="42072"/>
                  </a:cubicBezTo>
                  <a:cubicBezTo>
                    <a:pt x="245723" y="28613"/>
                    <a:pt x="230444" y="18155"/>
                    <a:pt x="212255" y="10706"/>
                  </a:cubicBezTo>
                  <a:cubicBezTo>
                    <a:pt x="197166" y="4515"/>
                    <a:pt x="180099" y="1048"/>
                    <a:pt x="161282" y="0"/>
                  </a:cubicBezTo>
                  <a:lnTo>
                    <a:pt x="135671" y="25641"/>
                  </a:lnTo>
                  <a:lnTo>
                    <a:pt x="149209" y="25641"/>
                  </a:lnTo>
                  <a:cubicBezTo>
                    <a:pt x="170824" y="25641"/>
                    <a:pt x="188471" y="30918"/>
                    <a:pt x="202180" y="41472"/>
                  </a:cubicBezTo>
                  <a:cubicBezTo>
                    <a:pt x="215879" y="52035"/>
                    <a:pt x="225992" y="66504"/>
                    <a:pt x="232518" y="84906"/>
                  </a:cubicBezTo>
                  <a:cubicBezTo>
                    <a:pt x="239035" y="103308"/>
                    <a:pt x="242298" y="124320"/>
                    <a:pt x="242298" y="147933"/>
                  </a:cubicBezTo>
                  <a:cubicBezTo>
                    <a:pt x="242298" y="171536"/>
                    <a:pt x="239302" y="192557"/>
                    <a:pt x="233308" y="210960"/>
                  </a:cubicBezTo>
                  <a:cubicBezTo>
                    <a:pt x="227315" y="229362"/>
                    <a:pt x="217525" y="243840"/>
                    <a:pt x="203959" y="254403"/>
                  </a:cubicBezTo>
                  <a:cubicBezTo>
                    <a:pt x="190383" y="264947"/>
                    <a:pt x="172136" y="270234"/>
                    <a:pt x="149209" y="270234"/>
                  </a:cubicBezTo>
                  <a:lnTo>
                    <a:pt x="97437" y="270234"/>
                  </a:lnTo>
                  <a:cubicBezTo>
                    <a:pt x="94002" y="270234"/>
                    <a:pt x="91729" y="269862"/>
                    <a:pt x="90616" y="269138"/>
                  </a:cubicBezTo>
                  <a:cubicBezTo>
                    <a:pt x="89493" y="268415"/>
                    <a:pt x="88932" y="266405"/>
                    <a:pt x="88932" y="263109"/>
                  </a:cubicBezTo>
                  <a:lnTo>
                    <a:pt x="88932" y="72438"/>
                  </a:lnTo>
                  <a:lnTo>
                    <a:pt x="43476" y="117948"/>
                  </a:lnTo>
                  <a:lnTo>
                    <a:pt x="43476" y="262109"/>
                  </a:lnTo>
                  <a:cubicBezTo>
                    <a:pt x="43476" y="265147"/>
                    <a:pt x="43210" y="267252"/>
                    <a:pt x="42687" y="268443"/>
                  </a:cubicBezTo>
                  <a:cubicBezTo>
                    <a:pt x="42154" y="269624"/>
                    <a:pt x="40375" y="270234"/>
                    <a:pt x="37350" y="270234"/>
                  </a:cubicBezTo>
                  <a:lnTo>
                    <a:pt x="7107" y="270234"/>
                  </a:lnTo>
                  <a:cubicBezTo>
                    <a:pt x="4081" y="270234"/>
                    <a:pt x="2131" y="270681"/>
                    <a:pt x="1284" y="271615"/>
                  </a:cubicBezTo>
                  <a:cubicBezTo>
                    <a:pt x="419" y="272539"/>
                    <a:pt x="0" y="274587"/>
                    <a:pt x="0" y="277739"/>
                  </a:cubicBezTo>
                  <a:lnTo>
                    <a:pt x="0" y="289617"/>
                  </a:lnTo>
                  <a:cubicBezTo>
                    <a:pt x="0" y="292522"/>
                    <a:pt x="485" y="294361"/>
                    <a:pt x="1475" y="295151"/>
                  </a:cubicBezTo>
                  <a:cubicBezTo>
                    <a:pt x="2464" y="295942"/>
                    <a:pt x="4405" y="296342"/>
                    <a:pt x="7316" y="296342"/>
                  </a:cubicBezTo>
                  <a:lnTo>
                    <a:pt x="149599" y="296342"/>
                  </a:lnTo>
                  <a:cubicBezTo>
                    <a:pt x="172260" y="296342"/>
                    <a:pt x="192581" y="292608"/>
                    <a:pt x="210571" y="285159"/>
                  </a:cubicBezTo>
                  <a:cubicBezTo>
                    <a:pt x="228551" y="277711"/>
                    <a:pt x="243906" y="267252"/>
                    <a:pt x="256616" y="253794"/>
                  </a:cubicBezTo>
                  <a:cubicBezTo>
                    <a:pt x="269335" y="240344"/>
                    <a:pt x="279049" y="224619"/>
                    <a:pt x="285765" y="206607"/>
                  </a:cubicBezTo>
                  <a:cubicBezTo>
                    <a:pt x="292491" y="188595"/>
                    <a:pt x="295859" y="169040"/>
                    <a:pt x="295859" y="147933"/>
                  </a:cubicBezTo>
                </a:path>
              </a:pathLst>
            </a:custGeom>
            <a:solidFill>
              <a:srgbClr val="FFFFFF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" name="Freihandform 12">
              <a:extLst>
                <a:ext uri="{FF2B5EF4-FFF2-40B4-BE49-F238E27FC236}">
                  <a16:creationId xmlns:a16="http://schemas.microsoft.com/office/drawing/2014/main" id="{11DD2969-5E60-4B9D-BDE7-2A6A4F3DDDC1}"/>
                </a:ext>
              </a:extLst>
            </p:cNvPr>
            <p:cNvSpPr/>
            <p:nvPr/>
          </p:nvSpPr>
          <p:spPr>
            <a:xfrm>
              <a:off x="4821634" y="1946588"/>
              <a:ext cx="918942" cy="296237"/>
            </a:xfrm>
            <a:custGeom>
              <a:avLst/>
              <a:gdLst>
                <a:gd name="connsiteX0" fmla="*/ 237618 w 918942"/>
                <a:gd name="connsiteY0" fmla="*/ 0 h 296237"/>
                <a:gd name="connsiteX1" fmla="*/ 237618 w 918942"/>
                <a:gd name="connsiteY1" fmla="*/ 296237 h 296237"/>
                <a:gd name="connsiteX2" fmla="*/ 176332 w 918942"/>
                <a:gd name="connsiteY2" fmla="*/ 296237 h 296237"/>
                <a:gd name="connsiteX3" fmla="*/ 176332 w 918942"/>
                <a:gd name="connsiteY3" fmla="*/ 168383 h 296237"/>
                <a:gd name="connsiteX4" fmla="*/ 61495 w 918942"/>
                <a:gd name="connsiteY4" fmla="*/ 168383 h 296237"/>
                <a:gd name="connsiteX5" fmla="*/ 61495 w 918942"/>
                <a:gd name="connsiteY5" fmla="*/ 296237 h 296237"/>
                <a:gd name="connsiteX6" fmla="*/ 0 w 918942"/>
                <a:gd name="connsiteY6" fmla="*/ 296237 h 296237"/>
                <a:gd name="connsiteX7" fmla="*/ 0 w 918942"/>
                <a:gd name="connsiteY7" fmla="*/ 0 h 296237"/>
                <a:gd name="connsiteX8" fmla="*/ 61495 w 918942"/>
                <a:gd name="connsiteY8" fmla="*/ 0 h 296237"/>
                <a:gd name="connsiteX9" fmla="*/ 61495 w 918942"/>
                <a:gd name="connsiteY9" fmla="*/ 116110 h 296237"/>
                <a:gd name="connsiteX10" fmla="*/ 176341 w 918942"/>
                <a:gd name="connsiteY10" fmla="*/ 116110 h 296237"/>
                <a:gd name="connsiteX11" fmla="*/ 176341 w 918942"/>
                <a:gd name="connsiteY11" fmla="*/ 0 h 296237"/>
                <a:gd name="connsiteX12" fmla="*/ 237618 w 918942"/>
                <a:gd name="connsiteY12" fmla="*/ 0 h 296237"/>
                <a:gd name="connsiteX13" fmla="*/ 274530 w 918942"/>
                <a:gd name="connsiteY13" fmla="*/ 0 h 296237"/>
                <a:gd name="connsiteX14" fmla="*/ 274530 w 918942"/>
                <a:gd name="connsiteY14" fmla="*/ 52273 h 296237"/>
                <a:gd name="connsiteX15" fmla="*/ 353273 w 918942"/>
                <a:gd name="connsiteY15" fmla="*/ 52273 h 296237"/>
                <a:gd name="connsiteX16" fmla="*/ 353273 w 918942"/>
                <a:gd name="connsiteY16" fmla="*/ 296237 h 296237"/>
                <a:gd name="connsiteX17" fmla="*/ 414768 w 918942"/>
                <a:gd name="connsiteY17" fmla="*/ 296237 h 296237"/>
                <a:gd name="connsiteX18" fmla="*/ 414768 w 918942"/>
                <a:gd name="connsiteY18" fmla="*/ 52264 h 296237"/>
                <a:gd name="connsiteX19" fmla="*/ 493510 w 918942"/>
                <a:gd name="connsiteY19" fmla="*/ 52264 h 296237"/>
                <a:gd name="connsiteX20" fmla="*/ 493510 w 918942"/>
                <a:gd name="connsiteY20" fmla="*/ 0 h 296237"/>
                <a:gd name="connsiteX21" fmla="*/ 274530 w 918942"/>
                <a:gd name="connsiteY21" fmla="*/ 0 h 296237"/>
                <a:gd name="connsiteX22" fmla="*/ 858456 w 918942"/>
                <a:gd name="connsiteY22" fmla="*/ 0 h 296237"/>
                <a:gd name="connsiteX23" fmla="*/ 807283 w 918942"/>
                <a:gd name="connsiteY23" fmla="*/ 218056 h 296237"/>
                <a:gd name="connsiteX24" fmla="*/ 751734 w 918942"/>
                <a:gd name="connsiteY24" fmla="*/ 0 h 296237"/>
                <a:gd name="connsiteX25" fmla="*/ 693617 w 918942"/>
                <a:gd name="connsiteY25" fmla="*/ 0 h 296237"/>
                <a:gd name="connsiteX26" fmla="*/ 637877 w 918942"/>
                <a:gd name="connsiteY26" fmla="*/ 218056 h 296237"/>
                <a:gd name="connsiteX27" fmla="*/ 586714 w 918942"/>
                <a:gd name="connsiteY27" fmla="*/ 0 h 296237"/>
                <a:gd name="connsiteX28" fmla="*/ 526208 w 918942"/>
                <a:gd name="connsiteY28" fmla="*/ 0 h 296237"/>
                <a:gd name="connsiteX29" fmla="*/ 600194 w 918942"/>
                <a:gd name="connsiteY29" fmla="*/ 296237 h 296237"/>
                <a:gd name="connsiteX30" fmla="*/ 670014 w 918942"/>
                <a:gd name="connsiteY30" fmla="*/ 296237 h 296237"/>
                <a:gd name="connsiteX31" fmla="*/ 722376 w 918942"/>
                <a:gd name="connsiteY31" fmla="*/ 88325 h 296237"/>
                <a:gd name="connsiteX32" fmla="*/ 775042 w 918942"/>
                <a:gd name="connsiteY32" fmla="*/ 295846 h 296237"/>
                <a:gd name="connsiteX33" fmla="*/ 868588 w 918942"/>
                <a:gd name="connsiteY33" fmla="*/ 202187 h 296237"/>
                <a:gd name="connsiteX34" fmla="*/ 918943 w 918942"/>
                <a:gd name="connsiteY34" fmla="*/ 0 h 296237"/>
                <a:gd name="connsiteX35" fmla="*/ 858456 w 918942"/>
                <a:gd name="connsiteY35" fmla="*/ 0 h 29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18942" h="296237">
                  <a:moveTo>
                    <a:pt x="237618" y="0"/>
                  </a:moveTo>
                  <a:lnTo>
                    <a:pt x="237618" y="296237"/>
                  </a:lnTo>
                  <a:lnTo>
                    <a:pt x="176332" y="296237"/>
                  </a:lnTo>
                  <a:lnTo>
                    <a:pt x="176332" y="168383"/>
                  </a:lnTo>
                  <a:lnTo>
                    <a:pt x="61495" y="168383"/>
                  </a:lnTo>
                  <a:lnTo>
                    <a:pt x="61495" y="296237"/>
                  </a:lnTo>
                  <a:lnTo>
                    <a:pt x="0" y="296237"/>
                  </a:lnTo>
                  <a:lnTo>
                    <a:pt x="0" y="0"/>
                  </a:lnTo>
                  <a:lnTo>
                    <a:pt x="61495" y="0"/>
                  </a:lnTo>
                  <a:lnTo>
                    <a:pt x="61495" y="116110"/>
                  </a:lnTo>
                  <a:lnTo>
                    <a:pt x="176341" y="116110"/>
                  </a:lnTo>
                  <a:lnTo>
                    <a:pt x="176341" y="0"/>
                  </a:lnTo>
                  <a:lnTo>
                    <a:pt x="237618" y="0"/>
                  </a:lnTo>
                  <a:close/>
                  <a:moveTo>
                    <a:pt x="274530" y="0"/>
                  </a:moveTo>
                  <a:lnTo>
                    <a:pt x="274530" y="52273"/>
                  </a:lnTo>
                  <a:lnTo>
                    <a:pt x="353273" y="52273"/>
                  </a:lnTo>
                  <a:lnTo>
                    <a:pt x="353273" y="296237"/>
                  </a:lnTo>
                  <a:lnTo>
                    <a:pt x="414768" y="296237"/>
                  </a:lnTo>
                  <a:lnTo>
                    <a:pt x="414768" y="52264"/>
                  </a:lnTo>
                  <a:lnTo>
                    <a:pt x="493510" y="52264"/>
                  </a:lnTo>
                  <a:lnTo>
                    <a:pt x="493510" y="0"/>
                  </a:lnTo>
                  <a:lnTo>
                    <a:pt x="274530" y="0"/>
                  </a:lnTo>
                  <a:close/>
                  <a:moveTo>
                    <a:pt x="858456" y="0"/>
                  </a:moveTo>
                  <a:lnTo>
                    <a:pt x="807283" y="218056"/>
                  </a:lnTo>
                  <a:lnTo>
                    <a:pt x="751734" y="0"/>
                  </a:lnTo>
                  <a:lnTo>
                    <a:pt x="693617" y="0"/>
                  </a:lnTo>
                  <a:lnTo>
                    <a:pt x="637877" y="218056"/>
                  </a:lnTo>
                  <a:lnTo>
                    <a:pt x="586714" y="0"/>
                  </a:lnTo>
                  <a:lnTo>
                    <a:pt x="526208" y="0"/>
                  </a:lnTo>
                  <a:lnTo>
                    <a:pt x="600194" y="296237"/>
                  </a:lnTo>
                  <a:lnTo>
                    <a:pt x="670014" y="296237"/>
                  </a:lnTo>
                  <a:lnTo>
                    <a:pt x="722376" y="88325"/>
                  </a:lnTo>
                  <a:lnTo>
                    <a:pt x="775042" y="295846"/>
                  </a:lnTo>
                  <a:lnTo>
                    <a:pt x="868588" y="202187"/>
                  </a:lnTo>
                  <a:lnTo>
                    <a:pt x="918943" y="0"/>
                  </a:lnTo>
                  <a:lnTo>
                    <a:pt x="858456" y="0"/>
                  </a:lnTo>
                  <a:close/>
                </a:path>
              </a:pathLst>
            </a:custGeom>
            <a:solidFill>
              <a:schemeClr val="tx1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9" name="Freihandform 13">
              <a:extLst>
                <a:ext uri="{FF2B5EF4-FFF2-40B4-BE49-F238E27FC236}">
                  <a16:creationId xmlns:a16="http://schemas.microsoft.com/office/drawing/2014/main" id="{969B5C2E-ED88-4E82-A058-673472451701}"/>
                </a:ext>
              </a:extLst>
            </p:cNvPr>
            <p:cNvSpPr/>
            <p:nvPr/>
          </p:nvSpPr>
          <p:spPr>
            <a:xfrm>
              <a:off x="6156486" y="1942159"/>
              <a:ext cx="1213564" cy="320973"/>
            </a:xfrm>
            <a:custGeom>
              <a:avLst/>
              <a:gdLst>
                <a:gd name="connsiteX0" fmla="*/ 14032 w 1213564"/>
                <a:gd name="connsiteY0" fmla="*/ 64580 h 320973"/>
                <a:gd name="connsiteX1" fmla="*/ 7030 w 1213564"/>
                <a:gd name="connsiteY1" fmla="*/ 64580 h 320973"/>
                <a:gd name="connsiteX2" fmla="*/ 7030 w 1213564"/>
                <a:gd name="connsiteY2" fmla="*/ 4324 h 320973"/>
                <a:gd name="connsiteX3" fmla="*/ 14032 w 1213564"/>
                <a:gd name="connsiteY3" fmla="*/ 4324 h 320973"/>
                <a:gd name="connsiteX4" fmla="*/ 14032 w 1213564"/>
                <a:gd name="connsiteY4" fmla="*/ 30004 h 320973"/>
                <a:gd name="connsiteX5" fmla="*/ 45636 w 1213564"/>
                <a:gd name="connsiteY5" fmla="*/ 30004 h 320973"/>
                <a:gd name="connsiteX6" fmla="*/ 45636 w 1213564"/>
                <a:gd name="connsiteY6" fmla="*/ 4324 h 320973"/>
                <a:gd name="connsiteX7" fmla="*/ 52619 w 1213564"/>
                <a:gd name="connsiteY7" fmla="*/ 4324 h 320973"/>
                <a:gd name="connsiteX8" fmla="*/ 52619 w 1213564"/>
                <a:gd name="connsiteY8" fmla="*/ 64580 h 320973"/>
                <a:gd name="connsiteX9" fmla="*/ 45636 w 1213564"/>
                <a:gd name="connsiteY9" fmla="*/ 64580 h 320973"/>
                <a:gd name="connsiteX10" fmla="*/ 45636 w 1213564"/>
                <a:gd name="connsiteY10" fmla="*/ 36185 h 320973"/>
                <a:gd name="connsiteX11" fmla="*/ 14032 w 1213564"/>
                <a:gd name="connsiteY11" fmla="*/ 36185 h 320973"/>
                <a:gd name="connsiteX12" fmla="*/ 14032 w 1213564"/>
                <a:gd name="connsiteY12" fmla="*/ 64580 h 320973"/>
                <a:gd name="connsiteX13" fmla="*/ 99834 w 1213564"/>
                <a:gd name="connsiteY13" fmla="*/ 21346 h 320973"/>
                <a:gd name="connsiteX14" fmla="*/ 107045 w 1213564"/>
                <a:gd name="connsiteY14" fmla="*/ 29318 h 320973"/>
                <a:gd name="connsiteX15" fmla="*/ 109614 w 1213564"/>
                <a:gd name="connsiteY15" fmla="*/ 41910 h 320973"/>
                <a:gd name="connsiteX16" fmla="*/ 108187 w 1213564"/>
                <a:gd name="connsiteY16" fmla="*/ 51845 h 320973"/>
                <a:gd name="connsiteX17" fmla="*/ 104020 w 1213564"/>
                <a:gd name="connsiteY17" fmla="*/ 59217 h 320973"/>
                <a:gd name="connsiteX18" fmla="*/ 97465 w 1213564"/>
                <a:gd name="connsiteY18" fmla="*/ 63818 h 320973"/>
                <a:gd name="connsiteX19" fmla="*/ 88751 w 1213564"/>
                <a:gd name="connsiteY19" fmla="*/ 65408 h 320973"/>
                <a:gd name="connsiteX20" fmla="*/ 80465 w 1213564"/>
                <a:gd name="connsiteY20" fmla="*/ 63818 h 320973"/>
                <a:gd name="connsiteX21" fmla="*/ 73958 w 1213564"/>
                <a:gd name="connsiteY21" fmla="*/ 59217 h 320973"/>
                <a:gd name="connsiteX22" fmla="*/ 69724 w 1213564"/>
                <a:gd name="connsiteY22" fmla="*/ 51845 h 320973"/>
                <a:gd name="connsiteX23" fmla="*/ 68221 w 1213564"/>
                <a:gd name="connsiteY23" fmla="*/ 41910 h 320973"/>
                <a:gd name="connsiteX24" fmla="*/ 70733 w 1213564"/>
                <a:gd name="connsiteY24" fmla="*/ 29280 h 320973"/>
                <a:gd name="connsiteX25" fmla="*/ 77906 w 1213564"/>
                <a:gd name="connsiteY25" fmla="*/ 21326 h 320973"/>
                <a:gd name="connsiteX26" fmla="*/ 89055 w 1213564"/>
                <a:gd name="connsiteY26" fmla="*/ 18583 h 320973"/>
                <a:gd name="connsiteX27" fmla="*/ 99834 w 1213564"/>
                <a:gd name="connsiteY27" fmla="*/ 21346 h 320973"/>
                <a:gd name="connsiteX28" fmla="*/ 101099 w 1213564"/>
                <a:gd name="connsiteY28" fmla="*/ 51349 h 320973"/>
                <a:gd name="connsiteX29" fmla="*/ 102545 w 1213564"/>
                <a:gd name="connsiteY29" fmla="*/ 41910 h 320973"/>
                <a:gd name="connsiteX30" fmla="*/ 101099 w 1213564"/>
                <a:gd name="connsiteY30" fmla="*/ 32576 h 320973"/>
                <a:gd name="connsiteX31" fmla="*/ 96638 w 1213564"/>
                <a:gd name="connsiteY31" fmla="*/ 26499 h 320973"/>
                <a:gd name="connsiteX32" fmla="*/ 88875 w 1213564"/>
                <a:gd name="connsiteY32" fmla="*/ 24355 h 320973"/>
                <a:gd name="connsiteX33" fmla="*/ 78562 w 1213564"/>
                <a:gd name="connsiteY33" fmla="*/ 29013 h 320973"/>
                <a:gd name="connsiteX34" fmla="*/ 75270 w 1213564"/>
                <a:gd name="connsiteY34" fmla="*/ 41910 h 320973"/>
                <a:gd name="connsiteX35" fmla="*/ 76716 w 1213564"/>
                <a:gd name="connsiteY35" fmla="*/ 51349 h 320973"/>
                <a:gd name="connsiteX36" fmla="*/ 81178 w 1213564"/>
                <a:gd name="connsiteY36" fmla="*/ 57531 h 320973"/>
                <a:gd name="connsiteX37" fmla="*/ 88903 w 1213564"/>
                <a:gd name="connsiteY37" fmla="*/ 59712 h 320973"/>
                <a:gd name="connsiteX38" fmla="*/ 96628 w 1213564"/>
                <a:gd name="connsiteY38" fmla="*/ 57531 h 320973"/>
                <a:gd name="connsiteX39" fmla="*/ 101099 w 1213564"/>
                <a:gd name="connsiteY39" fmla="*/ 51349 h 320973"/>
                <a:gd name="connsiteX40" fmla="*/ 131333 w 1213564"/>
                <a:gd name="connsiteY40" fmla="*/ 62894 h 320973"/>
                <a:gd name="connsiteX41" fmla="*/ 142074 w 1213564"/>
                <a:gd name="connsiteY41" fmla="*/ 65408 h 320973"/>
                <a:gd name="connsiteX42" fmla="*/ 148667 w 1213564"/>
                <a:gd name="connsiteY42" fmla="*/ 64789 h 320973"/>
                <a:gd name="connsiteX43" fmla="*/ 153718 w 1213564"/>
                <a:gd name="connsiteY43" fmla="*/ 63017 h 320973"/>
                <a:gd name="connsiteX44" fmla="*/ 153718 w 1213564"/>
                <a:gd name="connsiteY44" fmla="*/ 56921 h 320973"/>
                <a:gd name="connsiteX45" fmla="*/ 148495 w 1213564"/>
                <a:gd name="connsiteY45" fmla="*/ 58712 h 320973"/>
                <a:gd name="connsiteX46" fmla="*/ 142026 w 1213564"/>
                <a:gd name="connsiteY46" fmla="*/ 59474 h 320973"/>
                <a:gd name="connsiteX47" fmla="*/ 134558 w 1213564"/>
                <a:gd name="connsiteY47" fmla="*/ 57436 h 320973"/>
                <a:gd name="connsiteX48" fmla="*/ 130058 w 1213564"/>
                <a:gd name="connsiteY48" fmla="*/ 51521 h 320973"/>
                <a:gd name="connsiteX49" fmla="*/ 128555 w 1213564"/>
                <a:gd name="connsiteY49" fmla="*/ 42167 h 320973"/>
                <a:gd name="connsiteX50" fmla="*/ 130097 w 1213564"/>
                <a:gd name="connsiteY50" fmla="*/ 32518 h 320973"/>
                <a:gd name="connsiteX51" fmla="*/ 134739 w 1213564"/>
                <a:gd name="connsiteY51" fmla="*/ 26584 h 320973"/>
                <a:gd name="connsiteX52" fmla="*/ 142540 w 1213564"/>
                <a:gd name="connsiteY52" fmla="*/ 24565 h 320973"/>
                <a:gd name="connsiteX53" fmla="*/ 147592 w 1213564"/>
                <a:gd name="connsiteY53" fmla="*/ 25222 h 320973"/>
                <a:gd name="connsiteX54" fmla="*/ 152348 w 1213564"/>
                <a:gd name="connsiteY54" fmla="*/ 26708 h 320973"/>
                <a:gd name="connsiteX55" fmla="*/ 154394 w 1213564"/>
                <a:gd name="connsiteY55" fmla="*/ 20984 h 320973"/>
                <a:gd name="connsiteX56" fmla="*/ 149247 w 1213564"/>
                <a:gd name="connsiteY56" fmla="*/ 19269 h 320973"/>
                <a:gd name="connsiteX57" fmla="*/ 142702 w 1213564"/>
                <a:gd name="connsiteY57" fmla="*/ 18593 h 320973"/>
                <a:gd name="connsiteX58" fmla="*/ 131761 w 1213564"/>
                <a:gd name="connsiteY58" fmla="*/ 21107 h 320973"/>
                <a:gd name="connsiteX59" fmla="*/ 124198 w 1213564"/>
                <a:gd name="connsiteY59" fmla="*/ 28832 h 320973"/>
                <a:gd name="connsiteX60" fmla="*/ 121468 w 1213564"/>
                <a:gd name="connsiteY60" fmla="*/ 42243 h 320973"/>
                <a:gd name="connsiteX61" fmla="*/ 124065 w 1213564"/>
                <a:gd name="connsiteY61" fmla="*/ 55226 h 320973"/>
                <a:gd name="connsiteX62" fmla="*/ 131333 w 1213564"/>
                <a:gd name="connsiteY62" fmla="*/ 62894 h 320973"/>
                <a:gd name="connsiteX63" fmla="*/ 173773 w 1213564"/>
                <a:gd name="connsiteY63" fmla="*/ 40967 h 320973"/>
                <a:gd name="connsiteX64" fmla="*/ 175076 w 1213564"/>
                <a:gd name="connsiteY64" fmla="*/ 31899 h 320973"/>
                <a:gd name="connsiteX65" fmla="*/ 179348 w 1213564"/>
                <a:gd name="connsiteY65" fmla="*/ 26270 h 320973"/>
                <a:gd name="connsiteX66" fmla="*/ 187358 w 1213564"/>
                <a:gd name="connsiteY66" fmla="*/ 24355 h 320973"/>
                <a:gd name="connsiteX67" fmla="*/ 195235 w 1213564"/>
                <a:gd name="connsiteY67" fmla="*/ 27165 h 320973"/>
                <a:gd name="connsiteX68" fmla="*/ 197813 w 1213564"/>
                <a:gd name="connsiteY68" fmla="*/ 35614 h 320973"/>
                <a:gd name="connsiteX69" fmla="*/ 197813 w 1213564"/>
                <a:gd name="connsiteY69" fmla="*/ 64580 h 320973"/>
                <a:gd name="connsiteX70" fmla="*/ 204558 w 1213564"/>
                <a:gd name="connsiteY70" fmla="*/ 64580 h 320973"/>
                <a:gd name="connsiteX71" fmla="*/ 204558 w 1213564"/>
                <a:gd name="connsiteY71" fmla="*/ 35157 h 320973"/>
                <a:gd name="connsiteX72" fmla="*/ 202741 w 1213564"/>
                <a:gd name="connsiteY72" fmla="*/ 25756 h 320973"/>
                <a:gd name="connsiteX73" fmla="*/ 197261 w 1213564"/>
                <a:gd name="connsiteY73" fmla="*/ 20403 h 320973"/>
                <a:gd name="connsiteX74" fmla="*/ 188176 w 1213564"/>
                <a:gd name="connsiteY74" fmla="*/ 18669 h 320973"/>
                <a:gd name="connsiteX75" fmla="*/ 182344 w 1213564"/>
                <a:gd name="connsiteY75" fmla="*/ 19517 h 320973"/>
                <a:gd name="connsiteX76" fmla="*/ 177416 w 1213564"/>
                <a:gd name="connsiteY76" fmla="*/ 21993 h 320973"/>
                <a:gd name="connsiteX77" fmla="*/ 173868 w 1213564"/>
                <a:gd name="connsiteY77" fmla="*/ 26013 h 320973"/>
                <a:gd name="connsiteX78" fmla="*/ 173402 w 1213564"/>
                <a:gd name="connsiteY78" fmla="*/ 26013 h 320973"/>
                <a:gd name="connsiteX79" fmla="*/ 173697 w 1213564"/>
                <a:gd name="connsiteY79" fmla="*/ 22936 h 320973"/>
                <a:gd name="connsiteX80" fmla="*/ 173773 w 1213564"/>
                <a:gd name="connsiteY80" fmla="*/ 19622 h 320973"/>
                <a:gd name="connsiteX81" fmla="*/ 173773 w 1213564"/>
                <a:gd name="connsiteY81" fmla="*/ 457 h 320973"/>
                <a:gd name="connsiteX82" fmla="*/ 166952 w 1213564"/>
                <a:gd name="connsiteY82" fmla="*/ 457 h 320973"/>
                <a:gd name="connsiteX83" fmla="*/ 166952 w 1213564"/>
                <a:gd name="connsiteY83" fmla="*/ 64580 h 320973"/>
                <a:gd name="connsiteX84" fmla="*/ 173773 w 1213564"/>
                <a:gd name="connsiteY84" fmla="*/ 64580 h 320973"/>
                <a:gd name="connsiteX85" fmla="*/ 173773 w 1213564"/>
                <a:gd name="connsiteY85" fmla="*/ 40967 h 320973"/>
                <a:gd name="connsiteX86" fmla="*/ 232490 w 1213564"/>
                <a:gd name="connsiteY86" fmla="*/ 65408 h 320973"/>
                <a:gd name="connsiteX87" fmla="*/ 242060 w 1213564"/>
                <a:gd name="connsiteY87" fmla="*/ 63922 h 320973"/>
                <a:gd name="connsiteX88" fmla="*/ 248225 w 1213564"/>
                <a:gd name="connsiteY88" fmla="*/ 59493 h 320973"/>
                <a:gd name="connsiteX89" fmla="*/ 250385 w 1213564"/>
                <a:gd name="connsiteY89" fmla="*/ 52216 h 320973"/>
                <a:gd name="connsiteX90" fmla="*/ 248729 w 1213564"/>
                <a:gd name="connsiteY90" fmla="*/ 46139 h 320973"/>
                <a:gd name="connsiteX91" fmla="*/ 243973 w 1213564"/>
                <a:gd name="connsiteY91" fmla="*/ 42101 h 320973"/>
                <a:gd name="connsiteX92" fmla="*/ 236638 w 1213564"/>
                <a:gd name="connsiteY92" fmla="*/ 38862 h 320973"/>
                <a:gd name="connsiteX93" fmla="*/ 229817 w 1213564"/>
                <a:gd name="connsiteY93" fmla="*/ 36062 h 320973"/>
                <a:gd name="connsiteX94" fmla="*/ 226049 w 1213564"/>
                <a:gd name="connsiteY94" fmla="*/ 33509 h 320973"/>
                <a:gd name="connsiteX95" fmla="*/ 224879 w 1213564"/>
                <a:gd name="connsiteY95" fmla="*/ 30042 h 320973"/>
                <a:gd name="connsiteX96" fmla="*/ 227410 w 1213564"/>
                <a:gd name="connsiteY96" fmla="*/ 25756 h 320973"/>
                <a:gd name="connsiteX97" fmla="*/ 234678 w 1213564"/>
                <a:gd name="connsiteY97" fmla="*/ 24194 h 320973"/>
                <a:gd name="connsiteX98" fmla="*/ 241147 w 1213564"/>
                <a:gd name="connsiteY98" fmla="*/ 25013 h 320973"/>
                <a:gd name="connsiteX99" fmla="*/ 247112 w 1213564"/>
                <a:gd name="connsiteY99" fmla="*/ 27041 h 320973"/>
                <a:gd name="connsiteX100" fmla="*/ 249414 w 1213564"/>
                <a:gd name="connsiteY100" fmla="*/ 21555 h 320973"/>
                <a:gd name="connsiteX101" fmla="*/ 242783 w 1213564"/>
                <a:gd name="connsiteY101" fmla="*/ 19393 h 320973"/>
                <a:gd name="connsiteX102" fmla="*/ 235125 w 1213564"/>
                <a:gd name="connsiteY102" fmla="*/ 18583 h 320973"/>
                <a:gd name="connsiteX103" fmla="*/ 222976 w 1213564"/>
                <a:gd name="connsiteY103" fmla="*/ 21660 h 320973"/>
                <a:gd name="connsiteX104" fmla="*/ 218353 w 1213564"/>
                <a:gd name="connsiteY104" fmla="*/ 30461 h 320973"/>
                <a:gd name="connsiteX105" fmla="*/ 220046 w 1213564"/>
                <a:gd name="connsiteY105" fmla="*/ 36557 h 320973"/>
                <a:gd name="connsiteX106" fmla="*/ 224917 w 1213564"/>
                <a:gd name="connsiteY106" fmla="*/ 40538 h 320973"/>
                <a:gd name="connsiteX107" fmla="*/ 232385 w 1213564"/>
                <a:gd name="connsiteY107" fmla="*/ 43815 h 320973"/>
                <a:gd name="connsiteX108" fmla="*/ 239225 w 1213564"/>
                <a:gd name="connsiteY108" fmla="*/ 46758 h 320973"/>
                <a:gd name="connsiteX109" fmla="*/ 242755 w 1213564"/>
                <a:gd name="connsiteY109" fmla="*/ 49520 h 320973"/>
                <a:gd name="connsiteX110" fmla="*/ 243792 w 1213564"/>
                <a:gd name="connsiteY110" fmla="*/ 52797 h 320973"/>
                <a:gd name="connsiteX111" fmla="*/ 241157 w 1213564"/>
                <a:gd name="connsiteY111" fmla="*/ 57950 h 320973"/>
                <a:gd name="connsiteX112" fmla="*/ 232680 w 1213564"/>
                <a:gd name="connsiteY112" fmla="*/ 59846 h 320973"/>
                <a:gd name="connsiteX113" fmla="*/ 224841 w 1213564"/>
                <a:gd name="connsiteY113" fmla="*/ 58731 h 320973"/>
                <a:gd name="connsiteX114" fmla="*/ 218267 w 1213564"/>
                <a:gd name="connsiteY114" fmla="*/ 56255 h 320973"/>
                <a:gd name="connsiteX115" fmla="*/ 218267 w 1213564"/>
                <a:gd name="connsiteY115" fmla="*/ 62560 h 320973"/>
                <a:gd name="connsiteX116" fmla="*/ 224327 w 1213564"/>
                <a:gd name="connsiteY116" fmla="*/ 64665 h 320973"/>
                <a:gd name="connsiteX117" fmla="*/ 232490 w 1213564"/>
                <a:gd name="connsiteY117" fmla="*/ 65408 h 320973"/>
                <a:gd name="connsiteX118" fmla="*/ 271267 w 1213564"/>
                <a:gd name="connsiteY118" fmla="*/ 62894 h 320973"/>
                <a:gd name="connsiteX119" fmla="*/ 282026 w 1213564"/>
                <a:gd name="connsiteY119" fmla="*/ 65408 h 320973"/>
                <a:gd name="connsiteX120" fmla="*/ 288619 w 1213564"/>
                <a:gd name="connsiteY120" fmla="*/ 64789 h 320973"/>
                <a:gd name="connsiteX121" fmla="*/ 293652 w 1213564"/>
                <a:gd name="connsiteY121" fmla="*/ 63017 h 320973"/>
                <a:gd name="connsiteX122" fmla="*/ 293652 w 1213564"/>
                <a:gd name="connsiteY122" fmla="*/ 56921 h 320973"/>
                <a:gd name="connsiteX123" fmla="*/ 288429 w 1213564"/>
                <a:gd name="connsiteY123" fmla="*/ 58712 h 320973"/>
                <a:gd name="connsiteX124" fmla="*/ 281960 w 1213564"/>
                <a:gd name="connsiteY124" fmla="*/ 59474 h 320973"/>
                <a:gd name="connsiteX125" fmla="*/ 274492 w 1213564"/>
                <a:gd name="connsiteY125" fmla="*/ 57436 h 320973"/>
                <a:gd name="connsiteX126" fmla="*/ 269992 w 1213564"/>
                <a:gd name="connsiteY126" fmla="*/ 51521 h 320973"/>
                <a:gd name="connsiteX127" fmla="*/ 268508 w 1213564"/>
                <a:gd name="connsiteY127" fmla="*/ 42167 h 320973"/>
                <a:gd name="connsiteX128" fmla="*/ 270030 w 1213564"/>
                <a:gd name="connsiteY128" fmla="*/ 32518 h 320973"/>
                <a:gd name="connsiteX129" fmla="*/ 274691 w 1213564"/>
                <a:gd name="connsiteY129" fmla="*/ 26584 h 320973"/>
                <a:gd name="connsiteX130" fmla="*/ 282493 w 1213564"/>
                <a:gd name="connsiteY130" fmla="*/ 24565 h 320973"/>
                <a:gd name="connsiteX131" fmla="*/ 287525 w 1213564"/>
                <a:gd name="connsiteY131" fmla="*/ 25222 h 320973"/>
                <a:gd name="connsiteX132" fmla="*/ 292282 w 1213564"/>
                <a:gd name="connsiteY132" fmla="*/ 26708 h 320973"/>
                <a:gd name="connsiteX133" fmla="*/ 294346 w 1213564"/>
                <a:gd name="connsiteY133" fmla="*/ 20984 h 320973"/>
                <a:gd name="connsiteX134" fmla="*/ 289181 w 1213564"/>
                <a:gd name="connsiteY134" fmla="*/ 19269 h 320973"/>
                <a:gd name="connsiteX135" fmla="*/ 282654 w 1213564"/>
                <a:gd name="connsiteY135" fmla="*/ 18593 h 320973"/>
                <a:gd name="connsiteX136" fmla="*/ 271714 w 1213564"/>
                <a:gd name="connsiteY136" fmla="*/ 21107 h 320973"/>
                <a:gd name="connsiteX137" fmla="*/ 264151 w 1213564"/>
                <a:gd name="connsiteY137" fmla="*/ 28832 h 320973"/>
                <a:gd name="connsiteX138" fmla="*/ 261420 w 1213564"/>
                <a:gd name="connsiteY138" fmla="*/ 42243 h 320973"/>
                <a:gd name="connsiteX139" fmla="*/ 263998 w 1213564"/>
                <a:gd name="connsiteY139" fmla="*/ 55226 h 320973"/>
                <a:gd name="connsiteX140" fmla="*/ 271267 w 1213564"/>
                <a:gd name="connsiteY140" fmla="*/ 62894 h 320973"/>
                <a:gd name="connsiteX141" fmla="*/ 319300 w 1213564"/>
                <a:gd name="connsiteY141" fmla="*/ 26279 h 320973"/>
                <a:gd name="connsiteX142" fmla="*/ 327310 w 1213564"/>
                <a:gd name="connsiteY142" fmla="*/ 24365 h 320973"/>
                <a:gd name="connsiteX143" fmla="*/ 335188 w 1213564"/>
                <a:gd name="connsiteY143" fmla="*/ 27165 h 320973"/>
                <a:gd name="connsiteX144" fmla="*/ 337756 w 1213564"/>
                <a:gd name="connsiteY144" fmla="*/ 35614 h 320973"/>
                <a:gd name="connsiteX145" fmla="*/ 337756 w 1213564"/>
                <a:gd name="connsiteY145" fmla="*/ 64589 h 320973"/>
                <a:gd name="connsiteX146" fmla="*/ 344520 w 1213564"/>
                <a:gd name="connsiteY146" fmla="*/ 64589 h 320973"/>
                <a:gd name="connsiteX147" fmla="*/ 344520 w 1213564"/>
                <a:gd name="connsiteY147" fmla="*/ 35157 h 320973"/>
                <a:gd name="connsiteX148" fmla="*/ 342684 w 1213564"/>
                <a:gd name="connsiteY148" fmla="*/ 25765 h 320973"/>
                <a:gd name="connsiteX149" fmla="*/ 337223 w 1213564"/>
                <a:gd name="connsiteY149" fmla="*/ 20412 h 320973"/>
                <a:gd name="connsiteX150" fmla="*/ 328138 w 1213564"/>
                <a:gd name="connsiteY150" fmla="*/ 18679 h 320973"/>
                <a:gd name="connsiteX151" fmla="*/ 322287 w 1213564"/>
                <a:gd name="connsiteY151" fmla="*/ 19526 h 320973"/>
                <a:gd name="connsiteX152" fmla="*/ 317378 w 1213564"/>
                <a:gd name="connsiteY152" fmla="*/ 21993 h 320973"/>
                <a:gd name="connsiteX153" fmla="*/ 313811 w 1213564"/>
                <a:gd name="connsiteY153" fmla="*/ 26013 h 320973"/>
                <a:gd name="connsiteX154" fmla="*/ 313364 w 1213564"/>
                <a:gd name="connsiteY154" fmla="*/ 26013 h 320973"/>
                <a:gd name="connsiteX155" fmla="*/ 313640 w 1213564"/>
                <a:gd name="connsiteY155" fmla="*/ 22946 h 320973"/>
                <a:gd name="connsiteX156" fmla="*/ 313735 w 1213564"/>
                <a:gd name="connsiteY156" fmla="*/ 19622 h 320973"/>
                <a:gd name="connsiteX157" fmla="*/ 313735 w 1213564"/>
                <a:gd name="connsiteY157" fmla="*/ 448 h 320973"/>
                <a:gd name="connsiteX158" fmla="*/ 306895 w 1213564"/>
                <a:gd name="connsiteY158" fmla="*/ 448 h 320973"/>
                <a:gd name="connsiteX159" fmla="*/ 306895 w 1213564"/>
                <a:gd name="connsiteY159" fmla="*/ 64580 h 320973"/>
                <a:gd name="connsiteX160" fmla="*/ 313735 w 1213564"/>
                <a:gd name="connsiteY160" fmla="*/ 64580 h 320973"/>
                <a:gd name="connsiteX161" fmla="*/ 313735 w 1213564"/>
                <a:gd name="connsiteY161" fmla="*/ 40967 h 320973"/>
                <a:gd name="connsiteX162" fmla="*/ 315038 w 1213564"/>
                <a:gd name="connsiteY162" fmla="*/ 31899 h 320973"/>
                <a:gd name="connsiteX163" fmla="*/ 319300 w 1213564"/>
                <a:gd name="connsiteY163" fmla="*/ 26279 h 320973"/>
                <a:gd name="connsiteX164" fmla="*/ 367942 w 1213564"/>
                <a:gd name="connsiteY164" fmla="*/ 63675 h 320973"/>
                <a:gd name="connsiteX165" fmla="*/ 376914 w 1213564"/>
                <a:gd name="connsiteY165" fmla="*/ 65408 h 320973"/>
                <a:gd name="connsiteX166" fmla="*/ 382821 w 1213564"/>
                <a:gd name="connsiteY166" fmla="*/ 64599 h 320973"/>
                <a:gd name="connsiteX167" fmla="*/ 387816 w 1213564"/>
                <a:gd name="connsiteY167" fmla="*/ 62189 h 320973"/>
                <a:gd name="connsiteX168" fmla="*/ 391441 w 1213564"/>
                <a:gd name="connsiteY168" fmla="*/ 58236 h 320973"/>
                <a:gd name="connsiteX169" fmla="*/ 391812 w 1213564"/>
                <a:gd name="connsiteY169" fmla="*/ 58236 h 320973"/>
                <a:gd name="connsiteX170" fmla="*/ 392801 w 1213564"/>
                <a:gd name="connsiteY170" fmla="*/ 64580 h 320973"/>
                <a:gd name="connsiteX171" fmla="*/ 398395 w 1213564"/>
                <a:gd name="connsiteY171" fmla="*/ 64580 h 320973"/>
                <a:gd name="connsiteX172" fmla="*/ 398395 w 1213564"/>
                <a:gd name="connsiteY172" fmla="*/ 19412 h 320973"/>
                <a:gd name="connsiteX173" fmla="*/ 391517 w 1213564"/>
                <a:gd name="connsiteY173" fmla="*/ 19412 h 320973"/>
                <a:gd name="connsiteX174" fmla="*/ 391517 w 1213564"/>
                <a:gd name="connsiteY174" fmla="*/ 43196 h 320973"/>
                <a:gd name="connsiteX175" fmla="*/ 390213 w 1213564"/>
                <a:gd name="connsiteY175" fmla="*/ 52235 h 320973"/>
                <a:gd name="connsiteX176" fmla="*/ 385904 w 1213564"/>
                <a:gd name="connsiteY176" fmla="*/ 57817 h 320973"/>
                <a:gd name="connsiteX177" fmla="*/ 377893 w 1213564"/>
                <a:gd name="connsiteY177" fmla="*/ 59722 h 320973"/>
                <a:gd name="connsiteX178" fmla="*/ 370111 w 1213564"/>
                <a:gd name="connsiteY178" fmla="*/ 56940 h 320973"/>
                <a:gd name="connsiteX179" fmla="*/ 367562 w 1213564"/>
                <a:gd name="connsiteY179" fmla="*/ 48511 h 320973"/>
                <a:gd name="connsiteX180" fmla="*/ 367562 w 1213564"/>
                <a:gd name="connsiteY180" fmla="*/ 19412 h 320973"/>
                <a:gd name="connsiteX181" fmla="*/ 360646 w 1213564"/>
                <a:gd name="connsiteY181" fmla="*/ 19412 h 320973"/>
                <a:gd name="connsiteX182" fmla="*/ 360646 w 1213564"/>
                <a:gd name="connsiteY182" fmla="*/ 49006 h 320973"/>
                <a:gd name="connsiteX183" fmla="*/ 362482 w 1213564"/>
                <a:gd name="connsiteY183" fmla="*/ 58322 h 320973"/>
                <a:gd name="connsiteX184" fmla="*/ 367942 w 1213564"/>
                <a:gd name="connsiteY184" fmla="*/ 63675 h 320973"/>
                <a:gd name="connsiteX185" fmla="*/ 415415 w 1213564"/>
                <a:gd name="connsiteY185" fmla="*/ 64580 h 320973"/>
                <a:gd name="connsiteX186" fmla="*/ 422293 w 1213564"/>
                <a:gd name="connsiteY186" fmla="*/ 64580 h 320973"/>
                <a:gd name="connsiteX187" fmla="*/ 422293 w 1213564"/>
                <a:gd name="connsiteY187" fmla="*/ 11173 h 320973"/>
                <a:gd name="connsiteX188" fmla="*/ 422293 w 1213564"/>
                <a:gd name="connsiteY188" fmla="*/ 457 h 320973"/>
                <a:gd name="connsiteX189" fmla="*/ 415415 w 1213564"/>
                <a:gd name="connsiteY189" fmla="*/ 457 h 320973"/>
                <a:gd name="connsiteX190" fmla="*/ 415415 w 1213564"/>
                <a:gd name="connsiteY190" fmla="*/ 64580 h 320973"/>
                <a:gd name="connsiteX191" fmla="*/ 446933 w 1213564"/>
                <a:gd name="connsiteY191" fmla="*/ 62751 h 320973"/>
                <a:gd name="connsiteX192" fmla="*/ 439427 w 1213564"/>
                <a:gd name="connsiteY192" fmla="*/ 54940 h 320973"/>
                <a:gd name="connsiteX193" fmla="*/ 436753 w 1213564"/>
                <a:gd name="connsiteY193" fmla="*/ 42329 h 320973"/>
                <a:gd name="connsiteX194" fmla="*/ 439208 w 1213564"/>
                <a:gd name="connsiteY194" fmla="*/ 29699 h 320973"/>
                <a:gd name="connsiteX195" fmla="*/ 446124 w 1213564"/>
                <a:gd name="connsiteY195" fmla="*/ 21479 h 320973"/>
                <a:gd name="connsiteX196" fmla="*/ 456636 w 1213564"/>
                <a:gd name="connsiteY196" fmla="*/ 18593 h 320973"/>
                <a:gd name="connsiteX197" fmla="*/ 466521 w 1213564"/>
                <a:gd name="connsiteY197" fmla="*/ 21145 h 320973"/>
                <a:gd name="connsiteX198" fmla="*/ 472819 w 1213564"/>
                <a:gd name="connsiteY198" fmla="*/ 28299 h 320973"/>
                <a:gd name="connsiteX199" fmla="*/ 474997 w 1213564"/>
                <a:gd name="connsiteY199" fmla="*/ 39033 h 320973"/>
                <a:gd name="connsiteX200" fmla="*/ 474997 w 1213564"/>
                <a:gd name="connsiteY200" fmla="*/ 43282 h 320973"/>
                <a:gd name="connsiteX201" fmla="*/ 443841 w 1213564"/>
                <a:gd name="connsiteY201" fmla="*/ 43282 h 320973"/>
                <a:gd name="connsiteX202" fmla="*/ 447798 w 1213564"/>
                <a:gd name="connsiteY202" fmla="*/ 55397 h 320973"/>
                <a:gd name="connsiteX203" fmla="*/ 458596 w 1213564"/>
                <a:gd name="connsiteY203" fmla="*/ 59560 h 320973"/>
                <a:gd name="connsiteX204" fmla="*/ 466159 w 1213564"/>
                <a:gd name="connsiteY204" fmla="*/ 58779 h 320973"/>
                <a:gd name="connsiteX205" fmla="*/ 472999 w 1213564"/>
                <a:gd name="connsiteY205" fmla="*/ 56474 h 320973"/>
                <a:gd name="connsiteX206" fmla="*/ 472999 w 1213564"/>
                <a:gd name="connsiteY206" fmla="*/ 62484 h 320973"/>
                <a:gd name="connsiteX207" fmla="*/ 466216 w 1213564"/>
                <a:gd name="connsiteY207" fmla="*/ 64713 h 320973"/>
                <a:gd name="connsiteX208" fmla="*/ 458301 w 1213564"/>
                <a:gd name="connsiteY208" fmla="*/ 65418 h 320973"/>
                <a:gd name="connsiteX209" fmla="*/ 446933 w 1213564"/>
                <a:gd name="connsiteY209" fmla="*/ 62751 h 320973"/>
                <a:gd name="connsiteX210" fmla="*/ 447827 w 1213564"/>
                <a:gd name="connsiteY210" fmla="*/ 27775 h 320973"/>
                <a:gd name="connsiteX211" fmla="*/ 443964 w 1213564"/>
                <a:gd name="connsiteY211" fmla="*/ 37786 h 320973"/>
                <a:gd name="connsiteX212" fmla="*/ 467843 w 1213564"/>
                <a:gd name="connsiteY212" fmla="*/ 37786 h 320973"/>
                <a:gd name="connsiteX213" fmla="*/ 466578 w 1213564"/>
                <a:gd name="connsiteY213" fmla="*/ 30680 h 320973"/>
                <a:gd name="connsiteX214" fmla="*/ 462896 w 1213564"/>
                <a:gd name="connsiteY214" fmla="*/ 25898 h 320973"/>
                <a:gd name="connsiteX215" fmla="*/ 456560 w 1213564"/>
                <a:gd name="connsiteY215" fmla="*/ 24194 h 320973"/>
                <a:gd name="connsiteX216" fmla="*/ 447827 w 1213564"/>
                <a:gd name="connsiteY216" fmla="*/ 27775 h 320973"/>
                <a:gd name="connsiteX217" fmla="*/ 513879 w 1213564"/>
                <a:gd name="connsiteY217" fmla="*/ 64580 h 320973"/>
                <a:gd name="connsiteX218" fmla="*/ 520738 w 1213564"/>
                <a:gd name="connsiteY218" fmla="*/ 64580 h 320973"/>
                <a:gd name="connsiteX219" fmla="*/ 520738 w 1213564"/>
                <a:gd name="connsiteY219" fmla="*/ 24765 h 320973"/>
                <a:gd name="connsiteX220" fmla="*/ 531964 w 1213564"/>
                <a:gd name="connsiteY220" fmla="*/ 24765 h 320973"/>
                <a:gd name="connsiteX221" fmla="*/ 531964 w 1213564"/>
                <a:gd name="connsiteY221" fmla="*/ 19412 h 320973"/>
                <a:gd name="connsiteX222" fmla="*/ 520738 w 1213564"/>
                <a:gd name="connsiteY222" fmla="*/ 19412 h 320973"/>
                <a:gd name="connsiteX223" fmla="*/ 520738 w 1213564"/>
                <a:gd name="connsiteY223" fmla="*/ 16107 h 320973"/>
                <a:gd name="connsiteX224" fmla="*/ 522593 w 1213564"/>
                <a:gd name="connsiteY224" fmla="*/ 8182 h 320973"/>
                <a:gd name="connsiteX225" fmla="*/ 528368 w 1213564"/>
                <a:gd name="connsiteY225" fmla="*/ 5648 h 320973"/>
                <a:gd name="connsiteX226" fmla="*/ 531935 w 1213564"/>
                <a:gd name="connsiteY226" fmla="*/ 6039 h 320973"/>
                <a:gd name="connsiteX227" fmla="*/ 535094 w 1213564"/>
                <a:gd name="connsiteY227" fmla="*/ 6877 h 320973"/>
                <a:gd name="connsiteX228" fmla="*/ 536863 w 1213564"/>
                <a:gd name="connsiteY228" fmla="*/ 1486 h 320973"/>
                <a:gd name="connsiteX229" fmla="*/ 533058 w 1213564"/>
                <a:gd name="connsiteY229" fmla="*/ 448 h 320973"/>
                <a:gd name="connsiteX230" fmla="*/ 528301 w 1213564"/>
                <a:gd name="connsiteY230" fmla="*/ 0 h 320973"/>
                <a:gd name="connsiteX231" fmla="*/ 520481 w 1213564"/>
                <a:gd name="connsiteY231" fmla="*/ 1686 h 320973"/>
                <a:gd name="connsiteX232" fmla="*/ 515591 w 1213564"/>
                <a:gd name="connsiteY232" fmla="*/ 6944 h 320973"/>
                <a:gd name="connsiteX233" fmla="*/ 513879 w 1213564"/>
                <a:gd name="connsiteY233" fmla="*/ 16192 h 320973"/>
                <a:gd name="connsiteX234" fmla="*/ 513879 w 1213564"/>
                <a:gd name="connsiteY234" fmla="*/ 19202 h 320973"/>
                <a:gd name="connsiteX235" fmla="*/ 505887 w 1213564"/>
                <a:gd name="connsiteY235" fmla="*/ 21469 h 320973"/>
                <a:gd name="connsiteX236" fmla="*/ 505887 w 1213564"/>
                <a:gd name="connsiteY236" fmla="*/ 24765 h 320973"/>
                <a:gd name="connsiteX237" fmla="*/ 513879 w 1213564"/>
                <a:gd name="connsiteY237" fmla="*/ 24765 h 320973"/>
                <a:gd name="connsiteX238" fmla="*/ 513879 w 1213564"/>
                <a:gd name="connsiteY238" fmla="*/ 64580 h 320973"/>
                <a:gd name="connsiteX239" fmla="*/ 549592 w 1213564"/>
                <a:gd name="connsiteY239" fmla="*/ 63675 h 320973"/>
                <a:gd name="connsiteX240" fmla="*/ 558563 w 1213564"/>
                <a:gd name="connsiteY240" fmla="*/ 65408 h 320973"/>
                <a:gd name="connsiteX241" fmla="*/ 564471 w 1213564"/>
                <a:gd name="connsiteY241" fmla="*/ 64599 h 320973"/>
                <a:gd name="connsiteX242" fmla="*/ 569466 w 1213564"/>
                <a:gd name="connsiteY242" fmla="*/ 62189 h 320973"/>
                <a:gd name="connsiteX243" fmla="*/ 573091 w 1213564"/>
                <a:gd name="connsiteY243" fmla="*/ 58236 h 320973"/>
                <a:gd name="connsiteX244" fmla="*/ 573461 w 1213564"/>
                <a:gd name="connsiteY244" fmla="*/ 58236 h 320973"/>
                <a:gd name="connsiteX245" fmla="*/ 574451 w 1213564"/>
                <a:gd name="connsiteY245" fmla="*/ 64580 h 320973"/>
                <a:gd name="connsiteX246" fmla="*/ 580045 w 1213564"/>
                <a:gd name="connsiteY246" fmla="*/ 64580 h 320973"/>
                <a:gd name="connsiteX247" fmla="*/ 580045 w 1213564"/>
                <a:gd name="connsiteY247" fmla="*/ 19412 h 320973"/>
                <a:gd name="connsiteX248" fmla="*/ 573186 w 1213564"/>
                <a:gd name="connsiteY248" fmla="*/ 19412 h 320973"/>
                <a:gd name="connsiteX249" fmla="*/ 573186 w 1213564"/>
                <a:gd name="connsiteY249" fmla="*/ 43196 h 320973"/>
                <a:gd name="connsiteX250" fmla="*/ 571844 w 1213564"/>
                <a:gd name="connsiteY250" fmla="*/ 52235 h 320973"/>
                <a:gd name="connsiteX251" fmla="*/ 567554 w 1213564"/>
                <a:gd name="connsiteY251" fmla="*/ 57817 h 320973"/>
                <a:gd name="connsiteX252" fmla="*/ 559543 w 1213564"/>
                <a:gd name="connsiteY252" fmla="*/ 59722 h 320973"/>
                <a:gd name="connsiteX253" fmla="*/ 551780 w 1213564"/>
                <a:gd name="connsiteY253" fmla="*/ 56940 h 320973"/>
                <a:gd name="connsiteX254" fmla="*/ 549212 w 1213564"/>
                <a:gd name="connsiteY254" fmla="*/ 48511 h 320973"/>
                <a:gd name="connsiteX255" fmla="*/ 549212 w 1213564"/>
                <a:gd name="connsiteY255" fmla="*/ 19412 h 320973"/>
                <a:gd name="connsiteX256" fmla="*/ 542295 w 1213564"/>
                <a:gd name="connsiteY256" fmla="*/ 19412 h 320973"/>
                <a:gd name="connsiteX257" fmla="*/ 542295 w 1213564"/>
                <a:gd name="connsiteY257" fmla="*/ 49006 h 320973"/>
                <a:gd name="connsiteX258" fmla="*/ 544113 w 1213564"/>
                <a:gd name="connsiteY258" fmla="*/ 58322 h 320973"/>
                <a:gd name="connsiteX259" fmla="*/ 549592 w 1213564"/>
                <a:gd name="connsiteY259" fmla="*/ 63675 h 320973"/>
                <a:gd name="connsiteX260" fmla="*/ 553493 w 1213564"/>
                <a:gd name="connsiteY260" fmla="*/ 11173 h 320973"/>
                <a:gd name="connsiteX261" fmla="*/ 556204 w 1213564"/>
                <a:gd name="connsiteY261" fmla="*/ 10163 h 320973"/>
                <a:gd name="connsiteX262" fmla="*/ 557279 w 1213564"/>
                <a:gd name="connsiteY262" fmla="*/ 7134 h 320973"/>
                <a:gd name="connsiteX263" fmla="*/ 556204 w 1213564"/>
                <a:gd name="connsiteY263" fmla="*/ 4124 h 320973"/>
                <a:gd name="connsiteX264" fmla="*/ 553493 w 1213564"/>
                <a:gd name="connsiteY264" fmla="*/ 3181 h 320973"/>
                <a:gd name="connsiteX265" fmla="*/ 550877 w 1213564"/>
                <a:gd name="connsiteY265" fmla="*/ 4124 h 320973"/>
                <a:gd name="connsiteX266" fmla="*/ 549802 w 1213564"/>
                <a:gd name="connsiteY266" fmla="*/ 7134 h 320973"/>
                <a:gd name="connsiteX267" fmla="*/ 550877 w 1213564"/>
                <a:gd name="connsiteY267" fmla="*/ 10163 h 320973"/>
                <a:gd name="connsiteX268" fmla="*/ 553493 w 1213564"/>
                <a:gd name="connsiteY268" fmla="*/ 11173 h 320973"/>
                <a:gd name="connsiteX269" fmla="*/ 569266 w 1213564"/>
                <a:gd name="connsiteY269" fmla="*/ 11173 h 320973"/>
                <a:gd name="connsiteX270" fmla="*/ 571939 w 1213564"/>
                <a:gd name="connsiteY270" fmla="*/ 10163 h 320973"/>
                <a:gd name="connsiteX271" fmla="*/ 573033 w 1213564"/>
                <a:gd name="connsiteY271" fmla="*/ 7134 h 320973"/>
                <a:gd name="connsiteX272" fmla="*/ 571939 w 1213564"/>
                <a:gd name="connsiteY272" fmla="*/ 4124 h 320973"/>
                <a:gd name="connsiteX273" fmla="*/ 569266 w 1213564"/>
                <a:gd name="connsiteY273" fmla="*/ 3181 h 320973"/>
                <a:gd name="connsiteX274" fmla="*/ 566669 w 1213564"/>
                <a:gd name="connsiteY274" fmla="*/ 4124 h 320973"/>
                <a:gd name="connsiteX275" fmla="*/ 565613 w 1213564"/>
                <a:gd name="connsiteY275" fmla="*/ 7134 h 320973"/>
                <a:gd name="connsiteX276" fmla="*/ 566669 w 1213564"/>
                <a:gd name="connsiteY276" fmla="*/ 10163 h 320973"/>
                <a:gd name="connsiteX277" fmla="*/ 569266 w 1213564"/>
                <a:gd name="connsiteY277" fmla="*/ 11173 h 320973"/>
                <a:gd name="connsiteX278" fmla="*/ 603943 w 1213564"/>
                <a:gd name="connsiteY278" fmla="*/ 40348 h 320973"/>
                <a:gd name="connsiteX279" fmla="*/ 604961 w 1213564"/>
                <a:gd name="connsiteY279" fmla="*/ 33985 h 320973"/>
                <a:gd name="connsiteX280" fmla="*/ 607805 w 1213564"/>
                <a:gd name="connsiteY280" fmla="*/ 29080 h 320973"/>
                <a:gd name="connsiteX281" fmla="*/ 612020 w 1213564"/>
                <a:gd name="connsiteY281" fmla="*/ 25946 h 320973"/>
                <a:gd name="connsiteX282" fmla="*/ 617147 w 1213564"/>
                <a:gd name="connsiteY282" fmla="*/ 24851 h 320973"/>
                <a:gd name="connsiteX283" fmla="*/ 619697 w 1213564"/>
                <a:gd name="connsiteY283" fmla="*/ 25013 h 320973"/>
                <a:gd name="connsiteX284" fmla="*/ 622170 w 1213564"/>
                <a:gd name="connsiteY284" fmla="*/ 25470 h 320973"/>
                <a:gd name="connsiteX285" fmla="*/ 623027 w 1213564"/>
                <a:gd name="connsiteY285" fmla="*/ 19126 h 320973"/>
                <a:gd name="connsiteX286" fmla="*/ 620410 w 1213564"/>
                <a:gd name="connsiteY286" fmla="*/ 18726 h 320973"/>
                <a:gd name="connsiteX287" fmla="*/ 617566 w 1213564"/>
                <a:gd name="connsiteY287" fmla="*/ 18583 h 320973"/>
                <a:gd name="connsiteX288" fmla="*/ 611753 w 1213564"/>
                <a:gd name="connsiteY288" fmla="*/ 19822 h 320973"/>
                <a:gd name="connsiteX289" fmla="*/ 607149 w 1213564"/>
                <a:gd name="connsiteY289" fmla="*/ 23146 h 320973"/>
                <a:gd name="connsiteX290" fmla="*/ 603781 w 1213564"/>
                <a:gd name="connsiteY290" fmla="*/ 27737 h 320973"/>
                <a:gd name="connsiteX291" fmla="*/ 603486 w 1213564"/>
                <a:gd name="connsiteY291" fmla="*/ 27737 h 320973"/>
                <a:gd name="connsiteX292" fmla="*/ 602744 w 1213564"/>
                <a:gd name="connsiteY292" fmla="*/ 19412 h 320973"/>
                <a:gd name="connsiteX293" fmla="*/ 597074 w 1213564"/>
                <a:gd name="connsiteY293" fmla="*/ 19412 h 320973"/>
                <a:gd name="connsiteX294" fmla="*/ 597074 w 1213564"/>
                <a:gd name="connsiteY294" fmla="*/ 64580 h 320973"/>
                <a:gd name="connsiteX295" fmla="*/ 603952 w 1213564"/>
                <a:gd name="connsiteY295" fmla="*/ 64580 h 320973"/>
                <a:gd name="connsiteX296" fmla="*/ 603952 w 1213564"/>
                <a:gd name="connsiteY296" fmla="*/ 40348 h 320973"/>
                <a:gd name="connsiteX297" fmla="*/ 650321 w 1213564"/>
                <a:gd name="connsiteY297" fmla="*/ 10506 h 320973"/>
                <a:gd name="connsiteX298" fmla="*/ 669271 w 1213564"/>
                <a:gd name="connsiteY298" fmla="*/ 10506 h 320973"/>
                <a:gd name="connsiteX299" fmla="*/ 669271 w 1213564"/>
                <a:gd name="connsiteY299" fmla="*/ 64580 h 320973"/>
                <a:gd name="connsiteX300" fmla="*/ 676292 w 1213564"/>
                <a:gd name="connsiteY300" fmla="*/ 64580 h 320973"/>
                <a:gd name="connsiteX301" fmla="*/ 676292 w 1213564"/>
                <a:gd name="connsiteY301" fmla="*/ 10506 h 320973"/>
                <a:gd name="connsiteX302" fmla="*/ 695148 w 1213564"/>
                <a:gd name="connsiteY302" fmla="*/ 10506 h 320973"/>
                <a:gd name="connsiteX303" fmla="*/ 695148 w 1213564"/>
                <a:gd name="connsiteY303" fmla="*/ 4324 h 320973"/>
                <a:gd name="connsiteX304" fmla="*/ 650311 w 1213564"/>
                <a:gd name="connsiteY304" fmla="*/ 4324 h 320973"/>
                <a:gd name="connsiteX305" fmla="*/ 650311 w 1213564"/>
                <a:gd name="connsiteY305" fmla="*/ 10506 h 320973"/>
                <a:gd name="connsiteX306" fmla="*/ 733040 w 1213564"/>
                <a:gd name="connsiteY306" fmla="*/ 21145 h 320973"/>
                <a:gd name="connsiteX307" fmla="*/ 739338 w 1213564"/>
                <a:gd name="connsiteY307" fmla="*/ 28299 h 320973"/>
                <a:gd name="connsiteX308" fmla="*/ 741517 w 1213564"/>
                <a:gd name="connsiteY308" fmla="*/ 39033 h 320973"/>
                <a:gd name="connsiteX309" fmla="*/ 741517 w 1213564"/>
                <a:gd name="connsiteY309" fmla="*/ 43272 h 320973"/>
                <a:gd name="connsiteX310" fmla="*/ 710360 w 1213564"/>
                <a:gd name="connsiteY310" fmla="*/ 43272 h 320973"/>
                <a:gd name="connsiteX311" fmla="*/ 714299 w 1213564"/>
                <a:gd name="connsiteY311" fmla="*/ 55397 h 320973"/>
                <a:gd name="connsiteX312" fmla="*/ 725097 w 1213564"/>
                <a:gd name="connsiteY312" fmla="*/ 59560 h 320973"/>
                <a:gd name="connsiteX313" fmla="*/ 732679 w 1213564"/>
                <a:gd name="connsiteY313" fmla="*/ 58769 h 320973"/>
                <a:gd name="connsiteX314" fmla="*/ 739500 w 1213564"/>
                <a:gd name="connsiteY314" fmla="*/ 56464 h 320973"/>
                <a:gd name="connsiteX315" fmla="*/ 739500 w 1213564"/>
                <a:gd name="connsiteY315" fmla="*/ 62484 h 320973"/>
                <a:gd name="connsiteX316" fmla="*/ 732736 w 1213564"/>
                <a:gd name="connsiteY316" fmla="*/ 64703 h 320973"/>
                <a:gd name="connsiteX317" fmla="*/ 724821 w 1213564"/>
                <a:gd name="connsiteY317" fmla="*/ 65408 h 320973"/>
                <a:gd name="connsiteX318" fmla="*/ 713471 w 1213564"/>
                <a:gd name="connsiteY318" fmla="*/ 62751 h 320973"/>
                <a:gd name="connsiteX319" fmla="*/ 705946 w 1213564"/>
                <a:gd name="connsiteY319" fmla="*/ 54940 h 320973"/>
                <a:gd name="connsiteX320" fmla="*/ 703292 w 1213564"/>
                <a:gd name="connsiteY320" fmla="*/ 42329 h 320973"/>
                <a:gd name="connsiteX321" fmla="*/ 705746 w 1213564"/>
                <a:gd name="connsiteY321" fmla="*/ 29699 h 320973"/>
                <a:gd name="connsiteX322" fmla="*/ 712662 w 1213564"/>
                <a:gd name="connsiteY322" fmla="*/ 21479 h 320973"/>
                <a:gd name="connsiteX323" fmla="*/ 723175 w 1213564"/>
                <a:gd name="connsiteY323" fmla="*/ 18593 h 320973"/>
                <a:gd name="connsiteX324" fmla="*/ 733040 w 1213564"/>
                <a:gd name="connsiteY324" fmla="*/ 21145 h 320973"/>
                <a:gd name="connsiteX325" fmla="*/ 734344 w 1213564"/>
                <a:gd name="connsiteY325" fmla="*/ 37795 h 320973"/>
                <a:gd name="connsiteX326" fmla="*/ 733097 w 1213564"/>
                <a:gd name="connsiteY326" fmla="*/ 30690 h 320973"/>
                <a:gd name="connsiteX327" fmla="*/ 729416 w 1213564"/>
                <a:gd name="connsiteY327" fmla="*/ 25908 h 320973"/>
                <a:gd name="connsiteX328" fmla="*/ 723080 w 1213564"/>
                <a:gd name="connsiteY328" fmla="*/ 24194 h 320973"/>
                <a:gd name="connsiteX329" fmla="*/ 714346 w 1213564"/>
                <a:gd name="connsiteY329" fmla="*/ 27784 h 320973"/>
                <a:gd name="connsiteX330" fmla="*/ 710484 w 1213564"/>
                <a:gd name="connsiteY330" fmla="*/ 37795 h 320973"/>
                <a:gd name="connsiteX331" fmla="*/ 734344 w 1213564"/>
                <a:gd name="connsiteY331" fmla="*/ 37795 h 320973"/>
                <a:gd name="connsiteX332" fmla="*/ 763008 w 1213564"/>
                <a:gd name="connsiteY332" fmla="*/ 62894 h 320973"/>
                <a:gd name="connsiteX333" fmla="*/ 773748 w 1213564"/>
                <a:gd name="connsiteY333" fmla="*/ 65408 h 320973"/>
                <a:gd name="connsiteX334" fmla="*/ 780360 w 1213564"/>
                <a:gd name="connsiteY334" fmla="*/ 64789 h 320973"/>
                <a:gd name="connsiteX335" fmla="*/ 785393 w 1213564"/>
                <a:gd name="connsiteY335" fmla="*/ 63017 h 320973"/>
                <a:gd name="connsiteX336" fmla="*/ 785393 w 1213564"/>
                <a:gd name="connsiteY336" fmla="*/ 56921 h 320973"/>
                <a:gd name="connsiteX337" fmla="*/ 780170 w 1213564"/>
                <a:gd name="connsiteY337" fmla="*/ 58712 h 320973"/>
                <a:gd name="connsiteX338" fmla="*/ 773701 w 1213564"/>
                <a:gd name="connsiteY338" fmla="*/ 59474 h 320973"/>
                <a:gd name="connsiteX339" fmla="*/ 766233 w 1213564"/>
                <a:gd name="connsiteY339" fmla="*/ 57436 h 320973"/>
                <a:gd name="connsiteX340" fmla="*/ 761752 w 1213564"/>
                <a:gd name="connsiteY340" fmla="*/ 51521 h 320973"/>
                <a:gd name="connsiteX341" fmla="*/ 760249 w 1213564"/>
                <a:gd name="connsiteY341" fmla="*/ 42167 h 320973"/>
                <a:gd name="connsiteX342" fmla="*/ 761790 w 1213564"/>
                <a:gd name="connsiteY342" fmla="*/ 32518 h 320973"/>
                <a:gd name="connsiteX343" fmla="*/ 766433 w 1213564"/>
                <a:gd name="connsiteY343" fmla="*/ 26584 h 320973"/>
                <a:gd name="connsiteX344" fmla="*/ 774233 w 1213564"/>
                <a:gd name="connsiteY344" fmla="*/ 24565 h 320973"/>
                <a:gd name="connsiteX345" fmla="*/ 779266 w 1213564"/>
                <a:gd name="connsiteY345" fmla="*/ 25222 h 320973"/>
                <a:gd name="connsiteX346" fmla="*/ 784023 w 1213564"/>
                <a:gd name="connsiteY346" fmla="*/ 26708 h 320973"/>
                <a:gd name="connsiteX347" fmla="*/ 786087 w 1213564"/>
                <a:gd name="connsiteY347" fmla="*/ 20984 h 320973"/>
                <a:gd name="connsiteX348" fmla="*/ 780921 w 1213564"/>
                <a:gd name="connsiteY348" fmla="*/ 19269 h 320973"/>
                <a:gd name="connsiteX349" fmla="*/ 774395 w 1213564"/>
                <a:gd name="connsiteY349" fmla="*/ 18593 h 320973"/>
                <a:gd name="connsiteX350" fmla="*/ 763455 w 1213564"/>
                <a:gd name="connsiteY350" fmla="*/ 21107 h 320973"/>
                <a:gd name="connsiteX351" fmla="*/ 755892 w 1213564"/>
                <a:gd name="connsiteY351" fmla="*/ 28832 h 320973"/>
                <a:gd name="connsiteX352" fmla="*/ 753161 w 1213564"/>
                <a:gd name="connsiteY352" fmla="*/ 42243 h 320973"/>
                <a:gd name="connsiteX353" fmla="*/ 755758 w 1213564"/>
                <a:gd name="connsiteY353" fmla="*/ 55226 h 320973"/>
                <a:gd name="connsiteX354" fmla="*/ 763008 w 1213564"/>
                <a:gd name="connsiteY354" fmla="*/ 62894 h 320973"/>
                <a:gd name="connsiteX355" fmla="*/ 805447 w 1213564"/>
                <a:gd name="connsiteY355" fmla="*/ 40967 h 320973"/>
                <a:gd name="connsiteX356" fmla="*/ 806750 w 1213564"/>
                <a:gd name="connsiteY356" fmla="*/ 31899 h 320973"/>
                <a:gd name="connsiteX357" fmla="*/ 811041 w 1213564"/>
                <a:gd name="connsiteY357" fmla="*/ 26270 h 320973"/>
                <a:gd name="connsiteX358" fmla="*/ 819051 w 1213564"/>
                <a:gd name="connsiteY358" fmla="*/ 24355 h 320973"/>
                <a:gd name="connsiteX359" fmla="*/ 826928 w 1213564"/>
                <a:gd name="connsiteY359" fmla="*/ 27165 h 320973"/>
                <a:gd name="connsiteX360" fmla="*/ 829507 w 1213564"/>
                <a:gd name="connsiteY360" fmla="*/ 35614 h 320973"/>
                <a:gd name="connsiteX361" fmla="*/ 829507 w 1213564"/>
                <a:gd name="connsiteY361" fmla="*/ 64580 h 320973"/>
                <a:gd name="connsiteX362" fmla="*/ 836252 w 1213564"/>
                <a:gd name="connsiteY362" fmla="*/ 64580 h 320973"/>
                <a:gd name="connsiteX363" fmla="*/ 836252 w 1213564"/>
                <a:gd name="connsiteY363" fmla="*/ 35157 h 320973"/>
                <a:gd name="connsiteX364" fmla="*/ 834416 w 1213564"/>
                <a:gd name="connsiteY364" fmla="*/ 25756 h 320973"/>
                <a:gd name="connsiteX365" fmla="*/ 828955 w 1213564"/>
                <a:gd name="connsiteY365" fmla="*/ 20403 h 320973"/>
                <a:gd name="connsiteX366" fmla="*/ 819869 w 1213564"/>
                <a:gd name="connsiteY366" fmla="*/ 18669 h 320973"/>
                <a:gd name="connsiteX367" fmla="*/ 814019 w 1213564"/>
                <a:gd name="connsiteY367" fmla="*/ 19517 h 320973"/>
                <a:gd name="connsiteX368" fmla="*/ 809091 w 1213564"/>
                <a:gd name="connsiteY368" fmla="*/ 21993 h 320973"/>
                <a:gd name="connsiteX369" fmla="*/ 805542 w 1213564"/>
                <a:gd name="connsiteY369" fmla="*/ 26013 h 320973"/>
                <a:gd name="connsiteX370" fmla="*/ 805076 w 1213564"/>
                <a:gd name="connsiteY370" fmla="*/ 26013 h 320973"/>
                <a:gd name="connsiteX371" fmla="*/ 805371 w 1213564"/>
                <a:gd name="connsiteY371" fmla="*/ 22936 h 320973"/>
                <a:gd name="connsiteX372" fmla="*/ 805447 w 1213564"/>
                <a:gd name="connsiteY372" fmla="*/ 19622 h 320973"/>
                <a:gd name="connsiteX373" fmla="*/ 805447 w 1213564"/>
                <a:gd name="connsiteY373" fmla="*/ 457 h 320973"/>
                <a:gd name="connsiteX374" fmla="*/ 798626 w 1213564"/>
                <a:gd name="connsiteY374" fmla="*/ 457 h 320973"/>
                <a:gd name="connsiteX375" fmla="*/ 798626 w 1213564"/>
                <a:gd name="connsiteY375" fmla="*/ 64580 h 320973"/>
                <a:gd name="connsiteX376" fmla="*/ 805447 w 1213564"/>
                <a:gd name="connsiteY376" fmla="*/ 64580 h 320973"/>
                <a:gd name="connsiteX377" fmla="*/ 805447 w 1213564"/>
                <a:gd name="connsiteY377" fmla="*/ 40967 h 320973"/>
                <a:gd name="connsiteX378" fmla="*/ 883771 w 1213564"/>
                <a:gd name="connsiteY378" fmla="*/ 35604 h 320973"/>
                <a:gd name="connsiteX379" fmla="*/ 883771 w 1213564"/>
                <a:gd name="connsiteY379" fmla="*/ 64580 h 320973"/>
                <a:gd name="connsiteX380" fmla="*/ 890536 w 1213564"/>
                <a:gd name="connsiteY380" fmla="*/ 64580 h 320973"/>
                <a:gd name="connsiteX381" fmla="*/ 890536 w 1213564"/>
                <a:gd name="connsiteY381" fmla="*/ 35147 h 320973"/>
                <a:gd name="connsiteX382" fmla="*/ 886407 w 1213564"/>
                <a:gd name="connsiteY382" fmla="*/ 22517 h 320973"/>
                <a:gd name="connsiteX383" fmla="*/ 874277 w 1213564"/>
                <a:gd name="connsiteY383" fmla="*/ 18583 h 320973"/>
                <a:gd name="connsiteX384" fmla="*/ 868464 w 1213564"/>
                <a:gd name="connsiteY384" fmla="*/ 19431 h 320973"/>
                <a:gd name="connsiteX385" fmla="*/ 863489 w 1213564"/>
                <a:gd name="connsiteY385" fmla="*/ 21898 h 320973"/>
                <a:gd name="connsiteX386" fmla="*/ 859826 w 1213564"/>
                <a:gd name="connsiteY386" fmla="*/ 25918 h 320973"/>
                <a:gd name="connsiteX387" fmla="*/ 859455 w 1213564"/>
                <a:gd name="connsiteY387" fmla="*/ 25918 h 320973"/>
                <a:gd name="connsiteX388" fmla="*/ 858437 w 1213564"/>
                <a:gd name="connsiteY388" fmla="*/ 19412 h 320973"/>
                <a:gd name="connsiteX389" fmla="*/ 852919 w 1213564"/>
                <a:gd name="connsiteY389" fmla="*/ 19412 h 320973"/>
                <a:gd name="connsiteX390" fmla="*/ 852919 w 1213564"/>
                <a:gd name="connsiteY390" fmla="*/ 64580 h 320973"/>
                <a:gd name="connsiteX391" fmla="*/ 859740 w 1213564"/>
                <a:gd name="connsiteY391" fmla="*/ 64580 h 320973"/>
                <a:gd name="connsiteX392" fmla="*/ 859740 w 1213564"/>
                <a:gd name="connsiteY392" fmla="*/ 40929 h 320973"/>
                <a:gd name="connsiteX393" fmla="*/ 862804 w 1213564"/>
                <a:gd name="connsiteY393" fmla="*/ 28604 h 320973"/>
                <a:gd name="connsiteX394" fmla="*/ 873316 w 1213564"/>
                <a:gd name="connsiteY394" fmla="*/ 24365 h 320973"/>
                <a:gd name="connsiteX395" fmla="*/ 881212 w 1213564"/>
                <a:gd name="connsiteY395" fmla="*/ 27165 h 320973"/>
                <a:gd name="connsiteX396" fmla="*/ 883771 w 1213564"/>
                <a:gd name="connsiteY396" fmla="*/ 35604 h 320973"/>
                <a:gd name="connsiteX397" fmla="*/ 907165 w 1213564"/>
                <a:gd name="connsiteY397" fmla="*/ 64580 h 320973"/>
                <a:gd name="connsiteX398" fmla="*/ 913986 w 1213564"/>
                <a:gd name="connsiteY398" fmla="*/ 64580 h 320973"/>
                <a:gd name="connsiteX399" fmla="*/ 913986 w 1213564"/>
                <a:gd name="connsiteY399" fmla="*/ 23365 h 320973"/>
                <a:gd name="connsiteX400" fmla="*/ 913986 w 1213564"/>
                <a:gd name="connsiteY400" fmla="*/ 19421 h 320973"/>
                <a:gd name="connsiteX401" fmla="*/ 907165 w 1213564"/>
                <a:gd name="connsiteY401" fmla="*/ 19421 h 320973"/>
                <a:gd name="connsiteX402" fmla="*/ 907165 w 1213564"/>
                <a:gd name="connsiteY402" fmla="*/ 64580 h 320973"/>
                <a:gd name="connsiteX403" fmla="*/ 910656 w 1213564"/>
                <a:gd name="connsiteY403" fmla="*/ 2515 h 320973"/>
                <a:gd name="connsiteX404" fmla="*/ 907717 w 1213564"/>
                <a:gd name="connsiteY404" fmla="*/ 3610 h 320973"/>
                <a:gd name="connsiteX405" fmla="*/ 906547 w 1213564"/>
                <a:gd name="connsiteY405" fmla="*/ 7010 h 320973"/>
                <a:gd name="connsiteX406" fmla="*/ 907717 w 1213564"/>
                <a:gd name="connsiteY406" fmla="*/ 10382 h 320973"/>
                <a:gd name="connsiteX407" fmla="*/ 910656 w 1213564"/>
                <a:gd name="connsiteY407" fmla="*/ 11497 h 320973"/>
                <a:gd name="connsiteX408" fmla="*/ 913558 w 1213564"/>
                <a:gd name="connsiteY408" fmla="*/ 10382 h 320973"/>
                <a:gd name="connsiteX409" fmla="*/ 914785 w 1213564"/>
                <a:gd name="connsiteY409" fmla="*/ 7010 h 320973"/>
                <a:gd name="connsiteX410" fmla="*/ 913558 w 1213564"/>
                <a:gd name="connsiteY410" fmla="*/ 3610 h 320973"/>
                <a:gd name="connsiteX411" fmla="*/ 910656 w 1213564"/>
                <a:gd name="connsiteY411" fmla="*/ 2515 h 320973"/>
                <a:gd name="connsiteX412" fmla="*/ 947968 w 1213564"/>
                <a:gd name="connsiteY412" fmla="*/ 38700 h 320973"/>
                <a:gd name="connsiteX413" fmla="*/ 966120 w 1213564"/>
                <a:gd name="connsiteY413" fmla="*/ 19412 h 320973"/>
                <a:gd name="connsiteX414" fmla="*/ 958091 w 1213564"/>
                <a:gd name="connsiteY414" fmla="*/ 19412 h 320973"/>
                <a:gd name="connsiteX415" fmla="*/ 943097 w 1213564"/>
                <a:gd name="connsiteY415" fmla="*/ 35404 h 320973"/>
                <a:gd name="connsiteX416" fmla="*/ 940291 w 1213564"/>
                <a:gd name="connsiteY416" fmla="*/ 38786 h 320973"/>
                <a:gd name="connsiteX417" fmla="*/ 937741 w 1213564"/>
                <a:gd name="connsiteY417" fmla="*/ 41958 h 320973"/>
                <a:gd name="connsiteX418" fmla="*/ 937465 w 1213564"/>
                <a:gd name="connsiteY418" fmla="*/ 41958 h 320973"/>
                <a:gd name="connsiteX419" fmla="*/ 937665 w 1213564"/>
                <a:gd name="connsiteY419" fmla="*/ 37776 h 320973"/>
                <a:gd name="connsiteX420" fmla="*/ 937798 w 1213564"/>
                <a:gd name="connsiteY420" fmla="*/ 33757 h 320973"/>
                <a:gd name="connsiteX421" fmla="*/ 937798 w 1213564"/>
                <a:gd name="connsiteY421" fmla="*/ 457 h 320973"/>
                <a:gd name="connsiteX422" fmla="*/ 930996 w 1213564"/>
                <a:gd name="connsiteY422" fmla="*/ 457 h 320973"/>
                <a:gd name="connsiteX423" fmla="*/ 930996 w 1213564"/>
                <a:gd name="connsiteY423" fmla="*/ 64580 h 320973"/>
                <a:gd name="connsiteX424" fmla="*/ 937798 w 1213564"/>
                <a:gd name="connsiteY424" fmla="*/ 64580 h 320973"/>
                <a:gd name="connsiteX425" fmla="*/ 937798 w 1213564"/>
                <a:gd name="connsiteY425" fmla="*/ 48225 h 320973"/>
                <a:gd name="connsiteX426" fmla="*/ 943259 w 1213564"/>
                <a:gd name="connsiteY426" fmla="*/ 43196 h 320973"/>
                <a:gd name="connsiteX427" fmla="*/ 959204 w 1213564"/>
                <a:gd name="connsiteY427" fmla="*/ 64580 h 320973"/>
                <a:gd name="connsiteX428" fmla="*/ 967414 w 1213564"/>
                <a:gd name="connsiteY428" fmla="*/ 64580 h 320973"/>
                <a:gd name="connsiteX429" fmla="*/ 947968 w 1213564"/>
                <a:gd name="connsiteY429" fmla="*/ 38700 h 320973"/>
                <a:gd name="connsiteX430" fmla="*/ 1030954 w 1213564"/>
                <a:gd name="connsiteY430" fmla="*/ 43186 h 320973"/>
                <a:gd name="connsiteX431" fmla="*/ 1029632 w 1213564"/>
                <a:gd name="connsiteY431" fmla="*/ 52235 h 320973"/>
                <a:gd name="connsiteX432" fmla="*/ 1025341 w 1213564"/>
                <a:gd name="connsiteY432" fmla="*/ 57817 h 320973"/>
                <a:gd name="connsiteX433" fmla="*/ 1017331 w 1213564"/>
                <a:gd name="connsiteY433" fmla="*/ 59712 h 320973"/>
                <a:gd name="connsiteX434" fmla="*/ 1009549 w 1213564"/>
                <a:gd name="connsiteY434" fmla="*/ 56931 h 320973"/>
                <a:gd name="connsiteX435" fmla="*/ 1006999 w 1213564"/>
                <a:gd name="connsiteY435" fmla="*/ 48501 h 320973"/>
                <a:gd name="connsiteX436" fmla="*/ 1006999 w 1213564"/>
                <a:gd name="connsiteY436" fmla="*/ 19412 h 320973"/>
                <a:gd name="connsiteX437" fmla="*/ 1000083 w 1213564"/>
                <a:gd name="connsiteY437" fmla="*/ 19412 h 320973"/>
                <a:gd name="connsiteX438" fmla="*/ 1000083 w 1213564"/>
                <a:gd name="connsiteY438" fmla="*/ 49006 h 320973"/>
                <a:gd name="connsiteX439" fmla="*/ 1001900 w 1213564"/>
                <a:gd name="connsiteY439" fmla="*/ 58322 h 320973"/>
                <a:gd name="connsiteX440" fmla="*/ 1007361 w 1213564"/>
                <a:gd name="connsiteY440" fmla="*/ 63675 h 320973"/>
                <a:gd name="connsiteX441" fmla="*/ 1016332 w 1213564"/>
                <a:gd name="connsiteY441" fmla="*/ 65408 h 320973"/>
                <a:gd name="connsiteX442" fmla="*/ 1022221 w 1213564"/>
                <a:gd name="connsiteY442" fmla="*/ 64608 h 320973"/>
                <a:gd name="connsiteX443" fmla="*/ 1027215 w 1213564"/>
                <a:gd name="connsiteY443" fmla="*/ 62198 h 320973"/>
                <a:gd name="connsiteX444" fmla="*/ 1030840 w 1213564"/>
                <a:gd name="connsiteY444" fmla="*/ 58236 h 320973"/>
                <a:gd name="connsiteX445" fmla="*/ 1031211 w 1213564"/>
                <a:gd name="connsiteY445" fmla="*/ 58236 h 320973"/>
                <a:gd name="connsiteX446" fmla="*/ 1032210 w 1213564"/>
                <a:gd name="connsiteY446" fmla="*/ 64589 h 320973"/>
                <a:gd name="connsiteX447" fmla="*/ 1037804 w 1213564"/>
                <a:gd name="connsiteY447" fmla="*/ 64589 h 320973"/>
                <a:gd name="connsiteX448" fmla="*/ 1037804 w 1213564"/>
                <a:gd name="connsiteY448" fmla="*/ 19412 h 320973"/>
                <a:gd name="connsiteX449" fmla="*/ 1030926 w 1213564"/>
                <a:gd name="connsiteY449" fmla="*/ 19412 h 320973"/>
                <a:gd name="connsiteX450" fmla="*/ 1030926 w 1213564"/>
                <a:gd name="connsiteY450" fmla="*/ 43186 h 320973"/>
                <a:gd name="connsiteX451" fmla="*/ 1092449 w 1213564"/>
                <a:gd name="connsiteY451" fmla="*/ 64580 h 320973"/>
                <a:gd name="connsiteX452" fmla="*/ 1092449 w 1213564"/>
                <a:gd name="connsiteY452" fmla="*/ 35147 h 320973"/>
                <a:gd name="connsiteX453" fmla="*/ 1088339 w 1213564"/>
                <a:gd name="connsiteY453" fmla="*/ 22517 h 320973"/>
                <a:gd name="connsiteX454" fmla="*/ 1076190 w 1213564"/>
                <a:gd name="connsiteY454" fmla="*/ 18583 h 320973"/>
                <a:gd name="connsiteX455" fmla="*/ 1070397 w 1213564"/>
                <a:gd name="connsiteY455" fmla="*/ 19431 h 320973"/>
                <a:gd name="connsiteX456" fmla="*/ 1065421 w 1213564"/>
                <a:gd name="connsiteY456" fmla="*/ 21898 h 320973"/>
                <a:gd name="connsiteX457" fmla="*/ 1061740 w 1213564"/>
                <a:gd name="connsiteY457" fmla="*/ 25918 h 320973"/>
                <a:gd name="connsiteX458" fmla="*/ 1061369 w 1213564"/>
                <a:gd name="connsiteY458" fmla="*/ 25918 h 320973"/>
                <a:gd name="connsiteX459" fmla="*/ 1060351 w 1213564"/>
                <a:gd name="connsiteY459" fmla="*/ 19412 h 320973"/>
                <a:gd name="connsiteX460" fmla="*/ 1054833 w 1213564"/>
                <a:gd name="connsiteY460" fmla="*/ 19412 h 320973"/>
                <a:gd name="connsiteX461" fmla="*/ 1054833 w 1213564"/>
                <a:gd name="connsiteY461" fmla="*/ 64580 h 320973"/>
                <a:gd name="connsiteX462" fmla="*/ 1061673 w 1213564"/>
                <a:gd name="connsiteY462" fmla="*/ 64580 h 320973"/>
                <a:gd name="connsiteX463" fmla="*/ 1061673 w 1213564"/>
                <a:gd name="connsiteY463" fmla="*/ 40919 h 320973"/>
                <a:gd name="connsiteX464" fmla="*/ 1064717 w 1213564"/>
                <a:gd name="connsiteY464" fmla="*/ 28604 h 320973"/>
                <a:gd name="connsiteX465" fmla="*/ 1075249 w 1213564"/>
                <a:gd name="connsiteY465" fmla="*/ 24355 h 320973"/>
                <a:gd name="connsiteX466" fmla="*/ 1083126 w 1213564"/>
                <a:gd name="connsiteY466" fmla="*/ 27156 h 320973"/>
                <a:gd name="connsiteX467" fmla="*/ 1085704 w 1213564"/>
                <a:gd name="connsiteY467" fmla="*/ 35604 h 320973"/>
                <a:gd name="connsiteX468" fmla="*/ 1085704 w 1213564"/>
                <a:gd name="connsiteY468" fmla="*/ 64580 h 320973"/>
                <a:gd name="connsiteX469" fmla="*/ 1092449 w 1213564"/>
                <a:gd name="connsiteY469" fmla="*/ 64580 h 320973"/>
                <a:gd name="connsiteX470" fmla="*/ 1139388 w 1213564"/>
                <a:gd name="connsiteY470" fmla="*/ 58160 h 320973"/>
                <a:gd name="connsiteX471" fmla="*/ 1136154 w 1213564"/>
                <a:gd name="connsiteY471" fmla="*/ 61817 h 320973"/>
                <a:gd name="connsiteX472" fmla="*/ 1131511 w 1213564"/>
                <a:gd name="connsiteY472" fmla="*/ 64437 h 320973"/>
                <a:gd name="connsiteX473" fmla="*/ 1125156 w 1213564"/>
                <a:gd name="connsiteY473" fmla="*/ 65408 h 320973"/>
                <a:gd name="connsiteX474" fmla="*/ 1111590 w 1213564"/>
                <a:gd name="connsiteY474" fmla="*/ 59560 h 320973"/>
                <a:gd name="connsiteX475" fmla="*/ 1106576 w 1213564"/>
                <a:gd name="connsiteY475" fmla="*/ 42167 h 320973"/>
                <a:gd name="connsiteX476" fmla="*/ 1111685 w 1213564"/>
                <a:gd name="connsiteY476" fmla="*/ 24546 h 320973"/>
                <a:gd name="connsiteX477" fmla="*/ 1125289 w 1213564"/>
                <a:gd name="connsiteY477" fmla="*/ 18593 h 320973"/>
                <a:gd name="connsiteX478" fmla="*/ 1131530 w 1213564"/>
                <a:gd name="connsiteY478" fmla="*/ 19536 h 320973"/>
                <a:gd name="connsiteX479" fmla="*/ 1136135 w 1213564"/>
                <a:gd name="connsiteY479" fmla="*/ 22069 h 320973"/>
                <a:gd name="connsiteX480" fmla="*/ 1139388 w 1213564"/>
                <a:gd name="connsiteY480" fmla="*/ 25679 h 320973"/>
                <a:gd name="connsiteX481" fmla="*/ 1139874 w 1213564"/>
                <a:gd name="connsiteY481" fmla="*/ 25679 h 320973"/>
                <a:gd name="connsiteX482" fmla="*/ 1139560 w 1213564"/>
                <a:gd name="connsiteY482" fmla="*/ 22174 h 320973"/>
                <a:gd name="connsiteX483" fmla="*/ 1139388 w 1213564"/>
                <a:gd name="connsiteY483" fmla="*/ 18545 h 320973"/>
                <a:gd name="connsiteX484" fmla="*/ 1139388 w 1213564"/>
                <a:gd name="connsiteY484" fmla="*/ 457 h 320973"/>
                <a:gd name="connsiteX485" fmla="*/ 1146228 w 1213564"/>
                <a:gd name="connsiteY485" fmla="*/ 457 h 320973"/>
                <a:gd name="connsiteX486" fmla="*/ 1146228 w 1213564"/>
                <a:gd name="connsiteY486" fmla="*/ 64589 h 320973"/>
                <a:gd name="connsiteX487" fmla="*/ 1140711 w 1213564"/>
                <a:gd name="connsiteY487" fmla="*/ 64589 h 320973"/>
                <a:gd name="connsiteX488" fmla="*/ 1139693 w 1213564"/>
                <a:gd name="connsiteY488" fmla="*/ 58160 h 320973"/>
                <a:gd name="connsiteX489" fmla="*/ 1139388 w 1213564"/>
                <a:gd name="connsiteY489" fmla="*/ 58160 h 320973"/>
                <a:gd name="connsiteX490" fmla="*/ 1126212 w 1213564"/>
                <a:gd name="connsiteY490" fmla="*/ 59722 h 320973"/>
                <a:gd name="connsiteX491" fmla="*/ 1136468 w 1213564"/>
                <a:gd name="connsiteY491" fmla="*/ 55597 h 320973"/>
                <a:gd name="connsiteX492" fmla="*/ 1139474 w 1213564"/>
                <a:gd name="connsiteY492" fmla="*/ 43358 h 320973"/>
                <a:gd name="connsiteX493" fmla="*/ 1139474 w 1213564"/>
                <a:gd name="connsiteY493" fmla="*/ 42120 h 320973"/>
                <a:gd name="connsiteX494" fmla="*/ 1136611 w 1213564"/>
                <a:gd name="connsiteY494" fmla="*/ 28889 h 320973"/>
                <a:gd name="connsiteX495" fmla="*/ 1126203 w 1213564"/>
                <a:gd name="connsiteY495" fmla="*/ 24279 h 320973"/>
                <a:gd name="connsiteX496" fmla="*/ 1116784 w 1213564"/>
                <a:gd name="connsiteY496" fmla="*/ 29118 h 320973"/>
                <a:gd name="connsiteX497" fmla="*/ 1113645 w 1213564"/>
                <a:gd name="connsiteY497" fmla="*/ 42329 h 320973"/>
                <a:gd name="connsiteX498" fmla="*/ 1116765 w 1213564"/>
                <a:gd name="connsiteY498" fmla="*/ 55188 h 320973"/>
                <a:gd name="connsiteX499" fmla="*/ 1126212 w 1213564"/>
                <a:gd name="connsiteY499" fmla="*/ 59722 h 320973"/>
                <a:gd name="connsiteX500" fmla="*/ 68069 w 1213564"/>
                <a:gd name="connsiteY500" fmla="*/ 121958 h 320973"/>
                <a:gd name="connsiteX501" fmla="*/ 58403 w 1213564"/>
                <a:gd name="connsiteY501" fmla="*/ 159706 h 320973"/>
                <a:gd name="connsiteX502" fmla="*/ 57195 w 1213564"/>
                <a:gd name="connsiteY502" fmla="*/ 164735 h 320973"/>
                <a:gd name="connsiteX503" fmla="*/ 56206 w 1213564"/>
                <a:gd name="connsiteY503" fmla="*/ 169393 h 320973"/>
                <a:gd name="connsiteX504" fmla="*/ 55521 w 1213564"/>
                <a:gd name="connsiteY504" fmla="*/ 173641 h 320973"/>
                <a:gd name="connsiteX505" fmla="*/ 54959 w 1213564"/>
                <a:gd name="connsiteY505" fmla="*/ 170555 h 320973"/>
                <a:gd name="connsiteX506" fmla="*/ 54255 w 1213564"/>
                <a:gd name="connsiteY506" fmla="*/ 167135 h 320973"/>
                <a:gd name="connsiteX507" fmla="*/ 53380 w 1213564"/>
                <a:gd name="connsiteY507" fmla="*/ 163449 h 320973"/>
                <a:gd name="connsiteX508" fmla="*/ 52305 w 1213564"/>
                <a:gd name="connsiteY508" fmla="*/ 159620 h 320973"/>
                <a:gd name="connsiteX509" fmla="*/ 41022 w 1213564"/>
                <a:gd name="connsiteY509" fmla="*/ 121949 h 320973"/>
                <a:gd name="connsiteX510" fmla="*/ 33811 w 1213564"/>
                <a:gd name="connsiteY510" fmla="*/ 121949 h 320973"/>
                <a:gd name="connsiteX511" fmla="*/ 22975 w 1213564"/>
                <a:gd name="connsiteY511" fmla="*/ 159334 h 320973"/>
                <a:gd name="connsiteX512" fmla="*/ 21976 w 1213564"/>
                <a:gd name="connsiteY512" fmla="*/ 163039 h 320973"/>
                <a:gd name="connsiteX513" fmla="*/ 21120 w 1213564"/>
                <a:gd name="connsiteY513" fmla="*/ 166707 h 320973"/>
                <a:gd name="connsiteX514" fmla="*/ 20397 w 1213564"/>
                <a:gd name="connsiteY514" fmla="*/ 170269 h 320973"/>
                <a:gd name="connsiteX515" fmla="*/ 19855 w 1213564"/>
                <a:gd name="connsiteY515" fmla="*/ 173641 h 320973"/>
                <a:gd name="connsiteX516" fmla="*/ 19312 w 1213564"/>
                <a:gd name="connsiteY516" fmla="*/ 170431 h 320973"/>
                <a:gd name="connsiteX517" fmla="*/ 18684 w 1213564"/>
                <a:gd name="connsiteY517" fmla="*/ 167049 h 320973"/>
                <a:gd name="connsiteX518" fmla="*/ 17904 w 1213564"/>
                <a:gd name="connsiteY518" fmla="*/ 163478 h 320973"/>
                <a:gd name="connsiteX519" fmla="*/ 16972 w 1213564"/>
                <a:gd name="connsiteY519" fmla="*/ 159753 h 320973"/>
                <a:gd name="connsiteX520" fmla="*/ 7306 w 1213564"/>
                <a:gd name="connsiteY520" fmla="*/ 121958 h 320973"/>
                <a:gd name="connsiteX521" fmla="*/ 0 w 1213564"/>
                <a:gd name="connsiteY521" fmla="*/ 121958 h 320973"/>
                <a:gd name="connsiteX522" fmla="*/ 15983 w 1213564"/>
                <a:gd name="connsiteY522" fmla="*/ 182213 h 320973"/>
                <a:gd name="connsiteX523" fmla="*/ 23023 w 1213564"/>
                <a:gd name="connsiteY523" fmla="*/ 182213 h 320973"/>
                <a:gd name="connsiteX524" fmla="*/ 34638 w 1213564"/>
                <a:gd name="connsiteY524" fmla="*/ 141703 h 320973"/>
                <a:gd name="connsiteX525" fmla="*/ 35637 w 1213564"/>
                <a:gd name="connsiteY525" fmla="*/ 138113 h 320973"/>
                <a:gd name="connsiteX526" fmla="*/ 36456 w 1213564"/>
                <a:gd name="connsiteY526" fmla="*/ 134779 h 320973"/>
                <a:gd name="connsiteX527" fmla="*/ 37036 w 1213564"/>
                <a:gd name="connsiteY527" fmla="*/ 132017 h 320973"/>
                <a:gd name="connsiteX528" fmla="*/ 37350 w 1213564"/>
                <a:gd name="connsiteY528" fmla="*/ 130197 h 320973"/>
                <a:gd name="connsiteX529" fmla="*/ 37740 w 1213564"/>
                <a:gd name="connsiteY529" fmla="*/ 132036 h 320973"/>
                <a:gd name="connsiteX530" fmla="*/ 38406 w 1213564"/>
                <a:gd name="connsiteY530" fmla="*/ 134836 h 320973"/>
                <a:gd name="connsiteX531" fmla="*/ 39300 w 1213564"/>
                <a:gd name="connsiteY531" fmla="*/ 138179 h 320973"/>
                <a:gd name="connsiteX532" fmla="*/ 40299 w 1213564"/>
                <a:gd name="connsiteY532" fmla="*/ 141656 h 320973"/>
                <a:gd name="connsiteX533" fmla="*/ 52248 w 1213564"/>
                <a:gd name="connsiteY533" fmla="*/ 182213 h 320973"/>
                <a:gd name="connsiteX534" fmla="*/ 59269 w 1213564"/>
                <a:gd name="connsiteY534" fmla="*/ 182213 h 320973"/>
                <a:gd name="connsiteX535" fmla="*/ 75375 w 1213564"/>
                <a:gd name="connsiteY535" fmla="*/ 121958 h 320973"/>
                <a:gd name="connsiteX536" fmla="*/ 68069 w 1213564"/>
                <a:gd name="connsiteY536" fmla="*/ 121958 h 320973"/>
                <a:gd name="connsiteX537" fmla="*/ 86401 w 1213564"/>
                <a:gd name="connsiteY537" fmla="*/ 182204 h 320973"/>
                <a:gd name="connsiteX538" fmla="*/ 93222 w 1213564"/>
                <a:gd name="connsiteY538" fmla="*/ 182204 h 320973"/>
                <a:gd name="connsiteX539" fmla="*/ 93222 w 1213564"/>
                <a:gd name="connsiteY539" fmla="*/ 137046 h 320973"/>
                <a:gd name="connsiteX540" fmla="*/ 89902 w 1213564"/>
                <a:gd name="connsiteY540" fmla="*/ 137046 h 320973"/>
                <a:gd name="connsiteX541" fmla="*/ 86401 w 1213564"/>
                <a:gd name="connsiteY541" fmla="*/ 137046 h 320973"/>
                <a:gd name="connsiteX542" fmla="*/ 86401 w 1213564"/>
                <a:gd name="connsiteY542" fmla="*/ 182204 h 320973"/>
                <a:gd name="connsiteX543" fmla="*/ 92794 w 1213564"/>
                <a:gd name="connsiteY543" fmla="*/ 121234 h 320973"/>
                <a:gd name="connsiteX544" fmla="*/ 89893 w 1213564"/>
                <a:gd name="connsiteY544" fmla="*/ 120139 h 320973"/>
                <a:gd name="connsiteX545" fmla="*/ 86953 w 1213564"/>
                <a:gd name="connsiteY545" fmla="*/ 121234 h 320973"/>
                <a:gd name="connsiteX546" fmla="*/ 85783 w 1213564"/>
                <a:gd name="connsiteY546" fmla="*/ 124635 h 320973"/>
                <a:gd name="connsiteX547" fmla="*/ 86953 w 1213564"/>
                <a:gd name="connsiteY547" fmla="*/ 128016 h 320973"/>
                <a:gd name="connsiteX548" fmla="*/ 89893 w 1213564"/>
                <a:gd name="connsiteY548" fmla="*/ 129130 h 320973"/>
                <a:gd name="connsiteX549" fmla="*/ 92794 w 1213564"/>
                <a:gd name="connsiteY549" fmla="*/ 128016 h 320973"/>
                <a:gd name="connsiteX550" fmla="*/ 94021 w 1213564"/>
                <a:gd name="connsiteY550" fmla="*/ 124635 h 320973"/>
                <a:gd name="connsiteX551" fmla="*/ 92794 w 1213564"/>
                <a:gd name="connsiteY551" fmla="*/ 121234 h 320973"/>
                <a:gd name="connsiteX552" fmla="*/ 130753 w 1213564"/>
                <a:gd name="connsiteY552" fmla="*/ 136217 h 320973"/>
                <a:gd name="connsiteX553" fmla="*/ 124921 w 1213564"/>
                <a:gd name="connsiteY553" fmla="*/ 137455 h 320973"/>
                <a:gd name="connsiteX554" fmla="*/ 120336 w 1213564"/>
                <a:gd name="connsiteY554" fmla="*/ 140770 h 320973"/>
                <a:gd name="connsiteX555" fmla="*/ 116958 w 1213564"/>
                <a:gd name="connsiteY555" fmla="*/ 145371 h 320973"/>
                <a:gd name="connsiteX556" fmla="*/ 116683 w 1213564"/>
                <a:gd name="connsiteY556" fmla="*/ 145371 h 320973"/>
                <a:gd name="connsiteX557" fmla="*/ 115940 w 1213564"/>
                <a:gd name="connsiteY557" fmla="*/ 137046 h 320973"/>
                <a:gd name="connsiteX558" fmla="*/ 110251 w 1213564"/>
                <a:gd name="connsiteY558" fmla="*/ 137046 h 320973"/>
                <a:gd name="connsiteX559" fmla="*/ 110251 w 1213564"/>
                <a:gd name="connsiteY559" fmla="*/ 182213 h 320973"/>
                <a:gd name="connsiteX560" fmla="*/ 117130 w 1213564"/>
                <a:gd name="connsiteY560" fmla="*/ 182213 h 320973"/>
                <a:gd name="connsiteX561" fmla="*/ 117130 w 1213564"/>
                <a:gd name="connsiteY561" fmla="*/ 157982 h 320973"/>
                <a:gd name="connsiteX562" fmla="*/ 118167 w 1213564"/>
                <a:gd name="connsiteY562" fmla="*/ 151609 h 320973"/>
                <a:gd name="connsiteX563" fmla="*/ 120992 w 1213564"/>
                <a:gd name="connsiteY563" fmla="*/ 146704 h 320973"/>
                <a:gd name="connsiteX564" fmla="*/ 125226 w 1213564"/>
                <a:gd name="connsiteY564" fmla="*/ 143570 h 320973"/>
                <a:gd name="connsiteX565" fmla="*/ 130334 w 1213564"/>
                <a:gd name="connsiteY565" fmla="*/ 142484 h 320973"/>
                <a:gd name="connsiteX566" fmla="*/ 132903 w 1213564"/>
                <a:gd name="connsiteY566" fmla="*/ 142646 h 320973"/>
                <a:gd name="connsiteX567" fmla="*/ 135357 w 1213564"/>
                <a:gd name="connsiteY567" fmla="*/ 143104 h 320973"/>
                <a:gd name="connsiteX568" fmla="*/ 136233 w 1213564"/>
                <a:gd name="connsiteY568" fmla="*/ 136750 h 320973"/>
                <a:gd name="connsiteX569" fmla="*/ 133597 w 1213564"/>
                <a:gd name="connsiteY569" fmla="*/ 136360 h 320973"/>
                <a:gd name="connsiteX570" fmla="*/ 130753 w 1213564"/>
                <a:gd name="connsiteY570" fmla="*/ 136217 h 320973"/>
                <a:gd name="connsiteX571" fmla="*/ 150569 w 1213564"/>
                <a:gd name="connsiteY571" fmla="*/ 126578 h 320973"/>
                <a:gd name="connsiteX572" fmla="*/ 147839 w 1213564"/>
                <a:gd name="connsiteY572" fmla="*/ 136388 h 320973"/>
                <a:gd name="connsiteX573" fmla="*/ 141389 w 1213564"/>
                <a:gd name="connsiteY573" fmla="*/ 139065 h 320973"/>
                <a:gd name="connsiteX574" fmla="*/ 141389 w 1213564"/>
                <a:gd name="connsiteY574" fmla="*/ 142399 h 320973"/>
                <a:gd name="connsiteX575" fmla="*/ 147801 w 1213564"/>
                <a:gd name="connsiteY575" fmla="*/ 142399 h 320973"/>
                <a:gd name="connsiteX576" fmla="*/ 147801 w 1213564"/>
                <a:gd name="connsiteY576" fmla="*/ 169193 h 320973"/>
                <a:gd name="connsiteX577" fmla="*/ 149552 w 1213564"/>
                <a:gd name="connsiteY577" fmla="*/ 177517 h 320973"/>
                <a:gd name="connsiteX578" fmla="*/ 154232 w 1213564"/>
                <a:gd name="connsiteY578" fmla="*/ 181775 h 320973"/>
                <a:gd name="connsiteX579" fmla="*/ 160739 w 1213564"/>
                <a:gd name="connsiteY579" fmla="*/ 183042 h 320973"/>
                <a:gd name="connsiteX580" fmla="*/ 164868 w 1213564"/>
                <a:gd name="connsiteY580" fmla="*/ 182670 h 320973"/>
                <a:gd name="connsiteX581" fmla="*/ 168198 w 1213564"/>
                <a:gd name="connsiteY581" fmla="*/ 181756 h 320973"/>
                <a:gd name="connsiteX582" fmla="*/ 168198 w 1213564"/>
                <a:gd name="connsiteY582" fmla="*/ 176441 h 320973"/>
                <a:gd name="connsiteX583" fmla="*/ 165315 w 1213564"/>
                <a:gd name="connsiteY583" fmla="*/ 177136 h 320973"/>
                <a:gd name="connsiteX584" fmla="*/ 161843 w 1213564"/>
                <a:gd name="connsiteY584" fmla="*/ 177413 h 320973"/>
                <a:gd name="connsiteX585" fmla="*/ 156639 w 1213564"/>
                <a:gd name="connsiteY585" fmla="*/ 175327 h 320973"/>
                <a:gd name="connsiteX586" fmla="*/ 154689 w 1213564"/>
                <a:gd name="connsiteY586" fmla="*/ 168974 h 320973"/>
                <a:gd name="connsiteX587" fmla="*/ 154689 w 1213564"/>
                <a:gd name="connsiteY587" fmla="*/ 142389 h 320973"/>
                <a:gd name="connsiteX588" fmla="*/ 167922 w 1213564"/>
                <a:gd name="connsiteY588" fmla="*/ 142389 h 320973"/>
                <a:gd name="connsiteX589" fmla="*/ 167922 w 1213564"/>
                <a:gd name="connsiteY589" fmla="*/ 137046 h 320973"/>
                <a:gd name="connsiteX590" fmla="*/ 154689 w 1213564"/>
                <a:gd name="connsiteY590" fmla="*/ 137046 h 320973"/>
                <a:gd name="connsiteX591" fmla="*/ 154689 w 1213564"/>
                <a:gd name="connsiteY591" fmla="*/ 126578 h 320973"/>
                <a:gd name="connsiteX592" fmla="*/ 150569 w 1213564"/>
                <a:gd name="connsiteY592" fmla="*/ 126578 h 320973"/>
                <a:gd name="connsiteX593" fmla="*/ 200715 w 1213564"/>
                <a:gd name="connsiteY593" fmla="*/ 181556 h 320973"/>
                <a:gd name="connsiteX594" fmla="*/ 206899 w 1213564"/>
                <a:gd name="connsiteY594" fmla="*/ 177127 h 320973"/>
                <a:gd name="connsiteX595" fmla="*/ 209058 w 1213564"/>
                <a:gd name="connsiteY595" fmla="*/ 169850 h 320973"/>
                <a:gd name="connsiteX596" fmla="*/ 207384 w 1213564"/>
                <a:gd name="connsiteY596" fmla="*/ 163773 h 320973"/>
                <a:gd name="connsiteX597" fmla="*/ 202627 w 1213564"/>
                <a:gd name="connsiteY597" fmla="*/ 159734 h 320973"/>
                <a:gd name="connsiteX598" fmla="*/ 195302 w 1213564"/>
                <a:gd name="connsiteY598" fmla="*/ 156496 h 320973"/>
                <a:gd name="connsiteX599" fmla="*/ 188481 w 1213564"/>
                <a:gd name="connsiteY599" fmla="*/ 153695 h 320973"/>
                <a:gd name="connsiteX600" fmla="*/ 184713 w 1213564"/>
                <a:gd name="connsiteY600" fmla="*/ 151143 h 320973"/>
                <a:gd name="connsiteX601" fmla="*/ 183543 w 1213564"/>
                <a:gd name="connsiteY601" fmla="*/ 147676 h 320973"/>
                <a:gd name="connsiteX602" fmla="*/ 186074 w 1213564"/>
                <a:gd name="connsiteY602" fmla="*/ 143389 h 320973"/>
                <a:gd name="connsiteX603" fmla="*/ 193342 w 1213564"/>
                <a:gd name="connsiteY603" fmla="*/ 141827 h 320973"/>
                <a:gd name="connsiteX604" fmla="*/ 199811 w 1213564"/>
                <a:gd name="connsiteY604" fmla="*/ 142646 h 320973"/>
                <a:gd name="connsiteX605" fmla="*/ 205776 w 1213564"/>
                <a:gd name="connsiteY605" fmla="*/ 144675 h 320973"/>
                <a:gd name="connsiteX606" fmla="*/ 208078 w 1213564"/>
                <a:gd name="connsiteY606" fmla="*/ 139189 h 320973"/>
                <a:gd name="connsiteX607" fmla="*/ 201428 w 1213564"/>
                <a:gd name="connsiteY607" fmla="*/ 137027 h 320973"/>
                <a:gd name="connsiteX608" fmla="*/ 193789 w 1213564"/>
                <a:gd name="connsiteY608" fmla="*/ 136217 h 320973"/>
                <a:gd name="connsiteX609" fmla="*/ 181621 w 1213564"/>
                <a:gd name="connsiteY609" fmla="*/ 139294 h 320973"/>
                <a:gd name="connsiteX610" fmla="*/ 177017 w 1213564"/>
                <a:gd name="connsiteY610" fmla="*/ 148095 h 320973"/>
                <a:gd name="connsiteX611" fmla="*/ 178710 w 1213564"/>
                <a:gd name="connsiteY611" fmla="*/ 154191 h 320973"/>
                <a:gd name="connsiteX612" fmla="*/ 183562 w 1213564"/>
                <a:gd name="connsiteY612" fmla="*/ 158172 h 320973"/>
                <a:gd name="connsiteX613" fmla="*/ 191049 w 1213564"/>
                <a:gd name="connsiteY613" fmla="*/ 161439 h 320973"/>
                <a:gd name="connsiteX614" fmla="*/ 197870 w 1213564"/>
                <a:gd name="connsiteY614" fmla="*/ 164392 h 320973"/>
                <a:gd name="connsiteX615" fmla="*/ 201400 w 1213564"/>
                <a:gd name="connsiteY615" fmla="*/ 167154 h 320973"/>
                <a:gd name="connsiteX616" fmla="*/ 202456 w 1213564"/>
                <a:gd name="connsiteY616" fmla="*/ 170431 h 320973"/>
                <a:gd name="connsiteX617" fmla="*/ 199821 w 1213564"/>
                <a:gd name="connsiteY617" fmla="*/ 175584 h 320973"/>
                <a:gd name="connsiteX618" fmla="*/ 191325 w 1213564"/>
                <a:gd name="connsiteY618" fmla="*/ 177479 h 320973"/>
                <a:gd name="connsiteX619" fmla="*/ 183505 w 1213564"/>
                <a:gd name="connsiteY619" fmla="*/ 176365 h 320973"/>
                <a:gd name="connsiteX620" fmla="*/ 176931 w 1213564"/>
                <a:gd name="connsiteY620" fmla="*/ 173888 h 320973"/>
                <a:gd name="connsiteX621" fmla="*/ 176931 w 1213564"/>
                <a:gd name="connsiteY621" fmla="*/ 180194 h 320973"/>
                <a:gd name="connsiteX622" fmla="*/ 182991 w 1213564"/>
                <a:gd name="connsiteY622" fmla="*/ 182299 h 320973"/>
                <a:gd name="connsiteX623" fmla="*/ 191163 w 1213564"/>
                <a:gd name="connsiteY623" fmla="*/ 183042 h 320973"/>
                <a:gd name="connsiteX624" fmla="*/ 200715 w 1213564"/>
                <a:gd name="connsiteY624" fmla="*/ 181556 h 320973"/>
                <a:gd name="connsiteX625" fmla="*/ 247293 w 1213564"/>
                <a:gd name="connsiteY625" fmla="*/ 182423 h 320973"/>
                <a:gd name="connsiteX626" fmla="*/ 252325 w 1213564"/>
                <a:gd name="connsiteY626" fmla="*/ 180642 h 320973"/>
                <a:gd name="connsiteX627" fmla="*/ 252325 w 1213564"/>
                <a:gd name="connsiteY627" fmla="*/ 174546 h 320973"/>
                <a:gd name="connsiteX628" fmla="*/ 247102 w 1213564"/>
                <a:gd name="connsiteY628" fmla="*/ 176336 h 320973"/>
                <a:gd name="connsiteX629" fmla="*/ 240633 w 1213564"/>
                <a:gd name="connsiteY629" fmla="*/ 177098 h 320973"/>
                <a:gd name="connsiteX630" fmla="*/ 233165 w 1213564"/>
                <a:gd name="connsiteY630" fmla="*/ 175050 h 320973"/>
                <a:gd name="connsiteX631" fmla="*/ 228665 w 1213564"/>
                <a:gd name="connsiteY631" fmla="*/ 169135 h 320973"/>
                <a:gd name="connsiteX632" fmla="*/ 227162 w 1213564"/>
                <a:gd name="connsiteY632" fmla="*/ 159782 h 320973"/>
                <a:gd name="connsiteX633" fmla="*/ 228703 w 1213564"/>
                <a:gd name="connsiteY633" fmla="*/ 150133 h 320973"/>
                <a:gd name="connsiteX634" fmla="*/ 233365 w 1213564"/>
                <a:gd name="connsiteY634" fmla="*/ 144199 h 320973"/>
                <a:gd name="connsiteX635" fmla="*/ 241166 w 1213564"/>
                <a:gd name="connsiteY635" fmla="*/ 142180 h 320973"/>
                <a:gd name="connsiteX636" fmla="*/ 246199 w 1213564"/>
                <a:gd name="connsiteY636" fmla="*/ 142837 h 320973"/>
                <a:gd name="connsiteX637" fmla="*/ 250955 w 1213564"/>
                <a:gd name="connsiteY637" fmla="*/ 144323 h 320973"/>
                <a:gd name="connsiteX638" fmla="*/ 253020 w 1213564"/>
                <a:gd name="connsiteY638" fmla="*/ 138598 h 320973"/>
                <a:gd name="connsiteX639" fmla="*/ 247854 w 1213564"/>
                <a:gd name="connsiteY639" fmla="*/ 136884 h 320973"/>
                <a:gd name="connsiteX640" fmla="*/ 241328 w 1213564"/>
                <a:gd name="connsiteY640" fmla="*/ 136208 h 320973"/>
                <a:gd name="connsiteX641" fmla="*/ 230368 w 1213564"/>
                <a:gd name="connsiteY641" fmla="*/ 138722 h 320973"/>
                <a:gd name="connsiteX642" fmla="*/ 222824 w 1213564"/>
                <a:gd name="connsiteY642" fmla="*/ 146447 h 320973"/>
                <a:gd name="connsiteX643" fmla="*/ 220094 w 1213564"/>
                <a:gd name="connsiteY643" fmla="*/ 159858 h 320973"/>
                <a:gd name="connsiteX644" fmla="*/ 222672 w 1213564"/>
                <a:gd name="connsiteY644" fmla="*/ 172841 h 320973"/>
                <a:gd name="connsiteX645" fmla="*/ 229921 w 1213564"/>
                <a:gd name="connsiteY645" fmla="*/ 180518 h 320973"/>
                <a:gd name="connsiteX646" fmla="*/ 240662 w 1213564"/>
                <a:gd name="connsiteY646" fmla="*/ 183032 h 320973"/>
                <a:gd name="connsiteX647" fmla="*/ 247293 w 1213564"/>
                <a:gd name="connsiteY647" fmla="*/ 182423 h 320973"/>
                <a:gd name="connsiteX648" fmla="*/ 272380 w 1213564"/>
                <a:gd name="connsiteY648" fmla="*/ 158601 h 320973"/>
                <a:gd name="connsiteX649" fmla="*/ 273683 w 1213564"/>
                <a:gd name="connsiteY649" fmla="*/ 149533 h 320973"/>
                <a:gd name="connsiteX650" fmla="*/ 277955 w 1213564"/>
                <a:gd name="connsiteY650" fmla="*/ 143904 h 320973"/>
                <a:gd name="connsiteX651" fmla="*/ 285984 w 1213564"/>
                <a:gd name="connsiteY651" fmla="*/ 141989 h 320973"/>
                <a:gd name="connsiteX652" fmla="*/ 293861 w 1213564"/>
                <a:gd name="connsiteY652" fmla="*/ 144799 h 320973"/>
                <a:gd name="connsiteX653" fmla="*/ 296430 w 1213564"/>
                <a:gd name="connsiteY653" fmla="*/ 153248 h 320973"/>
                <a:gd name="connsiteX654" fmla="*/ 296430 w 1213564"/>
                <a:gd name="connsiteY654" fmla="*/ 182204 h 320973"/>
                <a:gd name="connsiteX655" fmla="*/ 303194 w 1213564"/>
                <a:gd name="connsiteY655" fmla="*/ 182204 h 320973"/>
                <a:gd name="connsiteX656" fmla="*/ 303194 w 1213564"/>
                <a:gd name="connsiteY656" fmla="*/ 152791 h 320973"/>
                <a:gd name="connsiteX657" fmla="*/ 301358 w 1213564"/>
                <a:gd name="connsiteY657" fmla="*/ 143389 h 320973"/>
                <a:gd name="connsiteX658" fmla="*/ 295897 w 1213564"/>
                <a:gd name="connsiteY658" fmla="*/ 138036 h 320973"/>
                <a:gd name="connsiteX659" fmla="*/ 286812 w 1213564"/>
                <a:gd name="connsiteY659" fmla="*/ 136303 h 320973"/>
                <a:gd name="connsiteX660" fmla="*/ 280961 w 1213564"/>
                <a:gd name="connsiteY660" fmla="*/ 137150 h 320973"/>
                <a:gd name="connsiteX661" fmla="*/ 276033 w 1213564"/>
                <a:gd name="connsiteY661" fmla="*/ 139627 h 320973"/>
                <a:gd name="connsiteX662" fmla="*/ 272484 w 1213564"/>
                <a:gd name="connsiteY662" fmla="*/ 143647 h 320973"/>
                <a:gd name="connsiteX663" fmla="*/ 272018 w 1213564"/>
                <a:gd name="connsiteY663" fmla="*/ 143647 h 320973"/>
                <a:gd name="connsiteX664" fmla="*/ 272313 w 1213564"/>
                <a:gd name="connsiteY664" fmla="*/ 140570 h 320973"/>
                <a:gd name="connsiteX665" fmla="*/ 272389 w 1213564"/>
                <a:gd name="connsiteY665" fmla="*/ 137255 h 320973"/>
                <a:gd name="connsiteX666" fmla="*/ 272389 w 1213564"/>
                <a:gd name="connsiteY666" fmla="*/ 118091 h 320973"/>
                <a:gd name="connsiteX667" fmla="*/ 265568 w 1213564"/>
                <a:gd name="connsiteY667" fmla="*/ 118091 h 320973"/>
                <a:gd name="connsiteX668" fmla="*/ 265568 w 1213564"/>
                <a:gd name="connsiteY668" fmla="*/ 182204 h 320973"/>
                <a:gd name="connsiteX669" fmla="*/ 272389 w 1213564"/>
                <a:gd name="connsiteY669" fmla="*/ 182204 h 320973"/>
                <a:gd name="connsiteX670" fmla="*/ 272389 w 1213564"/>
                <a:gd name="connsiteY670" fmla="*/ 158601 h 320973"/>
                <a:gd name="connsiteX671" fmla="*/ 342009 w 1213564"/>
                <a:gd name="connsiteY671" fmla="*/ 179670 h 320973"/>
                <a:gd name="connsiteX672" fmla="*/ 337252 w 1213564"/>
                <a:gd name="connsiteY672" fmla="*/ 182185 h 320973"/>
                <a:gd name="connsiteX673" fmla="*/ 330659 w 1213564"/>
                <a:gd name="connsiteY673" fmla="*/ 183042 h 320973"/>
                <a:gd name="connsiteX674" fmla="*/ 323353 w 1213564"/>
                <a:gd name="connsiteY674" fmla="*/ 181594 h 320973"/>
                <a:gd name="connsiteX675" fmla="*/ 318339 w 1213564"/>
                <a:gd name="connsiteY675" fmla="*/ 177232 h 320973"/>
                <a:gd name="connsiteX676" fmla="*/ 316503 w 1213564"/>
                <a:gd name="connsiteY676" fmla="*/ 169812 h 320973"/>
                <a:gd name="connsiteX677" fmla="*/ 321850 w 1213564"/>
                <a:gd name="connsiteY677" fmla="*/ 159429 h 320973"/>
                <a:gd name="connsiteX678" fmla="*/ 338146 w 1213564"/>
                <a:gd name="connsiteY678" fmla="*/ 155467 h 320973"/>
                <a:gd name="connsiteX679" fmla="*/ 345928 w 1213564"/>
                <a:gd name="connsiteY679" fmla="*/ 155134 h 320973"/>
                <a:gd name="connsiteX680" fmla="*/ 345928 w 1213564"/>
                <a:gd name="connsiteY680" fmla="*/ 152381 h 320973"/>
                <a:gd name="connsiteX681" fmla="*/ 343417 w 1213564"/>
                <a:gd name="connsiteY681" fmla="*/ 144180 h 320973"/>
                <a:gd name="connsiteX682" fmla="*/ 336339 w 1213564"/>
                <a:gd name="connsiteY682" fmla="*/ 141827 h 320973"/>
                <a:gd name="connsiteX683" fmla="*/ 329575 w 1213564"/>
                <a:gd name="connsiteY683" fmla="*/ 142856 h 320973"/>
                <a:gd name="connsiteX684" fmla="*/ 323496 w 1213564"/>
                <a:gd name="connsiteY684" fmla="*/ 145285 h 320973"/>
                <a:gd name="connsiteX685" fmla="*/ 321384 w 1213564"/>
                <a:gd name="connsiteY685" fmla="*/ 140094 h 320973"/>
                <a:gd name="connsiteX686" fmla="*/ 328385 w 1213564"/>
                <a:gd name="connsiteY686" fmla="*/ 137417 h 320973"/>
                <a:gd name="connsiteX687" fmla="*/ 336710 w 1213564"/>
                <a:gd name="connsiteY687" fmla="*/ 136303 h 320973"/>
                <a:gd name="connsiteX688" fmla="*/ 348678 w 1213564"/>
                <a:gd name="connsiteY688" fmla="*/ 139932 h 320973"/>
                <a:gd name="connsiteX689" fmla="*/ 352597 w 1213564"/>
                <a:gd name="connsiteY689" fmla="*/ 151514 h 320973"/>
                <a:gd name="connsiteX690" fmla="*/ 352597 w 1213564"/>
                <a:gd name="connsiteY690" fmla="*/ 182204 h 320973"/>
                <a:gd name="connsiteX691" fmla="*/ 347603 w 1213564"/>
                <a:gd name="connsiteY691" fmla="*/ 182204 h 320973"/>
                <a:gd name="connsiteX692" fmla="*/ 346299 w 1213564"/>
                <a:gd name="connsiteY692" fmla="*/ 175536 h 320973"/>
                <a:gd name="connsiteX693" fmla="*/ 345966 w 1213564"/>
                <a:gd name="connsiteY693" fmla="*/ 175536 h 320973"/>
                <a:gd name="connsiteX694" fmla="*/ 342009 w 1213564"/>
                <a:gd name="connsiteY694" fmla="*/ 179670 h 320973"/>
                <a:gd name="connsiteX695" fmla="*/ 325950 w 1213564"/>
                <a:gd name="connsiteY695" fmla="*/ 175622 h 320973"/>
                <a:gd name="connsiteX696" fmla="*/ 332172 w 1213564"/>
                <a:gd name="connsiteY696" fmla="*/ 177479 h 320973"/>
                <a:gd name="connsiteX697" fmla="*/ 341999 w 1213564"/>
                <a:gd name="connsiteY697" fmla="*/ 174136 h 320973"/>
                <a:gd name="connsiteX698" fmla="*/ 345824 w 1213564"/>
                <a:gd name="connsiteY698" fmla="*/ 164125 h 320973"/>
                <a:gd name="connsiteX699" fmla="*/ 345824 w 1213564"/>
                <a:gd name="connsiteY699" fmla="*/ 159963 h 320973"/>
                <a:gd name="connsiteX700" fmla="*/ 338964 w 1213564"/>
                <a:gd name="connsiteY700" fmla="*/ 160249 h 320973"/>
                <a:gd name="connsiteX701" fmla="*/ 327053 w 1213564"/>
                <a:gd name="connsiteY701" fmla="*/ 163011 h 320973"/>
                <a:gd name="connsiteX702" fmla="*/ 323600 w 1213564"/>
                <a:gd name="connsiteY702" fmla="*/ 169897 h 320973"/>
                <a:gd name="connsiteX703" fmla="*/ 325950 w 1213564"/>
                <a:gd name="connsiteY703" fmla="*/ 175622 h 320973"/>
                <a:gd name="connsiteX704" fmla="*/ 371253 w 1213564"/>
                <a:gd name="connsiteY704" fmla="*/ 182213 h 320973"/>
                <a:gd name="connsiteX705" fmla="*/ 378074 w 1213564"/>
                <a:gd name="connsiteY705" fmla="*/ 182213 h 320973"/>
                <a:gd name="connsiteX706" fmla="*/ 378074 w 1213564"/>
                <a:gd name="connsiteY706" fmla="*/ 142399 h 320973"/>
                <a:gd name="connsiteX707" fmla="*/ 389319 w 1213564"/>
                <a:gd name="connsiteY707" fmla="*/ 142399 h 320973"/>
                <a:gd name="connsiteX708" fmla="*/ 389319 w 1213564"/>
                <a:gd name="connsiteY708" fmla="*/ 137046 h 320973"/>
                <a:gd name="connsiteX709" fmla="*/ 378074 w 1213564"/>
                <a:gd name="connsiteY709" fmla="*/ 137046 h 320973"/>
                <a:gd name="connsiteX710" fmla="*/ 378074 w 1213564"/>
                <a:gd name="connsiteY710" fmla="*/ 133741 h 320973"/>
                <a:gd name="connsiteX711" fmla="*/ 379948 w 1213564"/>
                <a:gd name="connsiteY711" fmla="*/ 125816 h 320973"/>
                <a:gd name="connsiteX712" fmla="*/ 385742 w 1213564"/>
                <a:gd name="connsiteY712" fmla="*/ 123282 h 320973"/>
                <a:gd name="connsiteX713" fmla="*/ 389291 w 1213564"/>
                <a:gd name="connsiteY713" fmla="*/ 123673 h 320973"/>
                <a:gd name="connsiteX714" fmla="*/ 392449 w 1213564"/>
                <a:gd name="connsiteY714" fmla="*/ 124511 h 320973"/>
                <a:gd name="connsiteX715" fmla="*/ 394219 w 1213564"/>
                <a:gd name="connsiteY715" fmla="*/ 119110 h 320973"/>
                <a:gd name="connsiteX716" fmla="*/ 390413 w 1213564"/>
                <a:gd name="connsiteY716" fmla="*/ 118081 h 320973"/>
                <a:gd name="connsiteX717" fmla="*/ 385656 w 1213564"/>
                <a:gd name="connsiteY717" fmla="*/ 117634 h 320973"/>
                <a:gd name="connsiteX718" fmla="*/ 377836 w 1213564"/>
                <a:gd name="connsiteY718" fmla="*/ 119320 h 320973"/>
                <a:gd name="connsiteX719" fmla="*/ 372927 w 1213564"/>
                <a:gd name="connsiteY719" fmla="*/ 124577 h 320973"/>
                <a:gd name="connsiteX720" fmla="*/ 371253 w 1213564"/>
                <a:gd name="connsiteY720" fmla="*/ 133826 h 320973"/>
                <a:gd name="connsiteX721" fmla="*/ 371253 w 1213564"/>
                <a:gd name="connsiteY721" fmla="*/ 136836 h 320973"/>
                <a:gd name="connsiteX722" fmla="*/ 363262 w 1213564"/>
                <a:gd name="connsiteY722" fmla="*/ 139103 h 320973"/>
                <a:gd name="connsiteX723" fmla="*/ 363262 w 1213564"/>
                <a:gd name="connsiteY723" fmla="*/ 142399 h 320973"/>
                <a:gd name="connsiteX724" fmla="*/ 371253 w 1213564"/>
                <a:gd name="connsiteY724" fmla="*/ 142399 h 320973"/>
                <a:gd name="connsiteX725" fmla="*/ 371253 w 1213564"/>
                <a:gd name="connsiteY725" fmla="*/ 182213 h 320973"/>
                <a:gd name="connsiteX726" fmla="*/ 414729 w 1213564"/>
                <a:gd name="connsiteY726" fmla="*/ 177432 h 320973"/>
                <a:gd name="connsiteX727" fmla="*/ 409507 w 1213564"/>
                <a:gd name="connsiteY727" fmla="*/ 175317 h 320973"/>
                <a:gd name="connsiteX728" fmla="*/ 407556 w 1213564"/>
                <a:gd name="connsiteY728" fmla="*/ 168974 h 320973"/>
                <a:gd name="connsiteX729" fmla="*/ 407556 w 1213564"/>
                <a:gd name="connsiteY729" fmla="*/ 142389 h 320973"/>
                <a:gd name="connsiteX730" fmla="*/ 420771 w 1213564"/>
                <a:gd name="connsiteY730" fmla="*/ 142389 h 320973"/>
                <a:gd name="connsiteX731" fmla="*/ 420771 w 1213564"/>
                <a:gd name="connsiteY731" fmla="*/ 137046 h 320973"/>
                <a:gd name="connsiteX732" fmla="*/ 407556 w 1213564"/>
                <a:gd name="connsiteY732" fmla="*/ 137046 h 320973"/>
                <a:gd name="connsiteX733" fmla="*/ 407556 w 1213564"/>
                <a:gd name="connsiteY733" fmla="*/ 126578 h 320973"/>
                <a:gd name="connsiteX734" fmla="*/ 403428 w 1213564"/>
                <a:gd name="connsiteY734" fmla="*/ 126578 h 320973"/>
                <a:gd name="connsiteX735" fmla="*/ 400735 w 1213564"/>
                <a:gd name="connsiteY735" fmla="*/ 136379 h 320973"/>
                <a:gd name="connsiteX736" fmla="*/ 394247 w 1213564"/>
                <a:gd name="connsiteY736" fmla="*/ 139065 h 320973"/>
                <a:gd name="connsiteX737" fmla="*/ 394247 w 1213564"/>
                <a:gd name="connsiteY737" fmla="*/ 142399 h 320973"/>
                <a:gd name="connsiteX738" fmla="*/ 400678 w 1213564"/>
                <a:gd name="connsiteY738" fmla="*/ 142399 h 320973"/>
                <a:gd name="connsiteX739" fmla="*/ 400678 w 1213564"/>
                <a:gd name="connsiteY739" fmla="*/ 169183 h 320973"/>
                <a:gd name="connsiteX740" fmla="*/ 402429 w 1213564"/>
                <a:gd name="connsiteY740" fmla="*/ 177508 h 320973"/>
                <a:gd name="connsiteX741" fmla="*/ 407109 w 1213564"/>
                <a:gd name="connsiteY741" fmla="*/ 181766 h 320973"/>
                <a:gd name="connsiteX742" fmla="*/ 413617 w 1213564"/>
                <a:gd name="connsiteY742" fmla="*/ 183032 h 320973"/>
                <a:gd name="connsiteX743" fmla="*/ 417764 w 1213564"/>
                <a:gd name="connsiteY743" fmla="*/ 182651 h 320973"/>
                <a:gd name="connsiteX744" fmla="*/ 421075 w 1213564"/>
                <a:gd name="connsiteY744" fmla="*/ 181747 h 320973"/>
                <a:gd name="connsiteX745" fmla="*/ 421075 w 1213564"/>
                <a:gd name="connsiteY745" fmla="*/ 176422 h 320973"/>
                <a:gd name="connsiteX746" fmla="*/ 418192 w 1213564"/>
                <a:gd name="connsiteY746" fmla="*/ 177127 h 320973"/>
                <a:gd name="connsiteX747" fmla="*/ 414729 w 1213564"/>
                <a:gd name="connsiteY747" fmla="*/ 177432 h 320973"/>
                <a:gd name="connsiteX748" fmla="*/ 474655 w 1213564"/>
                <a:gd name="connsiteY748" fmla="*/ 121958 h 320973"/>
                <a:gd name="connsiteX749" fmla="*/ 490466 w 1213564"/>
                <a:gd name="connsiteY749" fmla="*/ 125320 h 320973"/>
                <a:gd name="connsiteX750" fmla="*/ 500684 w 1213564"/>
                <a:gd name="connsiteY750" fmla="*/ 135245 h 320973"/>
                <a:gd name="connsiteX751" fmla="*/ 504289 w 1213564"/>
                <a:gd name="connsiteY751" fmla="*/ 151505 h 320973"/>
                <a:gd name="connsiteX752" fmla="*/ 500589 w 1213564"/>
                <a:gd name="connsiteY752" fmla="*/ 168507 h 320973"/>
                <a:gd name="connsiteX753" fmla="*/ 489848 w 1213564"/>
                <a:gd name="connsiteY753" fmla="*/ 178784 h 320973"/>
                <a:gd name="connsiteX754" fmla="*/ 472847 w 1213564"/>
                <a:gd name="connsiteY754" fmla="*/ 182213 h 320973"/>
                <a:gd name="connsiteX755" fmla="*/ 456494 w 1213564"/>
                <a:gd name="connsiteY755" fmla="*/ 182213 h 320973"/>
                <a:gd name="connsiteX756" fmla="*/ 456494 w 1213564"/>
                <a:gd name="connsiteY756" fmla="*/ 121958 h 320973"/>
                <a:gd name="connsiteX757" fmla="*/ 474655 w 1213564"/>
                <a:gd name="connsiteY757" fmla="*/ 121958 h 320973"/>
                <a:gd name="connsiteX758" fmla="*/ 494243 w 1213564"/>
                <a:gd name="connsiteY758" fmla="*/ 138360 h 320973"/>
                <a:gd name="connsiteX759" fmla="*/ 486328 w 1213564"/>
                <a:gd name="connsiteY759" fmla="*/ 130512 h 320973"/>
                <a:gd name="connsiteX760" fmla="*/ 473580 w 1213564"/>
                <a:gd name="connsiteY760" fmla="*/ 127930 h 320973"/>
                <a:gd name="connsiteX761" fmla="*/ 463505 w 1213564"/>
                <a:gd name="connsiteY761" fmla="*/ 127930 h 320973"/>
                <a:gd name="connsiteX762" fmla="*/ 463505 w 1213564"/>
                <a:gd name="connsiteY762" fmla="*/ 176193 h 320973"/>
                <a:gd name="connsiteX763" fmla="*/ 472020 w 1213564"/>
                <a:gd name="connsiteY763" fmla="*/ 176193 h 320973"/>
                <a:gd name="connsiteX764" fmla="*/ 490694 w 1213564"/>
                <a:gd name="connsiteY764" fmla="*/ 170050 h 320973"/>
                <a:gd name="connsiteX765" fmla="*/ 496935 w 1213564"/>
                <a:gd name="connsiteY765" fmla="*/ 151752 h 320973"/>
                <a:gd name="connsiteX766" fmla="*/ 494243 w 1213564"/>
                <a:gd name="connsiteY766" fmla="*/ 138360 h 320973"/>
                <a:gd name="connsiteX767" fmla="*/ 541839 w 1213564"/>
                <a:gd name="connsiteY767" fmla="*/ 142646 h 320973"/>
                <a:gd name="connsiteX768" fmla="*/ 544312 w 1213564"/>
                <a:gd name="connsiteY768" fmla="*/ 143104 h 320973"/>
                <a:gd name="connsiteX769" fmla="*/ 545187 w 1213564"/>
                <a:gd name="connsiteY769" fmla="*/ 136750 h 320973"/>
                <a:gd name="connsiteX770" fmla="*/ 542552 w 1213564"/>
                <a:gd name="connsiteY770" fmla="*/ 136360 h 320973"/>
                <a:gd name="connsiteX771" fmla="*/ 539708 w 1213564"/>
                <a:gd name="connsiteY771" fmla="*/ 136217 h 320973"/>
                <a:gd name="connsiteX772" fmla="*/ 533895 w 1213564"/>
                <a:gd name="connsiteY772" fmla="*/ 137455 h 320973"/>
                <a:gd name="connsiteX773" fmla="*/ 529291 w 1213564"/>
                <a:gd name="connsiteY773" fmla="*/ 140770 h 320973"/>
                <a:gd name="connsiteX774" fmla="*/ 525923 w 1213564"/>
                <a:gd name="connsiteY774" fmla="*/ 145371 h 320973"/>
                <a:gd name="connsiteX775" fmla="*/ 525628 w 1213564"/>
                <a:gd name="connsiteY775" fmla="*/ 145371 h 320973"/>
                <a:gd name="connsiteX776" fmla="*/ 524886 w 1213564"/>
                <a:gd name="connsiteY776" fmla="*/ 137046 h 320973"/>
                <a:gd name="connsiteX777" fmla="*/ 519216 w 1213564"/>
                <a:gd name="connsiteY777" fmla="*/ 137046 h 320973"/>
                <a:gd name="connsiteX778" fmla="*/ 519216 w 1213564"/>
                <a:gd name="connsiteY778" fmla="*/ 182213 h 320973"/>
                <a:gd name="connsiteX779" fmla="*/ 526094 w 1213564"/>
                <a:gd name="connsiteY779" fmla="*/ 182213 h 320973"/>
                <a:gd name="connsiteX780" fmla="*/ 526094 w 1213564"/>
                <a:gd name="connsiteY780" fmla="*/ 157982 h 320973"/>
                <a:gd name="connsiteX781" fmla="*/ 527112 w 1213564"/>
                <a:gd name="connsiteY781" fmla="*/ 151609 h 320973"/>
                <a:gd name="connsiteX782" fmla="*/ 529956 w 1213564"/>
                <a:gd name="connsiteY782" fmla="*/ 146704 h 320973"/>
                <a:gd name="connsiteX783" fmla="*/ 534171 w 1213564"/>
                <a:gd name="connsiteY783" fmla="*/ 143570 h 320973"/>
                <a:gd name="connsiteX784" fmla="*/ 539299 w 1213564"/>
                <a:gd name="connsiteY784" fmla="*/ 142484 h 320973"/>
                <a:gd name="connsiteX785" fmla="*/ 541839 w 1213564"/>
                <a:gd name="connsiteY785" fmla="*/ 142646 h 320973"/>
                <a:gd name="connsiteX786" fmla="*/ 583460 w 1213564"/>
                <a:gd name="connsiteY786" fmla="*/ 138779 h 320973"/>
                <a:gd name="connsiteX787" fmla="*/ 589758 w 1213564"/>
                <a:gd name="connsiteY787" fmla="*/ 145933 h 320973"/>
                <a:gd name="connsiteX788" fmla="*/ 591946 w 1213564"/>
                <a:gd name="connsiteY788" fmla="*/ 156667 h 320973"/>
                <a:gd name="connsiteX789" fmla="*/ 591946 w 1213564"/>
                <a:gd name="connsiteY789" fmla="*/ 160906 h 320973"/>
                <a:gd name="connsiteX790" fmla="*/ 560790 w 1213564"/>
                <a:gd name="connsiteY790" fmla="*/ 160906 h 320973"/>
                <a:gd name="connsiteX791" fmla="*/ 564728 w 1213564"/>
                <a:gd name="connsiteY791" fmla="*/ 173031 h 320973"/>
                <a:gd name="connsiteX792" fmla="*/ 575526 w 1213564"/>
                <a:gd name="connsiteY792" fmla="*/ 177194 h 320973"/>
                <a:gd name="connsiteX793" fmla="*/ 583089 w 1213564"/>
                <a:gd name="connsiteY793" fmla="*/ 176403 h 320973"/>
                <a:gd name="connsiteX794" fmla="*/ 589948 w 1213564"/>
                <a:gd name="connsiteY794" fmla="*/ 174098 h 320973"/>
                <a:gd name="connsiteX795" fmla="*/ 589948 w 1213564"/>
                <a:gd name="connsiteY795" fmla="*/ 180118 h 320973"/>
                <a:gd name="connsiteX796" fmla="*/ 583165 w 1213564"/>
                <a:gd name="connsiteY796" fmla="*/ 182347 h 320973"/>
                <a:gd name="connsiteX797" fmla="*/ 575231 w 1213564"/>
                <a:gd name="connsiteY797" fmla="*/ 183042 h 320973"/>
                <a:gd name="connsiteX798" fmla="*/ 563901 w 1213564"/>
                <a:gd name="connsiteY798" fmla="*/ 180384 h 320973"/>
                <a:gd name="connsiteX799" fmla="*/ 556394 w 1213564"/>
                <a:gd name="connsiteY799" fmla="*/ 172574 h 320973"/>
                <a:gd name="connsiteX800" fmla="*/ 553721 w 1213564"/>
                <a:gd name="connsiteY800" fmla="*/ 159963 h 320973"/>
                <a:gd name="connsiteX801" fmla="*/ 556157 w 1213564"/>
                <a:gd name="connsiteY801" fmla="*/ 147333 h 320973"/>
                <a:gd name="connsiteX802" fmla="*/ 563092 w 1213564"/>
                <a:gd name="connsiteY802" fmla="*/ 139113 h 320973"/>
                <a:gd name="connsiteX803" fmla="*/ 573604 w 1213564"/>
                <a:gd name="connsiteY803" fmla="*/ 136227 h 320973"/>
                <a:gd name="connsiteX804" fmla="*/ 583460 w 1213564"/>
                <a:gd name="connsiteY804" fmla="*/ 138779 h 320973"/>
                <a:gd name="connsiteX805" fmla="*/ 584802 w 1213564"/>
                <a:gd name="connsiteY805" fmla="*/ 155429 h 320973"/>
                <a:gd name="connsiteX806" fmla="*/ 583536 w 1213564"/>
                <a:gd name="connsiteY806" fmla="*/ 148323 h 320973"/>
                <a:gd name="connsiteX807" fmla="*/ 579836 w 1213564"/>
                <a:gd name="connsiteY807" fmla="*/ 143542 h 320973"/>
                <a:gd name="connsiteX808" fmla="*/ 573500 w 1213564"/>
                <a:gd name="connsiteY808" fmla="*/ 141827 h 320973"/>
                <a:gd name="connsiteX809" fmla="*/ 564785 w 1213564"/>
                <a:gd name="connsiteY809" fmla="*/ 145418 h 320973"/>
                <a:gd name="connsiteX810" fmla="*/ 560904 w 1213564"/>
                <a:gd name="connsiteY810" fmla="*/ 155429 h 320973"/>
                <a:gd name="connsiteX811" fmla="*/ 584802 w 1213564"/>
                <a:gd name="connsiteY811" fmla="*/ 155429 h 320973"/>
                <a:gd name="connsiteX812" fmla="*/ 607881 w 1213564"/>
                <a:gd name="connsiteY812" fmla="*/ 139284 h 320973"/>
                <a:gd name="connsiteX813" fmla="*/ 603239 w 1213564"/>
                <a:gd name="connsiteY813" fmla="*/ 148085 h 320973"/>
                <a:gd name="connsiteX814" fmla="*/ 604970 w 1213564"/>
                <a:gd name="connsiteY814" fmla="*/ 154181 h 320973"/>
                <a:gd name="connsiteX815" fmla="*/ 609822 w 1213564"/>
                <a:gd name="connsiteY815" fmla="*/ 158163 h 320973"/>
                <a:gd name="connsiteX816" fmla="*/ 617290 w 1213564"/>
                <a:gd name="connsiteY816" fmla="*/ 161439 h 320973"/>
                <a:gd name="connsiteX817" fmla="*/ 624111 w 1213564"/>
                <a:gd name="connsiteY817" fmla="*/ 164382 h 320973"/>
                <a:gd name="connsiteX818" fmla="*/ 627641 w 1213564"/>
                <a:gd name="connsiteY818" fmla="*/ 167145 h 320973"/>
                <a:gd name="connsiteX819" fmla="*/ 628678 w 1213564"/>
                <a:gd name="connsiteY819" fmla="*/ 170421 h 320973"/>
                <a:gd name="connsiteX820" fmla="*/ 626061 w 1213564"/>
                <a:gd name="connsiteY820" fmla="*/ 175584 h 320973"/>
                <a:gd name="connsiteX821" fmla="*/ 617566 w 1213564"/>
                <a:gd name="connsiteY821" fmla="*/ 177479 h 320973"/>
                <a:gd name="connsiteX822" fmla="*/ 609765 w 1213564"/>
                <a:gd name="connsiteY822" fmla="*/ 176365 h 320973"/>
                <a:gd name="connsiteX823" fmla="*/ 603172 w 1213564"/>
                <a:gd name="connsiteY823" fmla="*/ 173888 h 320973"/>
                <a:gd name="connsiteX824" fmla="*/ 603172 w 1213564"/>
                <a:gd name="connsiteY824" fmla="*/ 180194 h 320973"/>
                <a:gd name="connsiteX825" fmla="*/ 609213 w 1213564"/>
                <a:gd name="connsiteY825" fmla="*/ 182299 h 320973"/>
                <a:gd name="connsiteX826" fmla="*/ 617404 w 1213564"/>
                <a:gd name="connsiteY826" fmla="*/ 183042 h 320973"/>
                <a:gd name="connsiteX827" fmla="*/ 626975 w 1213564"/>
                <a:gd name="connsiteY827" fmla="*/ 181556 h 320973"/>
                <a:gd name="connsiteX828" fmla="*/ 633158 w 1213564"/>
                <a:gd name="connsiteY828" fmla="*/ 177127 h 320973"/>
                <a:gd name="connsiteX829" fmla="*/ 635318 w 1213564"/>
                <a:gd name="connsiteY829" fmla="*/ 169840 h 320973"/>
                <a:gd name="connsiteX830" fmla="*/ 633644 w 1213564"/>
                <a:gd name="connsiteY830" fmla="*/ 163763 h 320973"/>
                <a:gd name="connsiteX831" fmla="*/ 628906 w 1213564"/>
                <a:gd name="connsiteY831" fmla="*/ 159725 h 320973"/>
                <a:gd name="connsiteX832" fmla="*/ 621571 w 1213564"/>
                <a:gd name="connsiteY832" fmla="*/ 156496 h 320973"/>
                <a:gd name="connsiteX833" fmla="*/ 614750 w 1213564"/>
                <a:gd name="connsiteY833" fmla="*/ 153686 h 320973"/>
                <a:gd name="connsiteX834" fmla="*/ 610983 w 1213564"/>
                <a:gd name="connsiteY834" fmla="*/ 151133 h 320973"/>
                <a:gd name="connsiteX835" fmla="*/ 609812 w 1213564"/>
                <a:gd name="connsiteY835" fmla="*/ 147676 h 320973"/>
                <a:gd name="connsiteX836" fmla="*/ 612343 w 1213564"/>
                <a:gd name="connsiteY836" fmla="*/ 143380 h 320973"/>
                <a:gd name="connsiteX837" fmla="*/ 619611 w 1213564"/>
                <a:gd name="connsiteY837" fmla="*/ 141818 h 320973"/>
                <a:gd name="connsiteX838" fmla="*/ 626080 w 1213564"/>
                <a:gd name="connsiteY838" fmla="*/ 142646 h 320973"/>
                <a:gd name="connsiteX839" fmla="*/ 632045 w 1213564"/>
                <a:gd name="connsiteY839" fmla="*/ 144666 h 320973"/>
                <a:gd name="connsiteX840" fmla="*/ 634348 w 1213564"/>
                <a:gd name="connsiteY840" fmla="*/ 139179 h 320973"/>
                <a:gd name="connsiteX841" fmla="*/ 627698 w 1213564"/>
                <a:gd name="connsiteY841" fmla="*/ 137017 h 320973"/>
                <a:gd name="connsiteX842" fmla="*/ 620058 w 1213564"/>
                <a:gd name="connsiteY842" fmla="*/ 136217 h 320973"/>
                <a:gd name="connsiteX843" fmla="*/ 607881 w 1213564"/>
                <a:gd name="connsiteY843" fmla="*/ 139284 h 320973"/>
                <a:gd name="connsiteX844" fmla="*/ 671279 w 1213564"/>
                <a:gd name="connsiteY844" fmla="*/ 182070 h 320973"/>
                <a:gd name="connsiteX845" fmla="*/ 664924 w 1213564"/>
                <a:gd name="connsiteY845" fmla="*/ 183042 h 320973"/>
                <a:gd name="connsiteX846" fmla="*/ 651358 w 1213564"/>
                <a:gd name="connsiteY846" fmla="*/ 177184 h 320973"/>
                <a:gd name="connsiteX847" fmla="*/ 646363 w 1213564"/>
                <a:gd name="connsiteY847" fmla="*/ 159801 h 320973"/>
                <a:gd name="connsiteX848" fmla="*/ 651453 w 1213564"/>
                <a:gd name="connsiteY848" fmla="*/ 142180 h 320973"/>
                <a:gd name="connsiteX849" fmla="*/ 665057 w 1213564"/>
                <a:gd name="connsiteY849" fmla="*/ 136227 h 320973"/>
                <a:gd name="connsiteX850" fmla="*/ 671298 w 1213564"/>
                <a:gd name="connsiteY850" fmla="*/ 137170 h 320973"/>
                <a:gd name="connsiteX851" fmla="*/ 675902 w 1213564"/>
                <a:gd name="connsiteY851" fmla="*/ 139703 h 320973"/>
                <a:gd name="connsiteX852" fmla="*/ 679156 w 1213564"/>
                <a:gd name="connsiteY852" fmla="*/ 143313 h 320973"/>
                <a:gd name="connsiteX853" fmla="*/ 679660 w 1213564"/>
                <a:gd name="connsiteY853" fmla="*/ 143313 h 320973"/>
                <a:gd name="connsiteX854" fmla="*/ 679327 w 1213564"/>
                <a:gd name="connsiteY854" fmla="*/ 139808 h 320973"/>
                <a:gd name="connsiteX855" fmla="*/ 679156 w 1213564"/>
                <a:gd name="connsiteY855" fmla="*/ 136179 h 320973"/>
                <a:gd name="connsiteX856" fmla="*/ 679156 w 1213564"/>
                <a:gd name="connsiteY856" fmla="*/ 118091 h 320973"/>
                <a:gd name="connsiteX857" fmla="*/ 685996 w 1213564"/>
                <a:gd name="connsiteY857" fmla="*/ 118091 h 320973"/>
                <a:gd name="connsiteX858" fmla="*/ 685996 w 1213564"/>
                <a:gd name="connsiteY858" fmla="*/ 182223 h 320973"/>
                <a:gd name="connsiteX859" fmla="*/ 680478 w 1213564"/>
                <a:gd name="connsiteY859" fmla="*/ 182223 h 320973"/>
                <a:gd name="connsiteX860" fmla="*/ 679461 w 1213564"/>
                <a:gd name="connsiteY860" fmla="*/ 175784 h 320973"/>
                <a:gd name="connsiteX861" fmla="*/ 679166 w 1213564"/>
                <a:gd name="connsiteY861" fmla="*/ 175784 h 320973"/>
                <a:gd name="connsiteX862" fmla="*/ 675931 w 1213564"/>
                <a:gd name="connsiteY862" fmla="*/ 179451 h 320973"/>
                <a:gd name="connsiteX863" fmla="*/ 671279 w 1213564"/>
                <a:gd name="connsiteY863" fmla="*/ 182070 h 320973"/>
                <a:gd name="connsiteX864" fmla="*/ 656542 w 1213564"/>
                <a:gd name="connsiteY864" fmla="*/ 172812 h 320973"/>
                <a:gd name="connsiteX865" fmla="*/ 665980 w 1213564"/>
                <a:gd name="connsiteY865" fmla="*/ 177346 h 320973"/>
                <a:gd name="connsiteX866" fmla="*/ 676235 w 1213564"/>
                <a:gd name="connsiteY866" fmla="*/ 173212 h 320973"/>
                <a:gd name="connsiteX867" fmla="*/ 679242 w 1213564"/>
                <a:gd name="connsiteY867" fmla="*/ 160982 h 320973"/>
                <a:gd name="connsiteX868" fmla="*/ 679242 w 1213564"/>
                <a:gd name="connsiteY868" fmla="*/ 159744 h 320973"/>
                <a:gd name="connsiteX869" fmla="*/ 676378 w 1213564"/>
                <a:gd name="connsiteY869" fmla="*/ 146514 h 320973"/>
                <a:gd name="connsiteX870" fmla="*/ 665970 w 1213564"/>
                <a:gd name="connsiteY870" fmla="*/ 141903 h 320973"/>
                <a:gd name="connsiteX871" fmla="*/ 656552 w 1213564"/>
                <a:gd name="connsiteY871" fmla="*/ 146742 h 320973"/>
                <a:gd name="connsiteX872" fmla="*/ 653413 w 1213564"/>
                <a:gd name="connsiteY872" fmla="*/ 159953 h 320973"/>
                <a:gd name="connsiteX873" fmla="*/ 656542 w 1213564"/>
                <a:gd name="connsiteY873" fmla="*/ 172812 h 320973"/>
                <a:gd name="connsiteX874" fmla="*/ 730253 w 1213564"/>
                <a:gd name="connsiteY874" fmla="*/ 138779 h 320973"/>
                <a:gd name="connsiteX875" fmla="*/ 736551 w 1213564"/>
                <a:gd name="connsiteY875" fmla="*/ 145933 h 320973"/>
                <a:gd name="connsiteX876" fmla="*/ 738729 w 1213564"/>
                <a:gd name="connsiteY876" fmla="*/ 156667 h 320973"/>
                <a:gd name="connsiteX877" fmla="*/ 738729 w 1213564"/>
                <a:gd name="connsiteY877" fmla="*/ 160906 h 320973"/>
                <a:gd name="connsiteX878" fmla="*/ 707592 w 1213564"/>
                <a:gd name="connsiteY878" fmla="*/ 160906 h 320973"/>
                <a:gd name="connsiteX879" fmla="*/ 711530 w 1213564"/>
                <a:gd name="connsiteY879" fmla="*/ 173031 h 320973"/>
                <a:gd name="connsiteX880" fmla="*/ 722328 w 1213564"/>
                <a:gd name="connsiteY880" fmla="*/ 177194 h 320973"/>
                <a:gd name="connsiteX881" fmla="*/ 729891 w 1213564"/>
                <a:gd name="connsiteY881" fmla="*/ 176403 h 320973"/>
                <a:gd name="connsiteX882" fmla="*/ 736731 w 1213564"/>
                <a:gd name="connsiteY882" fmla="*/ 174098 h 320973"/>
                <a:gd name="connsiteX883" fmla="*/ 736731 w 1213564"/>
                <a:gd name="connsiteY883" fmla="*/ 180118 h 320973"/>
                <a:gd name="connsiteX884" fmla="*/ 729948 w 1213564"/>
                <a:gd name="connsiteY884" fmla="*/ 182347 h 320973"/>
                <a:gd name="connsiteX885" fmla="*/ 722033 w 1213564"/>
                <a:gd name="connsiteY885" fmla="*/ 183042 h 320973"/>
                <a:gd name="connsiteX886" fmla="*/ 710703 w 1213564"/>
                <a:gd name="connsiteY886" fmla="*/ 180384 h 320973"/>
                <a:gd name="connsiteX887" fmla="*/ 703178 w 1213564"/>
                <a:gd name="connsiteY887" fmla="*/ 172574 h 320973"/>
                <a:gd name="connsiteX888" fmla="*/ 700523 w 1213564"/>
                <a:gd name="connsiteY888" fmla="*/ 159963 h 320973"/>
                <a:gd name="connsiteX889" fmla="*/ 702959 w 1213564"/>
                <a:gd name="connsiteY889" fmla="*/ 147333 h 320973"/>
                <a:gd name="connsiteX890" fmla="*/ 709875 w 1213564"/>
                <a:gd name="connsiteY890" fmla="*/ 139113 h 320973"/>
                <a:gd name="connsiteX891" fmla="*/ 720387 w 1213564"/>
                <a:gd name="connsiteY891" fmla="*/ 136227 h 320973"/>
                <a:gd name="connsiteX892" fmla="*/ 730253 w 1213564"/>
                <a:gd name="connsiteY892" fmla="*/ 138779 h 320973"/>
                <a:gd name="connsiteX893" fmla="*/ 731575 w 1213564"/>
                <a:gd name="connsiteY893" fmla="*/ 155429 h 320973"/>
                <a:gd name="connsiteX894" fmla="*/ 730310 w 1213564"/>
                <a:gd name="connsiteY894" fmla="*/ 148323 h 320973"/>
                <a:gd name="connsiteX895" fmla="*/ 726628 w 1213564"/>
                <a:gd name="connsiteY895" fmla="*/ 143542 h 320973"/>
                <a:gd name="connsiteX896" fmla="*/ 720292 w 1213564"/>
                <a:gd name="connsiteY896" fmla="*/ 141827 h 320973"/>
                <a:gd name="connsiteX897" fmla="*/ 711578 w 1213564"/>
                <a:gd name="connsiteY897" fmla="*/ 145418 h 320973"/>
                <a:gd name="connsiteX898" fmla="*/ 707696 w 1213564"/>
                <a:gd name="connsiteY898" fmla="*/ 155429 h 320973"/>
                <a:gd name="connsiteX899" fmla="*/ 731575 w 1213564"/>
                <a:gd name="connsiteY899" fmla="*/ 155429 h 320973"/>
                <a:gd name="connsiteX900" fmla="*/ 774271 w 1213564"/>
                <a:gd name="connsiteY900" fmla="*/ 136217 h 320973"/>
                <a:gd name="connsiteX901" fmla="*/ 768478 w 1213564"/>
                <a:gd name="connsiteY901" fmla="*/ 137065 h 320973"/>
                <a:gd name="connsiteX902" fmla="*/ 763483 w 1213564"/>
                <a:gd name="connsiteY902" fmla="*/ 139532 h 320973"/>
                <a:gd name="connsiteX903" fmla="*/ 759821 w 1213564"/>
                <a:gd name="connsiteY903" fmla="*/ 143551 h 320973"/>
                <a:gd name="connsiteX904" fmla="*/ 759450 w 1213564"/>
                <a:gd name="connsiteY904" fmla="*/ 143551 h 320973"/>
                <a:gd name="connsiteX905" fmla="*/ 758432 w 1213564"/>
                <a:gd name="connsiteY905" fmla="*/ 137046 h 320973"/>
                <a:gd name="connsiteX906" fmla="*/ 752914 w 1213564"/>
                <a:gd name="connsiteY906" fmla="*/ 137046 h 320973"/>
                <a:gd name="connsiteX907" fmla="*/ 752914 w 1213564"/>
                <a:gd name="connsiteY907" fmla="*/ 182213 h 320973"/>
                <a:gd name="connsiteX908" fmla="*/ 759754 w 1213564"/>
                <a:gd name="connsiteY908" fmla="*/ 182213 h 320973"/>
                <a:gd name="connsiteX909" fmla="*/ 759754 w 1213564"/>
                <a:gd name="connsiteY909" fmla="*/ 158553 h 320973"/>
                <a:gd name="connsiteX910" fmla="*/ 762798 w 1213564"/>
                <a:gd name="connsiteY910" fmla="*/ 146228 h 320973"/>
                <a:gd name="connsiteX911" fmla="*/ 773330 w 1213564"/>
                <a:gd name="connsiteY911" fmla="*/ 141989 h 320973"/>
                <a:gd name="connsiteX912" fmla="*/ 781207 w 1213564"/>
                <a:gd name="connsiteY912" fmla="*/ 144799 h 320973"/>
                <a:gd name="connsiteX913" fmla="*/ 783785 w 1213564"/>
                <a:gd name="connsiteY913" fmla="*/ 153248 h 320973"/>
                <a:gd name="connsiteX914" fmla="*/ 783785 w 1213564"/>
                <a:gd name="connsiteY914" fmla="*/ 182223 h 320973"/>
                <a:gd name="connsiteX915" fmla="*/ 790530 w 1213564"/>
                <a:gd name="connsiteY915" fmla="*/ 182223 h 320973"/>
                <a:gd name="connsiteX916" fmla="*/ 790530 w 1213564"/>
                <a:gd name="connsiteY916" fmla="*/ 152791 h 320973"/>
                <a:gd name="connsiteX917" fmla="*/ 786401 w 1213564"/>
                <a:gd name="connsiteY917" fmla="*/ 140160 h 320973"/>
                <a:gd name="connsiteX918" fmla="*/ 774271 w 1213564"/>
                <a:gd name="connsiteY918" fmla="*/ 136217 h 320973"/>
                <a:gd name="connsiteX919" fmla="*/ 45598 w 1213564"/>
                <a:gd name="connsiteY919" fmla="*/ 279483 h 320973"/>
                <a:gd name="connsiteX920" fmla="*/ 43885 w 1213564"/>
                <a:gd name="connsiteY920" fmla="*/ 287836 h 320973"/>
                <a:gd name="connsiteX921" fmla="*/ 38644 w 1213564"/>
                <a:gd name="connsiteY921" fmla="*/ 293437 h 320973"/>
                <a:gd name="connsiteX922" fmla="*/ 29615 w 1213564"/>
                <a:gd name="connsiteY922" fmla="*/ 295427 h 320973"/>
                <a:gd name="connsiteX923" fmla="*/ 17505 w 1213564"/>
                <a:gd name="connsiteY923" fmla="*/ 291275 h 320973"/>
                <a:gd name="connsiteX924" fmla="*/ 13452 w 1213564"/>
                <a:gd name="connsiteY924" fmla="*/ 279444 h 320973"/>
                <a:gd name="connsiteX925" fmla="*/ 13452 w 1213564"/>
                <a:gd name="connsiteY925" fmla="*/ 240411 h 320973"/>
                <a:gd name="connsiteX926" fmla="*/ 6412 w 1213564"/>
                <a:gd name="connsiteY926" fmla="*/ 240411 h 320973"/>
                <a:gd name="connsiteX927" fmla="*/ 6412 w 1213564"/>
                <a:gd name="connsiteY927" fmla="*/ 279235 h 320973"/>
                <a:gd name="connsiteX928" fmla="*/ 12225 w 1213564"/>
                <a:gd name="connsiteY928" fmla="*/ 295418 h 320973"/>
                <a:gd name="connsiteX929" fmla="*/ 29206 w 1213564"/>
                <a:gd name="connsiteY929" fmla="*/ 301495 h 320973"/>
                <a:gd name="connsiteX930" fmla="*/ 42211 w 1213564"/>
                <a:gd name="connsiteY930" fmla="*/ 298618 h 320973"/>
                <a:gd name="connsiteX931" fmla="*/ 49974 w 1213564"/>
                <a:gd name="connsiteY931" fmla="*/ 290779 h 320973"/>
                <a:gd name="connsiteX932" fmla="*/ 52543 w 1213564"/>
                <a:gd name="connsiteY932" fmla="*/ 279397 h 320973"/>
                <a:gd name="connsiteX933" fmla="*/ 52543 w 1213564"/>
                <a:gd name="connsiteY933" fmla="*/ 240411 h 320973"/>
                <a:gd name="connsiteX934" fmla="*/ 45598 w 1213564"/>
                <a:gd name="connsiteY934" fmla="*/ 240411 h 320973"/>
                <a:gd name="connsiteX935" fmla="*/ 45598 w 1213564"/>
                <a:gd name="connsiteY935" fmla="*/ 279483 h 320973"/>
                <a:gd name="connsiteX936" fmla="*/ 90511 w 1213564"/>
                <a:gd name="connsiteY936" fmla="*/ 254670 h 320973"/>
                <a:gd name="connsiteX937" fmla="*/ 84698 w 1213564"/>
                <a:gd name="connsiteY937" fmla="*/ 255527 h 320973"/>
                <a:gd name="connsiteX938" fmla="*/ 79723 w 1213564"/>
                <a:gd name="connsiteY938" fmla="*/ 257994 h 320973"/>
                <a:gd name="connsiteX939" fmla="*/ 76060 w 1213564"/>
                <a:gd name="connsiteY939" fmla="*/ 262014 h 320973"/>
                <a:gd name="connsiteX940" fmla="*/ 75689 w 1213564"/>
                <a:gd name="connsiteY940" fmla="*/ 262014 h 320973"/>
                <a:gd name="connsiteX941" fmla="*/ 74671 w 1213564"/>
                <a:gd name="connsiteY941" fmla="*/ 255508 h 320973"/>
                <a:gd name="connsiteX942" fmla="*/ 69153 w 1213564"/>
                <a:gd name="connsiteY942" fmla="*/ 255508 h 320973"/>
                <a:gd name="connsiteX943" fmla="*/ 69153 w 1213564"/>
                <a:gd name="connsiteY943" fmla="*/ 300676 h 320973"/>
                <a:gd name="connsiteX944" fmla="*/ 75993 w 1213564"/>
                <a:gd name="connsiteY944" fmla="*/ 300676 h 320973"/>
                <a:gd name="connsiteX945" fmla="*/ 75993 w 1213564"/>
                <a:gd name="connsiteY945" fmla="*/ 277016 h 320973"/>
                <a:gd name="connsiteX946" fmla="*/ 79019 w 1213564"/>
                <a:gd name="connsiteY946" fmla="*/ 264700 h 320973"/>
                <a:gd name="connsiteX947" fmla="*/ 89569 w 1213564"/>
                <a:gd name="connsiteY947" fmla="*/ 260461 h 320973"/>
                <a:gd name="connsiteX948" fmla="*/ 97446 w 1213564"/>
                <a:gd name="connsiteY948" fmla="*/ 263252 h 320973"/>
                <a:gd name="connsiteX949" fmla="*/ 100015 w 1213564"/>
                <a:gd name="connsiteY949" fmla="*/ 271701 h 320973"/>
                <a:gd name="connsiteX950" fmla="*/ 100015 w 1213564"/>
                <a:gd name="connsiteY950" fmla="*/ 300685 h 320973"/>
                <a:gd name="connsiteX951" fmla="*/ 106779 w 1213564"/>
                <a:gd name="connsiteY951" fmla="*/ 300685 h 320973"/>
                <a:gd name="connsiteX952" fmla="*/ 106779 w 1213564"/>
                <a:gd name="connsiteY952" fmla="*/ 271253 h 320973"/>
                <a:gd name="connsiteX953" fmla="*/ 102650 w 1213564"/>
                <a:gd name="connsiteY953" fmla="*/ 258623 h 320973"/>
                <a:gd name="connsiteX954" fmla="*/ 90511 w 1213564"/>
                <a:gd name="connsiteY954" fmla="*/ 254670 h 320973"/>
                <a:gd name="connsiteX955" fmla="*/ 122524 w 1213564"/>
                <a:gd name="connsiteY955" fmla="*/ 300676 h 320973"/>
                <a:gd name="connsiteX956" fmla="*/ 129364 w 1213564"/>
                <a:gd name="connsiteY956" fmla="*/ 300676 h 320973"/>
                <a:gd name="connsiteX957" fmla="*/ 129364 w 1213564"/>
                <a:gd name="connsiteY957" fmla="*/ 255508 h 320973"/>
                <a:gd name="connsiteX958" fmla="*/ 125949 w 1213564"/>
                <a:gd name="connsiteY958" fmla="*/ 255508 h 320973"/>
                <a:gd name="connsiteX959" fmla="*/ 122533 w 1213564"/>
                <a:gd name="connsiteY959" fmla="*/ 255508 h 320973"/>
                <a:gd name="connsiteX960" fmla="*/ 122533 w 1213564"/>
                <a:gd name="connsiteY960" fmla="*/ 300676 h 320973"/>
                <a:gd name="connsiteX961" fmla="*/ 126015 w 1213564"/>
                <a:gd name="connsiteY961" fmla="*/ 238601 h 320973"/>
                <a:gd name="connsiteX962" fmla="*/ 123076 w 1213564"/>
                <a:gd name="connsiteY962" fmla="*/ 239687 h 320973"/>
                <a:gd name="connsiteX963" fmla="*/ 121905 w 1213564"/>
                <a:gd name="connsiteY963" fmla="*/ 243088 h 320973"/>
                <a:gd name="connsiteX964" fmla="*/ 123076 w 1213564"/>
                <a:gd name="connsiteY964" fmla="*/ 246459 h 320973"/>
                <a:gd name="connsiteX965" fmla="*/ 126015 w 1213564"/>
                <a:gd name="connsiteY965" fmla="*/ 247574 h 320973"/>
                <a:gd name="connsiteX966" fmla="*/ 128936 w 1213564"/>
                <a:gd name="connsiteY966" fmla="*/ 246459 h 320973"/>
                <a:gd name="connsiteX967" fmla="*/ 130144 w 1213564"/>
                <a:gd name="connsiteY967" fmla="*/ 243088 h 320973"/>
                <a:gd name="connsiteX968" fmla="*/ 128936 w 1213564"/>
                <a:gd name="connsiteY968" fmla="*/ 239687 h 320973"/>
                <a:gd name="connsiteX969" fmla="*/ 126015 w 1213564"/>
                <a:gd name="connsiteY969" fmla="*/ 238601 h 320973"/>
                <a:gd name="connsiteX970" fmla="*/ 163165 w 1213564"/>
                <a:gd name="connsiteY970" fmla="*/ 282826 h 320973"/>
                <a:gd name="connsiteX971" fmla="*/ 161063 w 1213564"/>
                <a:gd name="connsiteY971" fmla="*/ 288989 h 320973"/>
                <a:gd name="connsiteX972" fmla="*/ 159407 w 1213564"/>
                <a:gd name="connsiteY972" fmla="*/ 294437 h 320973"/>
                <a:gd name="connsiteX973" fmla="*/ 159132 w 1213564"/>
                <a:gd name="connsiteY973" fmla="*/ 294437 h 320973"/>
                <a:gd name="connsiteX974" fmla="*/ 157647 w 1213564"/>
                <a:gd name="connsiteY974" fmla="*/ 289008 h 320973"/>
                <a:gd name="connsiteX975" fmla="*/ 155545 w 1213564"/>
                <a:gd name="connsiteY975" fmla="*/ 282826 h 320973"/>
                <a:gd name="connsiteX976" fmla="*/ 145622 w 1213564"/>
                <a:gd name="connsiteY976" fmla="*/ 255508 h 320973"/>
                <a:gd name="connsiteX977" fmla="*/ 138288 w 1213564"/>
                <a:gd name="connsiteY977" fmla="*/ 255508 h 320973"/>
                <a:gd name="connsiteX978" fmla="*/ 155421 w 1213564"/>
                <a:gd name="connsiteY978" fmla="*/ 300676 h 320973"/>
                <a:gd name="connsiteX979" fmla="*/ 163241 w 1213564"/>
                <a:gd name="connsiteY979" fmla="*/ 300676 h 320973"/>
                <a:gd name="connsiteX980" fmla="*/ 180413 w 1213564"/>
                <a:gd name="connsiteY980" fmla="*/ 255508 h 320973"/>
                <a:gd name="connsiteX981" fmla="*/ 173088 w 1213564"/>
                <a:gd name="connsiteY981" fmla="*/ 255508 h 320973"/>
                <a:gd name="connsiteX982" fmla="*/ 163165 w 1213564"/>
                <a:gd name="connsiteY982" fmla="*/ 282826 h 320973"/>
                <a:gd name="connsiteX983" fmla="*/ 216545 w 1213564"/>
                <a:gd name="connsiteY983" fmla="*/ 257232 h 320973"/>
                <a:gd name="connsiteX984" fmla="*/ 222843 w 1213564"/>
                <a:gd name="connsiteY984" fmla="*/ 264376 h 320973"/>
                <a:gd name="connsiteX985" fmla="*/ 225022 w 1213564"/>
                <a:gd name="connsiteY985" fmla="*/ 275111 h 320973"/>
                <a:gd name="connsiteX986" fmla="*/ 225022 w 1213564"/>
                <a:gd name="connsiteY986" fmla="*/ 279368 h 320973"/>
                <a:gd name="connsiteX987" fmla="*/ 193865 w 1213564"/>
                <a:gd name="connsiteY987" fmla="*/ 279368 h 320973"/>
                <a:gd name="connsiteX988" fmla="*/ 197823 w 1213564"/>
                <a:gd name="connsiteY988" fmla="*/ 291475 h 320973"/>
                <a:gd name="connsiteX989" fmla="*/ 208621 w 1213564"/>
                <a:gd name="connsiteY989" fmla="*/ 295646 h 320973"/>
                <a:gd name="connsiteX990" fmla="*/ 216184 w 1213564"/>
                <a:gd name="connsiteY990" fmla="*/ 294846 h 320973"/>
                <a:gd name="connsiteX991" fmla="*/ 223024 w 1213564"/>
                <a:gd name="connsiteY991" fmla="*/ 292541 h 320973"/>
                <a:gd name="connsiteX992" fmla="*/ 223024 w 1213564"/>
                <a:gd name="connsiteY992" fmla="*/ 298571 h 320973"/>
                <a:gd name="connsiteX993" fmla="*/ 216260 w 1213564"/>
                <a:gd name="connsiteY993" fmla="*/ 300800 h 320973"/>
                <a:gd name="connsiteX994" fmla="*/ 208326 w 1213564"/>
                <a:gd name="connsiteY994" fmla="*/ 301485 h 320973"/>
                <a:gd name="connsiteX995" fmla="*/ 196995 w 1213564"/>
                <a:gd name="connsiteY995" fmla="*/ 298828 h 320973"/>
                <a:gd name="connsiteX996" fmla="*/ 189470 w 1213564"/>
                <a:gd name="connsiteY996" fmla="*/ 291027 h 320973"/>
                <a:gd name="connsiteX997" fmla="*/ 186816 w 1213564"/>
                <a:gd name="connsiteY997" fmla="*/ 278416 h 320973"/>
                <a:gd name="connsiteX998" fmla="*/ 189251 w 1213564"/>
                <a:gd name="connsiteY998" fmla="*/ 265786 h 320973"/>
                <a:gd name="connsiteX999" fmla="*/ 196167 w 1213564"/>
                <a:gd name="connsiteY999" fmla="*/ 257575 h 320973"/>
                <a:gd name="connsiteX1000" fmla="*/ 206680 w 1213564"/>
                <a:gd name="connsiteY1000" fmla="*/ 254679 h 320973"/>
                <a:gd name="connsiteX1001" fmla="*/ 216545 w 1213564"/>
                <a:gd name="connsiteY1001" fmla="*/ 257232 h 320973"/>
                <a:gd name="connsiteX1002" fmla="*/ 217868 w 1213564"/>
                <a:gd name="connsiteY1002" fmla="*/ 273882 h 320973"/>
                <a:gd name="connsiteX1003" fmla="*/ 216621 w 1213564"/>
                <a:gd name="connsiteY1003" fmla="*/ 266776 h 320973"/>
                <a:gd name="connsiteX1004" fmla="*/ 212921 w 1213564"/>
                <a:gd name="connsiteY1004" fmla="*/ 261995 h 320973"/>
                <a:gd name="connsiteX1005" fmla="*/ 206585 w 1213564"/>
                <a:gd name="connsiteY1005" fmla="*/ 260280 h 320973"/>
                <a:gd name="connsiteX1006" fmla="*/ 197851 w 1213564"/>
                <a:gd name="connsiteY1006" fmla="*/ 263871 h 320973"/>
                <a:gd name="connsiteX1007" fmla="*/ 193989 w 1213564"/>
                <a:gd name="connsiteY1007" fmla="*/ 273882 h 320973"/>
                <a:gd name="connsiteX1008" fmla="*/ 217868 w 1213564"/>
                <a:gd name="connsiteY1008" fmla="*/ 273882 h 320973"/>
                <a:gd name="connsiteX1009" fmla="*/ 258814 w 1213564"/>
                <a:gd name="connsiteY1009" fmla="*/ 254670 h 320973"/>
                <a:gd name="connsiteX1010" fmla="*/ 253001 w 1213564"/>
                <a:gd name="connsiteY1010" fmla="*/ 255918 h 320973"/>
                <a:gd name="connsiteX1011" fmla="*/ 248415 w 1213564"/>
                <a:gd name="connsiteY1011" fmla="*/ 259232 h 320973"/>
                <a:gd name="connsiteX1012" fmla="*/ 245038 w 1213564"/>
                <a:gd name="connsiteY1012" fmla="*/ 263833 h 320973"/>
                <a:gd name="connsiteX1013" fmla="*/ 244762 w 1213564"/>
                <a:gd name="connsiteY1013" fmla="*/ 263833 h 320973"/>
                <a:gd name="connsiteX1014" fmla="*/ 244020 w 1213564"/>
                <a:gd name="connsiteY1014" fmla="*/ 255508 h 320973"/>
                <a:gd name="connsiteX1015" fmla="*/ 238331 w 1213564"/>
                <a:gd name="connsiteY1015" fmla="*/ 255508 h 320973"/>
                <a:gd name="connsiteX1016" fmla="*/ 238331 w 1213564"/>
                <a:gd name="connsiteY1016" fmla="*/ 300676 h 320973"/>
                <a:gd name="connsiteX1017" fmla="*/ 245209 w 1213564"/>
                <a:gd name="connsiteY1017" fmla="*/ 300676 h 320973"/>
                <a:gd name="connsiteX1018" fmla="*/ 245209 w 1213564"/>
                <a:gd name="connsiteY1018" fmla="*/ 276435 h 320973"/>
                <a:gd name="connsiteX1019" fmla="*/ 246227 w 1213564"/>
                <a:gd name="connsiteY1019" fmla="*/ 270072 h 320973"/>
                <a:gd name="connsiteX1020" fmla="*/ 249072 w 1213564"/>
                <a:gd name="connsiteY1020" fmla="*/ 265166 h 320973"/>
                <a:gd name="connsiteX1021" fmla="*/ 253286 w 1213564"/>
                <a:gd name="connsiteY1021" fmla="*/ 262033 h 320973"/>
                <a:gd name="connsiteX1022" fmla="*/ 258414 w 1213564"/>
                <a:gd name="connsiteY1022" fmla="*/ 260937 h 320973"/>
                <a:gd name="connsiteX1023" fmla="*/ 260964 w 1213564"/>
                <a:gd name="connsiteY1023" fmla="*/ 261109 h 320973"/>
                <a:gd name="connsiteX1024" fmla="*/ 263456 w 1213564"/>
                <a:gd name="connsiteY1024" fmla="*/ 261566 h 320973"/>
                <a:gd name="connsiteX1025" fmla="*/ 264312 w 1213564"/>
                <a:gd name="connsiteY1025" fmla="*/ 255222 h 320973"/>
                <a:gd name="connsiteX1026" fmla="*/ 261677 w 1213564"/>
                <a:gd name="connsiteY1026" fmla="*/ 254822 h 320973"/>
                <a:gd name="connsiteX1027" fmla="*/ 258814 w 1213564"/>
                <a:gd name="connsiteY1027" fmla="*/ 254670 h 320973"/>
                <a:gd name="connsiteX1028" fmla="*/ 297229 w 1213564"/>
                <a:gd name="connsiteY1028" fmla="*/ 278178 h 320973"/>
                <a:gd name="connsiteX1029" fmla="*/ 289903 w 1213564"/>
                <a:gd name="connsiteY1029" fmla="*/ 274939 h 320973"/>
                <a:gd name="connsiteX1030" fmla="*/ 283063 w 1213564"/>
                <a:gd name="connsiteY1030" fmla="*/ 272148 h 320973"/>
                <a:gd name="connsiteX1031" fmla="*/ 279296 w 1213564"/>
                <a:gd name="connsiteY1031" fmla="*/ 269586 h 320973"/>
                <a:gd name="connsiteX1032" fmla="*/ 278126 w 1213564"/>
                <a:gd name="connsiteY1032" fmla="*/ 266119 h 320973"/>
                <a:gd name="connsiteX1033" fmla="*/ 280675 w 1213564"/>
                <a:gd name="connsiteY1033" fmla="*/ 261842 h 320973"/>
                <a:gd name="connsiteX1034" fmla="*/ 287925 w 1213564"/>
                <a:gd name="connsiteY1034" fmla="*/ 260280 h 320973"/>
                <a:gd name="connsiteX1035" fmla="*/ 294394 w 1213564"/>
                <a:gd name="connsiteY1035" fmla="*/ 261099 h 320973"/>
                <a:gd name="connsiteX1036" fmla="*/ 300378 w 1213564"/>
                <a:gd name="connsiteY1036" fmla="*/ 263128 h 320973"/>
                <a:gd name="connsiteX1037" fmla="*/ 302680 w 1213564"/>
                <a:gd name="connsiteY1037" fmla="*/ 257642 h 320973"/>
                <a:gd name="connsiteX1038" fmla="*/ 296030 w 1213564"/>
                <a:gd name="connsiteY1038" fmla="*/ 255489 h 320973"/>
                <a:gd name="connsiteX1039" fmla="*/ 288372 w 1213564"/>
                <a:gd name="connsiteY1039" fmla="*/ 254670 h 320973"/>
                <a:gd name="connsiteX1040" fmla="*/ 276223 w 1213564"/>
                <a:gd name="connsiteY1040" fmla="*/ 257747 h 320973"/>
                <a:gd name="connsiteX1041" fmla="*/ 271600 w 1213564"/>
                <a:gd name="connsiteY1041" fmla="*/ 266557 h 320973"/>
                <a:gd name="connsiteX1042" fmla="*/ 273312 w 1213564"/>
                <a:gd name="connsiteY1042" fmla="*/ 272644 h 320973"/>
                <a:gd name="connsiteX1043" fmla="*/ 278164 w 1213564"/>
                <a:gd name="connsiteY1043" fmla="*/ 276635 h 320973"/>
                <a:gd name="connsiteX1044" fmla="*/ 285651 w 1213564"/>
                <a:gd name="connsiteY1044" fmla="*/ 279911 h 320973"/>
                <a:gd name="connsiteX1045" fmla="*/ 292472 w 1213564"/>
                <a:gd name="connsiteY1045" fmla="*/ 282864 h 320973"/>
                <a:gd name="connsiteX1046" fmla="*/ 296002 w 1213564"/>
                <a:gd name="connsiteY1046" fmla="*/ 285617 h 320973"/>
                <a:gd name="connsiteX1047" fmla="*/ 297039 w 1213564"/>
                <a:gd name="connsiteY1047" fmla="*/ 288893 h 320973"/>
                <a:gd name="connsiteX1048" fmla="*/ 294403 w 1213564"/>
                <a:gd name="connsiteY1048" fmla="*/ 294046 h 320973"/>
                <a:gd name="connsiteX1049" fmla="*/ 285927 w 1213564"/>
                <a:gd name="connsiteY1049" fmla="*/ 295942 h 320973"/>
                <a:gd name="connsiteX1050" fmla="*/ 278107 w 1213564"/>
                <a:gd name="connsiteY1050" fmla="*/ 294827 h 320973"/>
                <a:gd name="connsiteX1051" fmla="*/ 271514 w 1213564"/>
                <a:gd name="connsiteY1051" fmla="*/ 292351 h 320973"/>
                <a:gd name="connsiteX1052" fmla="*/ 271514 w 1213564"/>
                <a:gd name="connsiteY1052" fmla="*/ 298656 h 320973"/>
                <a:gd name="connsiteX1053" fmla="*/ 277574 w 1213564"/>
                <a:gd name="connsiteY1053" fmla="*/ 300761 h 320973"/>
                <a:gd name="connsiteX1054" fmla="*/ 285765 w 1213564"/>
                <a:gd name="connsiteY1054" fmla="*/ 301504 h 320973"/>
                <a:gd name="connsiteX1055" fmla="*/ 295336 w 1213564"/>
                <a:gd name="connsiteY1055" fmla="*/ 300018 h 320973"/>
                <a:gd name="connsiteX1056" fmla="*/ 301519 w 1213564"/>
                <a:gd name="connsiteY1056" fmla="*/ 295589 h 320973"/>
                <a:gd name="connsiteX1057" fmla="*/ 303679 w 1213564"/>
                <a:gd name="connsiteY1057" fmla="*/ 288312 h 320973"/>
                <a:gd name="connsiteX1058" fmla="*/ 302005 w 1213564"/>
                <a:gd name="connsiteY1058" fmla="*/ 282235 h 320973"/>
                <a:gd name="connsiteX1059" fmla="*/ 297229 w 1213564"/>
                <a:gd name="connsiteY1059" fmla="*/ 278178 h 320973"/>
                <a:gd name="connsiteX1060" fmla="*/ 316322 w 1213564"/>
                <a:gd name="connsiteY1060" fmla="*/ 300676 h 320973"/>
                <a:gd name="connsiteX1061" fmla="*/ 323162 w 1213564"/>
                <a:gd name="connsiteY1061" fmla="*/ 300676 h 320973"/>
                <a:gd name="connsiteX1062" fmla="*/ 323162 w 1213564"/>
                <a:gd name="connsiteY1062" fmla="*/ 255508 h 320973"/>
                <a:gd name="connsiteX1063" fmla="*/ 319823 w 1213564"/>
                <a:gd name="connsiteY1063" fmla="*/ 255508 h 320973"/>
                <a:gd name="connsiteX1064" fmla="*/ 316322 w 1213564"/>
                <a:gd name="connsiteY1064" fmla="*/ 255508 h 320973"/>
                <a:gd name="connsiteX1065" fmla="*/ 316322 w 1213564"/>
                <a:gd name="connsiteY1065" fmla="*/ 300676 h 320973"/>
                <a:gd name="connsiteX1066" fmla="*/ 319823 w 1213564"/>
                <a:gd name="connsiteY1066" fmla="*/ 238601 h 320973"/>
                <a:gd name="connsiteX1067" fmla="*/ 316884 w 1213564"/>
                <a:gd name="connsiteY1067" fmla="*/ 239687 h 320973"/>
                <a:gd name="connsiteX1068" fmla="*/ 315714 w 1213564"/>
                <a:gd name="connsiteY1068" fmla="*/ 243088 h 320973"/>
                <a:gd name="connsiteX1069" fmla="*/ 316884 w 1213564"/>
                <a:gd name="connsiteY1069" fmla="*/ 246459 h 320973"/>
                <a:gd name="connsiteX1070" fmla="*/ 319823 w 1213564"/>
                <a:gd name="connsiteY1070" fmla="*/ 247574 h 320973"/>
                <a:gd name="connsiteX1071" fmla="*/ 322744 w 1213564"/>
                <a:gd name="connsiteY1071" fmla="*/ 246459 h 320973"/>
                <a:gd name="connsiteX1072" fmla="*/ 323952 w 1213564"/>
                <a:gd name="connsiteY1072" fmla="*/ 243088 h 320973"/>
                <a:gd name="connsiteX1073" fmla="*/ 322744 w 1213564"/>
                <a:gd name="connsiteY1073" fmla="*/ 239687 h 320973"/>
                <a:gd name="connsiteX1074" fmla="*/ 319823 w 1213564"/>
                <a:gd name="connsiteY1074" fmla="*/ 238601 h 320973"/>
                <a:gd name="connsiteX1075" fmla="*/ 353881 w 1213564"/>
                <a:gd name="connsiteY1075" fmla="*/ 295894 h 320973"/>
                <a:gd name="connsiteX1076" fmla="*/ 348659 w 1213564"/>
                <a:gd name="connsiteY1076" fmla="*/ 293789 h 320973"/>
                <a:gd name="connsiteX1077" fmla="*/ 346708 w 1213564"/>
                <a:gd name="connsiteY1077" fmla="*/ 287445 h 320973"/>
                <a:gd name="connsiteX1078" fmla="*/ 346708 w 1213564"/>
                <a:gd name="connsiteY1078" fmla="*/ 260861 h 320973"/>
                <a:gd name="connsiteX1079" fmla="*/ 359922 w 1213564"/>
                <a:gd name="connsiteY1079" fmla="*/ 260861 h 320973"/>
                <a:gd name="connsiteX1080" fmla="*/ 359922 w 1213564"/>
                <a:gd name="connsiteY1080" fmla="*/ 255508 h 320973"/>
                <a:gd name="connsiteX1081" fmla="*/ 346708 w 1213564"/>
                <a:gd name="connsiteY1081" fmla="*/ 255508 h 320973"/>
                <a:gd name="connsiteX1082" fmla="*/ 346708 w 1213564"/>
                <a:gd name="connsiteY1082" fmla="*/ 245031 h 320973"/>
                <a:gd name="connsiteX1083" fmla="*/ 342579 w 1213564"/>
                <a:gd name="connsiteY1083" fmla="*/ 245031 h 320973"/>
                <a:gd name="connsiteX1084" fmla="*/ 339868 w 1213564"/>
                <a:gd name="connsiteY1084" fmla="*/ 254832 h 320973"/>
                <a:gd name="connsiteX1085" fmla="*/ 333399 w 1213564"/>
                <a:gd name="connsiteY1085" fmla="*/ 257518 h 320973"/>
                <a:gd name="connsiteX1086" fmla="*/ 333399 w 1213564"/>
                <a:gd name="connsiteY1086" fmla="*/ 260861 h 320973"/>
                <a:gd name="connsiteX1087" fmla="*/ 339830 w 1213564"/>
                <a:gd name="connsiteY1087" fmla="*/ 260861 h 320973"/>
                <a:gd name="connsiteX1088" fmla="*/ 339830 w 1213564"/>
                <a:gd name="connsiteY1088" fmla="*/ 287646 h 320973"/>
                <a:gd name="connsiteX1089" fmla="*/ 341581 w 1213564"/>
                <a:gd name="connsiteY1089" fmla="*/ 295970 h 320973"/>
                <a:gd name="connsiteX1090" fmla="*/ 346242 w 1213564"/>
                <a:gd name="connsiteY1090" fmla="*/ 300238 h 320973"/>
                <a:gd name="connsiteX1091" fmla="*/ 352768 w 1213564"/>
                <a:gd name="connsiteY1091" fmla="*/ 301495 h 320973"/>
                <a:gd name="connsiteX1092" fmla="*/ 356897 w 1213564"/>
                <a:gd name="connsiteY1092" fmla="*/ 301114 h 320973"/>
                <a:gd name="connsiteX1093" fmla="*/ 360227 w 1213564"/>
                <a:gd name="connsiteY1093" fmla="*/ 300199 h 320973"/>
                <a:gd name="connsiteX1094" fmla="*/ 360227 w 1213564"/>
                <a:gd name="connsiteY1094" fmla="*/ 294894 h 320973"/>
                <a:gd name="connsiteX1095" fmla="*/ 357325 w 1213564"/>
                <a:gd name="connsiteY1095" fmla="*/ 295580 h 320973"/>
                <a:gd name="connsiteX1096" fmla="*/ 353881 w 1213564"/>
                <a:gd name="connsiteY1096" fmla="*/ 295894 h 320973"/>
                <a:gd name="connsiteX1097" fmla="*/ 389272 w 1213564"/>
                <a:gd name="connsiteY1097" fmla="*/ 281673 h 320973"/>
                <a:gd name="connsiteX1098" fmla="*/ 386969 w 1213564"/>
                <a:gd name="connsiteY1098" fmla="*/ 288522 h 320973"/>
                <a:gd name="connsiteX1099" fmla="*/ 385314 w 1213564"/>
                <a:gd name="connsiteY1099" fmla="*/ 293951 h 320973"/>
                <a:gd name="connsiteX1100" fmla="*/ 385038 w 1213564"/>
                <a:gd name="connsiteY1100" fmla="*/ 293951 h 320973"/>
                <a:gd name="connsiteX1101" fmla="*/ 384125 w 1213564"/>
                <a:gd name="connsiteY1101" fmla="*/ 290198 h 320973"/>
                <a:gd name="connsiteX1102" fmla="*/ 382802 w 1213564"/>
                <a:gd name="connsiteY1102" fmla="*/ 286131 h 320973"/>
                <a:gd name="connsiteX1103" fmla="*/ 381185 w 1213564"/>
                <a:gd name="connsiteY1103" fmla="*/ 281702 h 320973"/>
                <a:gd name="connsiteX1104" fmla="*/ 371224 w 1213564"/>
                <a:gd name="connsiteY1104" fmla="*/ 255489 h 320973"/>
                <a:gd name="connsiteX1105" fmla="*/ 363899 w 1213564"/>
                <a:gd name="connsiteY1105" fmla="*/ 255489 h 320973"/>
                <a:gd name="connsiteX1106" fmla="*/ 381956 w 1213564"/>
                <a:gd name="connsiteY1106" fmla="*/ 300733 h 320973"/>
                <a:gd name="connsiteX1107" fmla="*/ 379482 w 1213564"/>
                <a:gd name="connsiteY1107" fmla="*/ 307096 h 320973"/>
                <a:gd name="connsiteX1108" fmla="*/ 377142 w 1213564"/>
                <a:gd name="connsiteY1108" fmla="*/ 311506 h 320973"/>
                <a:gd name="connsiteX1109" fmla="*/ 373907 w 1213564"/>
                <a:gd name="connsiteY1109" fmla="*/ 314316 h 320973"/>
                <a:gd name="connsiteX1110" fmla="*/ 369484 w 1213564"/>
                <a:gd name="connsiteY1110" fmla="*/ 315297 h 320973"/>
                <a:gd name="connsiteX1111" fmla="*/ 366791 w 1213564"/>
                <a:gd name="connsiteY1111" fmla="*/ 315135 h 320973"/>
                <a:gd name="connsiteX1112" fmla="*/ 364584 w 1213564"/>
                <a:gd name="connsiteY1112" fmla="*/ 314754 h 320973"/>
                <a:gd name="connsiteX1113" fmla="*/ 364584 w 1213564"/>
                <a:gd name="connsiteY1113" fmla="*/ 320231 h 320973"/>
                <a:gd name="connsiteX1114" fmla="*/ 367153 w 1213564"/>
                <a:gd name="connsiteY1114" fmla="*/ 320754 h 320973"/>
                <a:gd name="connsiteX1115" fmla="*/ 370568 w 1213564"/>
                <a:gd name="connsiteY1115" fmla="*/ 320973 h 320973"/>
                <a:gd name="connsiteX1116" fmla="*/ 377741 w 1213564"/>
                <a:gd name="connsiteY1116" fmla="*/ 319307 h 320973"/>
                <a:gd name="connsiteX1117" fmla="*/ 382774 w 1213564"/>
                <a:gd name="connsiteY1117" fmla="*/ 314544 h 320973"/>
                <a:gd name="connsiteX1118" fmla="*/ 386398 w 1213564"/>
                <a:gd name="connsiteY1118" fmla="*/ 307286 h 320973"/>
                <a:gd name="connsiteX1119" fmla="*/ 406034 w 1213564"/>
                <a:gd name="connsiteY1119" fmla="*/ 255480 h 320973"/>
                <a:gd name="connsiteX1120" fmla="*/ 398680 w 1213564"/>
                <a:gd name="connsiteY1120" fmla="*/ 255480 h 320973"/>
                <a:gd name="connsiteX1121" fmla="*/ 389272 w 1213564"/>
                <a:gd name="connsiteY1121" fmla="*/ 281673 h 320973"/>
                <a:gd name="connsiteX1122" fmla="*/ 467672 w 1213564"/>
                <a:gd name="connsiteY1122" fmla="*/ 257442 h 320973"/>
                <a:gd name="connsiteX1123" fmla="*/ 474883 w 1213564"/>
                <a:gd name="connsiteY1123" fmla="*/ 265414 h 320973"/>
                <a:gd name="connsiteX1124" fmla="*/ 477452 w 1213564"/>
                <a:gd name="connsiteY1124" fmla="*/ 278006 h 320973"/>
                <a:gd name="connsiteX1125" fmla="*/ 476006 w 1213564"/>
                <a:gd name="connsiteY1125" fmla="*/ 287941 h 320973"/>
                <a:gd name="connsiteX1126" fmla="*/ 471839 w 1213564"/>
                <a:gd name="connsiteY1126" fmla="*/ 295313 h 320973"/>
                <a:gd name="connsiteX1127" fmla="*/ 465284 w 1213564"/>
                <a:gd name="connsiteY1127" fmla="*/ 299904 h 320973"/>
                <a:gd name="connsiteX1128" fmla="*/ 456589 w 1213564"/>
                <a:gd name="connsiteY1128" fmla="*/ 301495 h 320973"/>
                <a:gd name="connsiteX1129" fmla="*/ 448284 w 1213564"/>
                <a:gd name="connsiteY1129" fmla="*/ 299904 h 320973"/>
                <a:gd name="connsiteX1130" fmla="*/ 441776 w 1213564"/>
                <a:gd name="connsiteY1130" fmla="*/ 295313 h 320973"/>
                <a:gd name="connsiteX1131" fmla="*/ 437543 w 1213564"/>
                <a:gd name="connsiteY1131" fmla="*/ 287941 h 320973"/>
                <a:gd name="connsiteX1132" fmla="*/ 436040 w 1213564"/>
                <a:gd name="connsiteY1132" fmla="*/ 278006 h 320973"/>
                <a:gd name="connsiteX1133" fmla="*/ 438551 w 1213564"/>
                <a:gd name="connsiteY1133" fmla="*/ 265376 h 320973"/>
                <a:gd name="connsiteX1134" fmla="*/ 445743 w 1213564"/>
                <a:gd name="connsiteY1134" fmla="*/ 257423 h 320973"/>
                <a:gd name="connsiteX1135" fmla="*/ 456874 w 1213564"/>
                <a:gd name="connsiteY1135" fmla="*/ 254679 h 320973"/>
                <a:gd name="connsiteX1136" fmla="*/ 467672 w 1213564"/>
                <a:gd name="connsiteY1136" fmla="*/ 257442 h 320973"/>
                <a:gd name="connsiteX1137" fmla="*/ 468909 w 1213564"/>
                <a:gd name="connsiteY1137" fmla="*/ 287445 h 320973"/>
                <a:gd name="connsiteX1138" fmla="*/ 470355 w 1213564"/>
                <a:gd name="connsiteY1138" fmla="*/ 278006 h 320973"/>
                <a:gd name="connsiteX1139" fmla="*/ 468909 w 1213564"/>
                <a:gd name="connsiteY1139" fmla="*/ 268681 h 320973"/>
                <a:gd name="connsiteX1140" fmla="*/ 464466 w 1213564"/>
                <a:gd name="connsiteY1140" fmla="*/ 262595 h 320973"/>
                <a:gd name="connsiteX1141" fmla="*/ 456684 w 1213564"/>
                <a:gd name="connsiteY1141" fmla="*/ 260452 h 320973"/>
                <a:gd name="connsiteX1142" fmla="*/ 446371 w 1213564"/>
                <a:gd name="connsiteY1142" fmla="*/ 265100 h 320973"/>
                <a:gd name="connsiteX1143" fmla="*/ 443099 w 1213564"/>
                <a:gd name="connsiteY1143" fmla="*/ 277997 h 320973"/>
                <a:gd name="connsiteX1144" fmla="*/ 444545 w 1213564"/>
                <a:gd name="connsiteY1144" fmla="*/ 287436 h 320973"/>
                <a:gd name="connsiteX1145" fmla="*/ 448987 w 1213564"/>
                <a:gd name="connsiteY1145" fmla="*/ 293618 h 320973"/>
                <a:gd name="connsiteX1146" fmla="*/ 456712 w 1213564"/>
                <a:gd name="connsiteY1146" fmla="*/ 295799 h 320973"/>
                <a:gd name="connsiteX1147" fmla="*/ 464437 w 1213564"/>
                <a:gd name="connsiteY1147" fmla="*/ 293618 h 320973"/>
                <a:gd name="connsiteX1148" fmla="*/ 468909 w 1213564"/>
                <a:gd name="connsiteY1148" fmla="*/ 287445 h 320973"/>
                <a:gd name="connsiteX1149" fmla="*/ 507353 w 1213564"/>
                <a:gd name="connsiteY1149" fmla="*/ 236077 h 320973"/>
                <a:gd name="connsiteX1150" fmla="*/ 499551 w 1213564"/>
                <a:gd name="connsiteY1150" fmla="*/ 237773 h 320973"/>
                <a:gd name="connsiteX1151" fmla="*/ 494643 w 1213564"/>
                <a:gd name="connsiteY1151" fmla="*/ 243030 h 320973"/>
                <a:gd name="connsiteX1152" fmla="*/ 492949 w 1213564"/>
                <a:gd name="connsiteY1152" fmla="*/ 252289 h 320973"/>
                <a:gd name="connsiteX1153" fmla="*/ 492949 w 1213564"/>
                <a:gd name="connsiteY1153" fmla="*/ 255299 h 320973"/>
                <a:gd name="connsiteX1154" fmla="*/ 484958 w 1213564"/>
                <a:gd name="connsiteY1154" fmla="*/ 257575 h 320973"/>
                <a:gd name="connsiteX1155" fmla="*/ 484958 w 1213564"/>
                <a:gd name="connsiteY1155" fmla="*/ 260871 h 320973"/>
                <a:gd name="connsiteX1156" fmla="*/ 492949 w 1213564"/>
                <a:gd name="connsiteY1156" fmla="*/ 260871 h 320973"/>
                <a:gd name="connsiteX1157" fmla="*/ 492949 w 1213564"/>
                <a:gd name="connsiteY1157" fmla="*/ 300685 h 320973"/>
                <a:gd name="connsiteX1158" fmla="*/ 499789 w 1213564"/>
                <a:gd name="connsiteY1158" fmla="*/ 300685 h 320973"/>
                <a:gd name="connsiteX1159" fmla="*/ 499789 w 1213564"/>
                <a:gd name="connsiteY1159" fmla="*/ 260871 h 320973"/>
                <a:gd name="connsiteX1160" fmla="*/ 511015 w 1213564"/>
                <a:gd name="connsiteY1160" fmla="*/ 260871 h 320973"/>
                <a:gd name="connsiteX1161" fmla="*/ 511015 w 1213564"/>
                <a:gd name="connsiteY1161" fmla="*/ 255518 h 320973"/>
                <a:gd name="connsiteX1162" fmla="*/ 499789 w 1213564"/>
                <a:gd name="connsiteY1162" fmla="*/ 255518 h 320973"/>
                <a:gd name="connsiteX1163" fmla="*/ 499789 w 1213564"/>
                <a:gd name="connsiteY1163" fmla="*/ 252222 h 320973"/>
                <a:gd name="connsiteX1164" fmla="*/ 501663 w 1213564"/>
                <a:gd name="connsiteY1164" fmla="*/ 244278 h 320973"/>
                <a:gd name="connsiteX1165" fmla="*/ 507438 w 1213564"/>
                <a:gd name="connsiteY1165" fmla="*/ 241745 h 320973"/>
                <a:gd name="connsiteX1166" fmla="*/ 510987 w 1213564"/>
                <a:gd name="connsiteY1166" fmla="*/ 242135 h 320973"/>
                <a:gd name="connsiteX1167" fmla="*/ 514145 w 1213564"/>
                <a:gd name="connsiteY1167" fmla="*/ 242983 h 320973"/>
                <a:gd name="connsiteX1168" fmla="*/ 515915 w 1213564"/>
                <a:gd name="connsiteY1168" fmla="*/ 237582 h 320973"/>
                <a:gd name="connsiteX1169" fmla="*/ 512109 w 1213564"/>
                <a:gd name="connsiteY1169" fmla="*/ 236563 h 320973"/>
                <a:gd name="connsiteX1170" fmla="*/ 507353 w 1213564"/>
                <a:gd name="connsiteY1170" fmla="*/ 236077 h 320973"/>
                <a:gd name="connsiteX1171" fmla="*/ 567221 w 1213564"/>
                <a:gd name="connsiteY1171" fmla="*/ 240173 h 320973"/>
                <a:gd name="connsiteX1172" fmla="*/ 590595 w 1213564"/>
                <a:gd name="connsiteY1172" fmla="*/ 300676 h 320973"/>
                <a:gd name="connsiteX1173" fmla="*/ 583346 w 1213564"/>
                <a:gd name="connsiteY1173" fmla="*/ 300676 h 320973"/>
                <a:gd name="connsiteX1174" fmla="*/ 575935 w 1213564"/>
                <a:gd name="connsiteY1174" fmla="*/ 281549 h 320973"/>
                <a:gd name="connsiteX1175" fmla="*/ 551818 w 1213564"/>
                <a:gd name="connsiteY1175" fmla="*/ 281549 h 320973"/>
                <a:gd name="connsiteX1176" fmla="*/ 544446 w 1213564"/>
                <a:gd name="connsiteY1176" fmla="*/ 300676 h 320973"/>
                <a:gd name="connsiteX1177" fmla="*/ 537368 w 1213564"/>
                <a:gd name="connsiteY1177" fmla="*/ 300676 h 320973"/>
                <a:gd name="connsiteX1178" fmla="*/ 560932 w 1213564"/>
                <a:gd name="connsiteY1178" fmla="*/ 240173 h 320973"/>
                <a:gd name="connsiteX1179" fmla="*/ 567221 w 1213564"/>
                <a:gd name="connsiteY1179" fmla="*/ 240173 h 320973"/>
                <a:gd name="connsiteX1180" fmla="*/ 573842 w 1213564"/>
                <a:gd name="connsiteY1180" fmla="*/ 275320 h 320973"/>
                <a:gd name="connsiteX1181" fmla="*/ 566802 w 1213564"/>
                <a:gd name="connsiteY1181" fmla="*/ 256318 h 320973"/>
                <a:gd name="connsiteX1182" fmla="*/ 566003 w 1213564"/>
                <a:gd name="connsiteY1182" fmla="*/ 253889 h 320973"/>
                <a:gd name="connsiteX1183" fmla="*/ 564871 w 1213564"/>
                <a:gd name="connsiteY1183" fmla="*/ 250384 h 320973"/>
                <a:gd name="connsiteX1184" fmla="*/ 563920 w 1213564"/>
                <a:gd name="connsiteY1184" fmla="*/ 247460 h 320973"/>
                <a:gd name="connsiteX1185" fmla="*/ 563025 w 1213564"/>
                <a:gd name="connsiteY1185" fmla="*/ 250803 h 320973"/>
                <a:gd name="connsiteX1186" fmla="*/ 562112 w 1213564"/>
                <a:gd name="connsiteY1186" fmla="*/ 253898 h 320973"/>
                <a:gd name="connsiteX1187" fmla="*/ 561332 w 1213564"/>
                <a:gd name="connsiteY1187" fmla="*/ 256308 h 320973"/>
                <a:gd name="connsiteX1188" fmla="*/ 554159 w 1213564"/>
                <a:gd name="connsiteY1188" fmla="*/ 275311 h 320973"/>
                <a:gd name="connsiteX1189" fmla="*/ 573842 w 1213564"/>
                <a:gd name="connsiteY1189" fmla="*/ 275311 h 320973"/>
                <a:gd name="connsiteX1190" fmla="*/ 620772 w 1213564"/>
                <a:gd name="connsiteY1190" fmla="*/ 254670 h 320973"/>
                <a:gd name="connsiteX1191" fmla="*/ 634224 w 1213564"/>
                <a:gd name="connsiteY1191" fmla="*/ 260480 h 320973"/>
                <a:gd name="connsiteX1192" fmla="*/ 639257 w 1213564"/>
                <a:gd name="connsiteY1192" fmla="*/ 277949 h 320973"/>
                <a:gd name="connsiteX1193" fmla="*/ 636935 w 1213564"/>
                <a:gd name="connsiteY1193" fmla="*/ 290894 h 320973"/>
                <a:gd name="connsiteX1194" fmla="*/ 630447 w 1213564"/>
                <a:gd name="connsiteY1194" fmla="*/ 298799 h 320973"/>
                <a:gd name="connsiteX1195" fmla="*/ 620601 w 1213564"/>
                <a:gd name="connsiteY1195" fmla="*/ 301476 h 320973"/>
                <a:gd name="connsiteX1196" fmla="*/ 614303 w 1213564"/>
                <a:gd name="connsiteY1196" fmla="*/ 300523 h 320973"/>
                <a:gd name="connsiteX1197" fmla="*/ 609641 w 1213564"/>
                <a:gd name="connsiteY1197" fmla="*/ 297971 h 320973"/>
                <a:gd name="connsiteX1198" fmla="*/ 606445 w 1213564"/>
                <a:gd name="connsiteY1198" fmla="*/ 294484 h 320973"/>
                <a:gd name="connsiteX1199" fmla="*/ 605940 w 1213564"/>
                <a:gd name="connsiteY1199" fmla="*/ 294484 h 320973"/>
                <a:gd name="connsiteX1200" fmla="*/ 606254 w 1213564"/>
                <a:gd name="connsiteY1200" fmla="*/ 298342 h 320973"/>
                <a:gd name="connsiteX1201" fmla="*/ 606445 w 1213564"/>
                <a:gd name="connsiteY1201" fmla="*/ 302304 h 320973"/>
                <a:gd name="connsiteX1202" fmla="*/ 606445 w 1213564"/>
                <a:gd name="connsiteY1202" fmla="*/ 320850 h 320973"/>
                <a:gd name="connsiteX1203" fmla="*/ 599566 w 1213564"/>
                <a:gd name="connsiteY1203" fmla="*/ 320850 h 320973"/>
                <a:gd name="connsiteX1204" fmla="*/ 599566 w 1213564"/>
                <a:gd name="connsiteY1204" fmla="*/ 255480 h 320973"/>
                <a:gd name="connsiteX1205" fmla="*/ 605198 w 1213564"/>
                <a:gd name="connsiteY1205" fmla="*/ 255480 h 320973"/>
                <a:gd name="connsiteX1206" fmla="*/ 606112 w 1213564"/>
                <a:gd name="connsiteY1206" fmla="*/ 262166 h 320973"/>
                <a:gd name="connsiteX1207" fmla="*/ 606445 w 1213564"/>
                <a:gd name="connsiteY1207" fmla="*/ 262166 h 320973"/>
                <a:gd name="connsiteX1208" fmla="*/ 609641 w 1213564"/>
                <a:gd name="connsiteY1208" fmla="*/ 258394 h 320973"/>
                <a:gd name="connsiteX1209" fmla="*/ 614284 w 1213564"/>
                <a:gd name="connsiteY1209" fmla="*/ 255680 h 320973"/>
                <a:gd name="connsiteX1210" fmla="*/ 620772 w 1213564"/>
                <a:gd name="connsiteY1210" fmla="*/ 254670 h 320973"/>
                <a:gd name="connsiteX1211" fmla="*/ 630828 w 1213564"/>
                <a:gd name="connsiteY1211" fmla="*/ 287217 h 320973"/>
                <a:gd name="connsiteX1212" fmla="*/ 632207 w 1213564"/>
                <a:gd name="connsiteY1212" fmla="*/ 277892 h 320973"/>
                <a:gd name="connsiteX1213" fmla="*/ 629106 w 1213564"/>
                <a:gd name="connsiteY1213" fmla="*/ 265166 h 320973"/>
                <a:gd name="connsiteX1214" fmla="*/ 619573 w 1213564"/>
                <a:gd name="connsiteY1214" fmla="*/ 260461 h 320973"/>
                <a:gd name="connsiteX1215" fmla="*/ 612029 w 1213564"/>
                <a:gd name="connsiteY1215" fmla="*/ 262261 h 320973"/>
                <a:gd name="connsiteX1216" fmla="*/ 607853 w 1213564"/>
                <a:gd name="connsiteY1216" fmla="*/ 267681 h 320973"/>
                <a:gd name="connsiteX1217" fmla="*/ 606464 w 1213564"/>
                <a:gd name="connsiteY1217" fmla="*/ 276730 h 320973"/>
                <a:gd name="connsiteX1218" fmla="*/ 606464 w 1213564"/>
                <a:gd name="connsiteY1218" fmla="*/ 278044 h 320973"/>
                <a:gd name="connsiteX1219" fmla="*/ 607710 w 1213564"/>
                <a:gd name="connsiteY1219" fmla="*/ 287731 h 320973"/>
                <a:gd name="connsiteX1220" fmla="*/ 611877 w 1213564"/>
                <a:gd name="connsiteY1220" fmla="*/ 293761 h 320973"/>
                <a:gd name="connsiteX1221" fmla="*/ 619678 w 1213564"/>
                <a:gd name="connsiteY1221" fmla="*/ 295818 h 320973"/>
                <a:gd name="connsiteX1222" fmla="*/ 626661 w 1213564"/>
                <a:gd name="connsiteY1222" fmla="*/ 293551 h 320973"/>
                <a:gd name="connsiteX1223" fmla="*/ 630828 w 1213564"/>
                <a:gd name="connsiteY1223" fmla="*/ 287217 h 320973"/>
                <a:gd name="connsiteX1224" fmla="*/ 674047 w 1213564"/>
                <a:gd name="connsiteY1224" fmla="*/ 254670 h 320973"/>
                <a:gd name="connsiteX1225" fmla="*/ 687499 w 1213564"/>
                <a:gd name="connsiteY1225" fmla="*/ 260480 h 320973"/>
                <a:gd name="connsiteX1226" fmla="*/ 692513 w 1213564"/>
                <a:gd name="connsiteY1226" fmla="*/ 277949 h 320973"/>
                <a:gd name="connsiteX1227" fmla="*/ 690211 w 1213564"/>
                <a:gd name="connsiteY1227" fmla="*/ 290894 h 320973"/>
                <a:gd name="connsiteX1228" fmla="*/ 683723 w 1213564"/>
                <a:gd name="connsiteY1228" fmla="*/ 298799 h 320973"/>
                <a:gd name="connsiteX1229" fmla="*/ 673876 w 1213564"/>
                <a:gd name="connsiteY1229" fmla="*/ 301476 h 320973"/>
                <a:gd name="connsiteX1230" fmla="*/ 667578 w 1213564"/>
                <a:gd name="connsiteY1230" fmla="*/ 300523 h 320973"/>
                <a:gd name="connsiteX1231" fmla="*/ 662916 w 1213564"/>
                <a:gd name="connsiteY1231" fmla="*/ 297971 h 320973"/>
                <a:gd name="connsiteX1232" fmla="*/ 659701 w 1213564"/>
                <a:gd name="connsiteY1232" fmla="*/ 294484 h 320973"/>
                <a:gd name="connsiteX1233" fmla="*/ 659216 w 1213564"/>
                <a:gd name="connsiteY1233" fmla="*/ 294484 h 320973"/>
                <a:gd name="connsiteX1234" fmla="*/ 659530 w 1213564"/>
                <a:gd name="connsiteY1234" fmla="*/ 298342 h 320973"/>
                <a:gd name="connsiteX1235" fmla="*/ 659701 w 1213564"/>
                <a:gd name="connsiteY1235" fmla="*/ 302304 h 320973"/>
                <a:gd name="connsiteX1236" fmla="*/ 659701 w 1213564"/>
                <a:gd name="connsiteY1236" fmla="*/ 320850 h 320973"/>
                <a:gd name="connsiteX1237" fmla="*/ 652842 w 1213564"/>
                <a:gd name="connsiteY1237" fmla="*/ 320850 h 320973"/>
                <a:gd name="connsiteX1238" fmla="*/ 652842 w 1213564"/>
                <a:gd name="connsiteY1238" fmla="*/ 255480 h 320973"/>
                <a:gd name="connsiteX1239" fmla="*/ 658474 w 1213564"/>
                <a:gd name="connsiteY1239" fmla="*/ 255480 h 320973"/>
                <a:gd name="connsiteX1240" fmla="*/ 659387 w 1213564"/>
                <a:gd name="connsiteY1240" fmla="*/ 262166 h 320973"/>
                <a:gd name="connsiteX1241" fmla="*/ 659701 w 1213564"/>
                <a:gd name="connsiteY1241" fmla="*/ 262166 h 320973"/>
                <a:gd name="connsiteX1242" fmla="*/ 662916 w 1213564"/>
                <a:gd name="connsiteY1242" fmla="*/ 258394 h 320973"/>
                <a:gd name="connsiteX1243" fmla="*/ 667559 w 1213564"/>
                <a:gd name="connsiteY1243" fmla="*/ 255680 h 320973"/>
                <a:gd name="connsiteX1244" fmla="*/ 674047 w 1213564"/>
                <a:gd name="connsiteY1244" fmla="*/ 254670 h 320973"/>
                <a:gd name="connsiteX1245" fmla="*/ 684103 w 1213564"/>
                <a:gd name="connsiteY1245" fmla="*/ 287217 h 320973"/>
                <a:gd name="connsiteX1246" fmla="*/ 685482 w 1213564"/>
                <a:gd name="connsiteY1246" fmla="*/ 277892 h 320973"/>
                <a:gd name="connsiteX1247" fmla="*/ 682381 w 1213564"/>
                <a:gd name="connsiteY1247" fmla="*/ 265166 h 320973"/>
                <a:gd name="connsiteX1248" fmla="*/ 672868 w 1213564"/>
                <a:gd name="connsiteY1248" fmla="*/ 260461 h 320973"/>
                <a:gd name="connsiteX1249" fmla="*/ 665304 w 1213564"/>
                <a:gd name="connsiteY1249" fmla="*/ 262261 h 320973"/>
                <a:gd name="connsiteX1250" fmla="*/ 661128 w 1213564"/>
                <a:gd name="connsiteY1250" fmla="*/ 267681 h 320973"/>
                <a:gd name="connsiteX1251" fmla="*/ 659720 w 1213564"/>
                <a:gd name="connsiteY1251" fmla="*/ 276730 h 320973"/>
                <a:gd name="connsiteX1252" fmla="*/ 659720 w 1213564"/>
                <a:gd name="connsiteY1252" fmla="*/ 278044 h 320973"/>
                <a:gd name="connsiteX1253" fmla="*/ 660985 w 1213564"/>
                <a:gd name="connsiteY1253" fmla="*/ 287731 h 320973"/>
                <a:gd name="connsiteX1254" fmla="*/ 665152 w 1213564"/>
                <a:gd name="connsiteY1254" fmla="*/ 293761 h 320973"/>
                <a:gd name="connsiteX1255" fmla="*/ 672953 w 1213564"/>
                <a:gd name="connsiteY1255" fmla="*/ 295818 h 320973"/>
                <a:gd name="connsiteX1256" fmla="*/ 679936 w 1213564"/>
                <a:gd name="connsiteY1256" fmla="*/ 293551 h 320973"/>
                <a:gd name="connsiteX1257" fmla="*/ 684103 w 1213564"/>
                <a:gd name="connsiteY1257" fmla="*/ 287217 h 320973"/>
                <a:gd name="connsiteX1258" fmla="*/ 706098 w 1213564"/>
                <a:gd name="connsiteY1258" fmla="*/ 300676 h 320973"/>
                <a:gd name="connsiteX1259" fmla="*/ 712976 w 1213564"/>
                <a:gd name="connsiteY1259" fmla="*/ 300676 h 320973"/>
                <a:gd name="connsiteX1260" fmla="*/ 712976 w 1213564"/>
                <a:gd name="connsiteY1260" fmla="*/ 236553 h 320973"/>
                <a:gd name="connsiteX1261" fmla="*/ 706098 w 1213564"/>
                <a:gd name="connsiteY1261" fmla="*/ 236553 h 320973"/>
                <a:gd name="connsiteX1262" fmla="*/ 706098 w 1213564"/>
                <a:gd name="connsiteY1262" fmla="*/ 300676 h 320973"/>
                <a:gd name="connsiteX1263" fmla="*/ 729064 w 1213564"/>
                <a:gd name="connsiteY1263" fmla="*/ 300676 h 320973"/>
                <a:gd name="connsiteX1264" fmla="*/ 735904 w 1213564"/>
                <a:gd name="connsiteY1264" fmla="*/ 300676 h 320973"/>
                <a:gd name="connsiteX1265" fmla="*/ 735904 w 1213564"/>
                <a:gd name="connsiteY1265" fmla="*/ 255508 h 320973"/>
                <a:gd name="connsiteX1266" fmla="*/ 732564 w 1213564"/>
                <a:gd name="connsiteY1266" fmla="*/ 255508 h 320973"/>
                <a:gd name="connsiteX1267" fmla="*/ 729064 w 1213564"/>
                <a:gd name="connsiteY1267" fmla="*/ 255508 h 320973"/>
                <a:gd name="connsiteX1268" fmla="*/ 729064 w 1213564"/>
                <a:gd name="connsiteY1268" fmla="*/ 300676 h 320973"/>
                <a:gd name="connsiteX1269" fmla="*/ 732574 w 1213564"/>
                <a:gd name="connsiteY1269" fmla="*/ 238601 h 320973"/>
                <a:gd name="connsiteX1270" fmla="*/ 729615 w 1213564"/>
                <a:gd name="connsiteY1270" fmla="*/ 239687 h 320973"/>
                <a:gd name="connsiteX1271" fmla="*/ 728445 w 1213564"/>
                <a:gd name="connsiteY1271" fmla="*/ 243088 h 320973"/>
                <a:gd name="connsiteX1272" fmla="*/ 729615 w 1213564"/>
                <a:gd name="connsiteY1272" fmla="*/ 246459 h 320973"/>
                <a:gd name="connsiteX1273" fmla="*/ 732574 w 1213564"/>
                <a:gd name="connsiteY1273" fmla="*/ 247574 h 320973"/>
                <a:gd name="connsiteX1274" fmla="*/ 735476 w 1213564"/>
                <a:gd name="connsiteY1274" fmla="*/ 246459 h 320973"/>
                <a:gd name="connsiteX1275" fmla="*/ 736684 w 1213564"/>
                <a:gd name="connsiteY1275" fmla="*/ 243088 h 320973"/>
                <a:gd name="connsiteX1276" fmla="*/ 735476 w 1213564"/>
                <a:gd name="connsiteY1276" fmla="*/ 239687 h 320973"/>
                <a:gd name="connsiteX1277" fmla="*/ 732574 w 1213564"/>
                <a:gd name="connsiteY1277" fmla="*/ 238601 h 320973"/>
                <a:gd name="connsiteX1278" fmla="*/ 779285 w 1213564"/>
                <a:gd name="connsiteY1278" fmla="*/ 257232 h 320973"/>
                <a:gd name="connsiteX1279" fmla="*/ 785583 w 1213564"/>
                <a:gd name="connsiteY1279" fmla="*/ 264376 h 320973"/>
                <a:gd name="connsiteX1280" fmla="*/ 787771 w 1213564"/>
                <a:gd name="connsiteY1280" fmla="*/ 275111 h 320973"/>
                <a:gd name="connsiteX1281" fmla="*/ 787771 w 1213564"/>
                <a:gd name="connsiteY1281" fmla="*/ 279368 h 320973"/>
                <a:gd name="connsiteX1282" fmla="*/ 756595 w 1213564"/>
                <a:gd name="connsiteY1282" fmla="*/ 279368 h 320973"/>
                <a:gd name="connsiteX1283" fmla="*/ 760553 w 1213564"/>
                <a:gd name="connsiteY1283" fmla="*/ 291475 h 320973"/>
                <a:gd name="connsiteX1284" fmla="*/ 771332 w 1213564"/>
                <a:gd name="connsiteY1284" fmla="*/ 295646 h 320973"/>
                <a:gd name="connsiteX1285" fmla="*/ 778914 w 1213564"/>
                <a:gd name="connsiteY1285" fmla="*/ 294846 h 320973"/>
                <a:gd name="connsiteX1286" fmla="*/ 785754 w 1213564"/>
                <a:gd name="connsiteY1286" fmla="*/ 292541 h 320973"/>
                <a:gd name="connsiteX1287" fmla="*/ 785754 w 1213564"/>
                <a:gd name="connsiteY1287" fmla="*/ 298571 h 320973"/>
                <a:gd name="connsiteX1288" fmla="*/ 778971 w 1213564"/>
                <a:gd name="connsiteY1288" fmla="*/ 300800 h 320973"/>
                <a:gd name="connsiteX1289" fmla="*/ 771056 w 1213564"/>
                <a:gd name="connsiteY1289" fmla="*/ 301485 h 320973"/>
                <a:gd name="connsiteX1290" fmla="*/ 759726 w 1213564"/>
                <a:gd name="connsiteY1290" fmla="*/ 298828 h 320973"/>
                <a:gd name="connsiteX1291" fmla="*/ 752200 w 1213564"/>
                <a:gd name="connsiteY1291" fmla="*/ 291027 h 320973"/>
                <a:gd name="connsiteX1292" fmla="*/ 749527 w 1213564"/>
                <a:gd name="connsiteY1292" fmla="*/ 278416 h 320973"/>
                <a:gd name="connsiteX1293" fmla="*/ 751981 w 1213564"/>
                <a:gd name="connsiteY1293" fmla="*/ 265786 h 320973"/>
                <a:gd name="connsiteX1294" fmla="*/ 758898 w 1213564"/>
                <a:gd name="connsiteY1294" fmla="*/ 257575 h 320973"/>
                <a:gd name="connsiteX1295" fmla="*/ 769410 w 1213564"/>
                <a:gd name="connsiteY1295" fmla="*/ 254679 h 320973"/>
                <a:gd name="connsiteX1296" fmla="*/ 779285 w 1213564"/>
                <a:gd name="connsiteY1296" fmla="*/ 257232 h 320973"/>
                <a:gd name="connsiteX1297" fmla="*/ 780607 w 1213564"/>
                <a:gd name="connsiteY1297" fmla="*/ 273882 h 320973"/>
                <a:gd name="connsiteX1298" fmla="*/ 779342 w 1213564"/>
                <a:gd name="connsiteY1298" fmla="*/ 266776 h 320973"/>
                <a:gd name="connsiteX1299" fmla="*/ 775661 w 1213564"/>
                <a:gd name="connsiteY1299" fmla="*/ 261995 h 320973"/>
                <a:gd name="connsiteX1300" fmla="*/ 769325 w 1213564"/>
                <a:gd name="connsiteY1300" fmla="*/ 260280 h 320973"/>
                <a:gd name="connsiteX1301" fmla="*/ 760591 w 1213564"/>
                <a:gd name="connsiteY1301" fmla="*/ 263871 h 320973"/>
                <a:gd name="connsiteX1302" fmla="*/ 756729 w 1213564"/>
                <a:gd name="connsiteY1302" fmla="*/ 273882 h 320973"/>
                <a:gd name="connsiteX1303" fmla="*/ 780607 w 1213564"/>
                <a:gd name="connsiteY1303" fmla="*/ 273882 h 320973"/>
                <a:gd name="connsiteX1304" fmla="*/ 831371 w 1213564"/>
                <a:gd name="connsiteY1304" fmla="*/ 236544 h 320973"/>
                <a:gd name="connsiteX1305" fmla="*/ 838212 w 1213564"/>
                <a:gd name="connsiteY1305" fmla="*/ 236544 h 320973"/>
                <a:gd name="connsiteX1306" fmla="*/ 838212 w 1213564"/>
                <a:gd name="connsiteY1306" fmla="*/ 300666 h 320973"/>
                <a:gd name="connsiteX1307" fmla="*/ 832694 w 1213564"/>
                <a:gd name="connsiteY1307" fmla="*/ 300666 h 320973"/>
                <a:gd name="connsiteX1308" fmla="*/ 831657 w 1213564"/>
                <a:gd name="connsiteY1308" fmla="*/ 294227 h 320973"/>
                <a:gd name="connsiteX1309" fmla="*/ 831381 w 1213564"/>
                <a:gd name="connsiteY1309" fmla="*/ 294227 h 320973"/>
                <a:gd name="connsiteX1310" fmla="*/ 828146 w 1213564"/>
                <a:gd name="connsiteY1310" fmla="*/ 297913 h 320973"/>
                <a:gd name="connsiteX1311" fmla="*/ 823504 w 1213564"/>
                <a:gd name="connsiteY1311" fmla="*/ 300523 h 320973"/>
                <a:gd name="connsiteX1312" fmla="*/ 817130 w 1213564"/>
                <a:gd name="connsiteY1312" fmla="*/ 301485 h 320973"/>
                <a:gd name="connsiteX1313" fmla="*/ 803564 w 1213564"/>
                <a:gd name="connsiteY1313" fmla="*/ 295646 h 320973"/>
                <a:gd name="connsiteX1314" fmla="*/ 798569 w 1213564"/>
                <a:gd name="connsiteY1314" fmla="*/ 278235 h 320973"/>
                <a:gd name="connsiteX1315" fmla="*/ 803678 w 1213564"/>
                <a:gd name="connsiteY1315" fmla="*/ 260633 h 320973"/>
                <a:gd name="connsiteX1316" fmla="*/ 817244 w 1213564"/>
                <a:gd name="connsiteY1316" fmla="*/ 254660 h 320973"/>
                <a:gd name="connsiteX1317" fmla="*/ 823523 w 1213564"/>
                <a:gd name="connsiteY1317" fmla="*/ 255613 h 320973"/>
                <a:gd name="connsiteX1318" fmla="*/ 828108 w 1213564"/>
                <a:gd name="connsiteY1318" fmla="*/ 258156 h 320973"/>
                <a:gd name="connsiteX1319" fmla="*/ 831381 w 1213564"/>
                <a:gd name="connsiteY1319" fmla="*/ 261766 h 320973"/>
                <a:gd name="connsiteX1320" fmla="*/ 831866 w 1213564"/>
                <a:gd name="connsiteY1320" fmla="*/ 261766 h 320973"/>
                <a:gd name="connsiteX1321" fmla="*/ 831552 w 1213564"/>
                <a:gd name="connsiteY1321" fmla="*/ 258261 h 320973"/>
                <a:gd name="connsiteX1322" fmla="*/ 831381 w 1213564"/>
                <a:gd name="connsiteY1322" fmla="*/ 254632 h 320973"/>
                <a:gd name="connsiteX1323" fmla="*/ 831381 w 1213564"/>
                <a:gd name="connsiteY1323" fmla="*/ 236544 h 320973"/>
                <a:gd name="connsiteX1324" fmla="*/ 831447 w 1213564"/>
                <a:gd name="connsiteY1324" fmla="*/ 278197 h 320973"/>
                <a:gd name="connsiteX1325" fmla="*/ 828584 w 1213564"/>
                <a:gd name="connsiteY1325" fmla="*/ 264966 h 320973"/>
                <a:gd name="connsiteX1326" fmla="*/ 818176 w 1213564"/>
                <a:gd name="connsiteY1326" fmla="*/ 260356 h 320973"/>
                <a:gd name="connsiteX1327" fmla="*/ 808758 w 1213564"/>
                <a:gd name="connsiteY1327" fmla="*/ 265205 h 320973"/>
                <a:gd name="connsiteX1328" fmla="*/ 805637 w 1213564"/>
                <a:gd name="connsiteY1328" fmla="*/ 278416 h 320973"/>
                <a:gd name="connsiteX1329" fmla="*/ 808739 w 1213564"/>
                <a:gd name="connsiteY1329" fmla="*/ 291284 h 320973"/>
                <a:gd name="connsiteX1330" fmla="*/ 818176 w 1213564"/>
                <a:gd name="connsiteY1330" fmla="*/ 295818 h 320973"/>
                <a:gd name="connsiteX1331" fmla="*/ 828432 w 1213564"/>
                <a:gd name="connsiteY1331" fmla="*/ 291694 h 320973"/>
                <a:gd name="connsiteX1332" fmla="*/ 831438 w 1213564"/>
                <a:gd name="connsiteY1332" fmla="*/ 279454 h 320973"/>
                <a:gd name="connsiteX1333" fmla="*/ 831438 w 1213564"/>
                <a:gd name="connsiteY1333" fmla="*/ 278197 h 320973"/>
                <a:gd name="connsiteX1334" fmla="*/ 905319 w 1213564"/>
                <a:gd name="connsiteY1334" fmla="*/ 271463 h 320973"/>
                <a:gd name="connsiteX1335" fmla="*/ 896310 w 1213564"/>
                <a:gd name="connsiteY1335" fmla="*/ 267367 h 320973"/>
                <a:gd name="connsiteX1336" fmla="*/ 888528 w 1213564"/>
                <a:gd name="connsiteY1336" fmla="*/ 263966 h 320973"/>
                <a:gd name="connsiteX1337" fmla="*/ 884238 w 1213564"/>
                <a:gd name="connsiteY1337" fmla="*/ 260242 h 320973"/>
                <a:gd name="connsiteX1338" fmla="*/ 882896 w 1213564"/>
                <a:gd name="connsiteY1338" fmla="*/ 254956 h 320973"/>
                <a:gd name="connsiteX1339" fmla="*/ 884285 w 1213564"/>
                <a:gd name="connsiteY1339" fmla="*/ 250041 h 320973"/>
                <a:gd name="connsiteX1340" fmla="*/ 888338 w 1213564"/>
                <a:gd name="connsiteY1340" fmla="*/ 246859 h 320973"/>
                <a:gd name="connsiteX1341" fmla="*/ 894883 w 1213564"/>
                <a:gd name="connsiteY1341" fmla="*/ 245726 h 320973"/>
                <a:gd name="connsiteX1342" fmla="*/ 902389 w 1213564"/>
                <a:gd name="connsiteY1342" fmla="*/ 246631 h 320973"/>
                <a:gd name="connsiteX1343" fmla="*/ 909286 w 1213564"/>
                <a:gd name="connsiteY1343" fmla="*/ 248898 h 320973"/>
                <a:gd name="connsiteX1344" fmla="*/ 911475 w 1213564"/>
                <a:gd name="connsiteY1344" fmla="*/ 242878 h 320973"/>
                <a:gd name="connsiteX1345" fmla="*/ 903969 w 1213564"/>
                <a:gd name="connsiteY1345" fmla="*/ 240440 h 320973"/>
                <a:gd name="connsiteX1346" fmla="*/ 895045 w 1213564"/>
                <a:gd name="connsiteY1346" fmla="*/ 239535 h 320973"/>
                <a:gd name="connsiteX1347" fmla="*/ 885046 w 1213564"/>
                <a:gd name="connsiteY1347" fmla="*/ 241364 h 320973"/>
                <a:gd name="connsiteX1348" fmla="*/ 878263 w 1213564"/>
                <a:gd name="connsiteY1348" fmla="*/ 246640 h 320973"/>
                <a:gd name="connsiteX1349" fmla="*/ 875809 w 1213564"/>
                <a:gd name="connsiteY1349" fmla="*/ 254908 h 320973"/>
                <a:gd name="connsiteX1350" fmla="*/ 876808 w 1213564"/>
                <a:gd name="connsiteY1350" fmla="*/ 261118 h 320973"/>
                <a:gd name="connsiteX1351" fmla="*/ 879795 w 1213564"/>
                <a:gd name="connsiteY1351" fmla="*/ 265900 h 320973"/>
                <a:gd name="connsiteX1352" fmla="*/ 884704 w 1213564"/>
                <a:gd name="connsiteY1352" fmla="*/ 269596 h 320973"/>
                <a:gd name="connsiteX1353" fmla="*/ 891449 w 1213564"/>
                <a:gd name="connsiteY1353" fmla="*/ 272577 h 320973"/>
                <a:gd name="connsiteX1354" fmla="*/ 900030 w 1213564"/>
                <a:gd name="connsiteY1354" fmla="*/ 276225 h 320973"/>
                <a:gd name="connsiteX1355" fmla="*/ 904530 w 1213564"/>
                <a:gd name="connsiteY1355" fmla="*/ 280016 h 320973"/>
                <a:gd name="connsiteX1356" fmla="*/ 905909 w 1213564"/>
                <a:gd name="connsiteY1356" fmla="*/ 285188 h 320973"/>
                <a:gd name="connsiteX1357" fmla="*/ 904273 w 1213564"/>
                <a:gd name="connsiteY1357" fmla="*/ 290684 h 320973"/>
                <a:gd name="connsiteX1358" fmla="*/ 899516 w 1213564"/>
                <a:gd name="connsiteY1358" fmla="*/ 294189 h 320973"/>
                <a:gd name="connsiteX1359" fmla="*/ 891858 w 1213564"/>
                <a:gd name="connsiteY1359" fmla="*/ 295408 h 320973"/>
                <a:gd name="connsiteX1360" fmla="*/ 882563 w 1213564"/>
                <a:gd name="connsiteY1360" fmla="*/ 294313 h 320973"/>
                <a:gd name="connsiteX1361" fmla="*/ 875019 w 1213564"/>
                <a:gd name="connsiteY1361" fmla="*/ 291960 h 320973"/>
                <a:gd name="connsiteX1362" fmla="*/ 875019 w 1213564"/>
                <a:gd name="connsiteY1362" fmla="*/ 298666 h 320973"/>
                <a:gd name="connsiteX1363" fmla="*/ 879500 w 1213564"/>
                <a:gd name="connsiteY1363" fmla="*/ 300190 h 320973"/>
                <a:gd name="connsiteX1364" fmla="*/ 885113 w 1213564"/>
                <a:gd name="connsiteY1364" fmla="*/ 301152 h 320973"/>
                <a:gd name="connsiteX1365" fmla="*/ 891563 w 1213564"/>
                <a:gd name="connsiteY1365" fmla="*/ 301466 h 320973"/>
                <a:gd name="connsiteX1366" fmla="*/ 902808 w 1213564"/>
                <a:gd name="connsiteY1366" fmla="*/ 299495 h 320973"/>
                <a:gd name="connsiteX1367" fmla="*/ 910238 w 1213564"/>
                <a:gd name="connsiteY1367" fmla="*/ 293742 h 320973"/>
                <a:gd name="connsiteX1368" fmla="*/ 912892 w 1213564"/>
                <a:gd name="connsiteY1368" fmla="*/ 284607 h 320973"/>
                <a:gd name="connsiteX1369" fmla="*/ 910961 w 1213564"/>
                <a:gd name="connsiteY1369" fmla="*/ 276720 h 320973"/>
                <a:gd name="connsiteX1370" fmla="*/ 905319 w 1213564"/>
                <a:gd name="connsiteY1370" fmla="*/ 271463 h 320973"/>
                <a:gd name="connsiteX1371" fmla="*/ 936600 w 1213564"/>
                <a:gd name="connsiteY1371" fmla="*/ 262661 h 320973"/>
                <a:gd name="connsiteX1372" fmla="*/ 944401 w 1213564"/>
                <a:gd name="connsiteY1372" fmla="*/ 260652 h 320973"/>
                <a:gd name="connsiteX1373" fmla="*/ 949433 w 1213564"/>
                <a:gd name="connsiteY1373" fmla="*/ 261299 h 320973"/>
                <a:gd name="connsiteX1374" fmla="*/ 954190 w 1213564"/>
                <a:gd name="connsiteY1374" fmla="*/ 262785 h 320973"/>
                <a:gd name="connsiteX1375" fmla="*/ 956254 w 1213564"/>
                <a:gd name="connsiteY1375" fmla="*/ 257051 h 320973"/>
                <a:gd name="connsiteX1376" fmla="*/ 951089 w 1213564"/>
                <a:gd name="connsiteY1376" fmla="*/ 255337 h 320973"/>
                <a:gd name="connsiteX1377" fmla="*/ 944543 w 1213564"/>
                <a:gd name="connsiteY1377" fmla="*/ 254651 h 320973"/>
                <a:gd name="connsiteX1378" fmla="*/ 933603 w 1213564"/>
                <a:gd name="connsiteY1378" fmla="*/ 257175 h 320973"/>
                <a:gd name="connsiteX1379" fmla="*/ 926059 w 1213564"/>
                <a:gd name="connsiteY1379" fmla="*/ 264909 h 320973"/>
                <a:gd name="connsiteX1380" fmla="*/ 923328 w 1213564"/>
                <a:gd name="connsiteY1380" fmla="*/ 278321 h 320973"/>
                <a:gd name="connsiteX1381" fmla="*/ 925907 w 1213564"/>
                <a:gd name="connsiteY1381" fmla="*/ 291303 h 320973"/>
                <a:gd name="connsiteX1382" fmla="*/ 933156 w 1213564"/>
                <a:gd name="connsiteY1382" fmla="*/ 298971 h 320973"/>
                <a:gd name="connsiteX1383" fmla="*/ 943896 w 1213564"/>
                <a:gd name="connsiteY1383" fmla="*/ 301485 h 320973"/>
                <a:gd name="connsiteX1384" fmla="*/ 950489 w 1213564"/>
                <a:gd name="connsiteY1384" fmla="*/ 300876 h 320973"/>
                <a:gd name="connsiteX1385" fmla="*/ 955541 w 1213564"/>
                <a:gd name="connsiteY1385" fmla="*/ 299104 h 320973"/>
                <a:gd name="connsiteX1386" fmla="*/ 955541 w 1213564"/>
                <a:gd name="connsiteY1386" fmla="*/ 292999 h 320973"/>
                <a:gd name="connsiteX1387" fmla="*/ 950318 w 1213564"/>
                <a:gd name="connsiteY1387" fmla="*/ 294789 h 320973"/>
                <a:gd name="connsiteX1388" fmla="*/ 943849 w 1213564"/>
                <a:gd name="connsiteY1388" fmla="*/ 295551 h 320973"/>
                <a:gd name="connsiteX1389" fmla="*/ 936381 w 1213564"/>
                <a:gd name="connsiteY1389" fmla="*/ 293522 h 320973"/>
                <a:gd name="connsiteX1390" fmla="*/ 931881 w 1213564"/>
                <a:gd name="connsiteY1390" fmla="*/ 287607 h 320973"/>
                <a:gd name="connsiteX1391" fmla="*/ 930397 w 1213564"/>
                <a:gd name="connsiteY1391" fmla="*/ 278244 h 320973"/>
                <a:gd name="connsiteX1392" fmla="*/ 931938 w 1213564"/>
                <a:gd name="connsiteY1392" fmla="*/ 268595 h 320973"/>
                <a:gd name="connsiteX1393" fmla="*/ 936600 w 1213564"/>
                <a:gd name="connsiteY1393" fmla="*/ 262661 h 320973"/>
                <a:gd name="connsiteX1394" fmla="*/ 967908 w 1213564"/>
                <a:gd name="connsiteY1394" fmla="*/ 300676 h 320973"/>
                <a:gd name="connsiteX1395" fmla="*/ 974729 w 1213564"/>
                <a:gd name="connsiteY1395" fmla="*/ 300676 h 320973"/>
                <a:gd name="connsiteX1396" fmla="*/ 974729 w 1213564"/>
                <a:gd name="connsiteY1396" fmla="*/ 255508 h 320973"/>
                <a:gd name="connsiteX1397" fmla="*/ 971390 w 1213564"/>
                <a:gd name="connsiteY1397" fmla="*/ 255508 h 320973"/>
                <a:gd name="connsiteX1398" fmla="*/ 967908 w 1213564"/>
                <a:gd name="connsiteY1398" fmla="*/ 255508 h 320973"/>
                <a:gd name="connsiteX1399" fmla="*/ 967908 w 1213564"/>
                <a:gd name="connsiteY1399" fmla="*/ 300676 h 320973"/>
                <a:gd name="connsiteX1400" fmla="*/ 971400 w 1213564"/>
                <a:gd name="connsiteY1400" fmla="*/ 238601 h 320973"/>
                <a:gd name="connsiteX1401" fmla="*/ 968460 w 1213564"/>
                <a:gd name="connsiteY1401" fmla="*/ 239687 h 320973"/>
                <a:gd name="connsiteX1402" fmla="*/ 967271 w 1213564"/>
                <a:gd name="connsiteY1402" fmla="*/ 243088 h 320973"/>
                <a:gd name="connsiteX1403" fmla="*/ 968460 w 1213564"/>
                <a:gd name="connsiteY1403" fmla="*/ 246459 h 320973"/>
                <a:gd name="connsiteX1404" fmla="*/ 971400 w 1213564"/>
                <a:gd name="connsiteY1404" fmla="*/ 247574 h 320973"/>
                <a:gd name="connsiteX1405" fmla="*/ 974301 w 1213564"/>
                <a:gd name="connsiteY1405" fmla="*/ 246459 h 320973"/>
                <a:gd name="connsiteX1406" fmla="*/ 975510 w 1213564"/>
                <a:gd name="connsiteY1406" fmla="*/ 243088 h 320973"/>
                <a:gd name="connsiteX1407" fmla="*/ 974301 w 1213564"/>
                <a:gd name="connsiteY1407" fmla="*/ 239687 h 320973"/>
                <a:gd name="connsiteX1408" fmla="*/ 971400 w 1213564"/>
                <a:gd name="connsiteY1408" fmla="*/ 238601 h 320973"/>
                <a:gd name="connsiteX1409" fmla="*/ 1018111 w 1213564"/>
                <a:gd name="connsiteY1409" fmla="*/ 257232 h 320973"/>
                <a:gd name="connsiteX1410" fmla="*/ 1024409 w 1213564"/>
                <a:gd name="connsiteY1410" fmla="*/ 264376 h 320973"/>
                <a:gd name="connsiteX1411" fmla="*/ 1026597 w 1213564"/>
                <a:gd name="connsiteY1411" fmla="*/ 275111 h 320973"/>
                <a:gd name="connsiteX1412" fmla="*/ 1026597 w 1213564"/>
                <a:gd name="connsiteY1412" fmla="*/ 279368 h 320973"/>
                <a:gd name="connsiteX1413" fmla="*/ 995440 w 1213564"/>
                <a:gd name="connsiteY1413" fmla="*/ 279368 h 320973"/>
                <a:gd name="connsiteX1414" fmla="*/ 999379 w 1213564"/>
                <a:gd name="connsiteY1414" fmla="*/ 291475 h 320973"/>
                <a:gd name="connsiteX1415" fmla="*/ 1010177 w 1213564"/>
                <a:gd name="connsiteY1415" fmla="*/ 295646 h 320973"/>
                <a:gd name="connsiteX1416" fmla="*/ 1017740 w 1213564"/>
                <a:gd name="connsiteY1416" fmla="*/ 294846 h 320973"/>
                <a:gd name="connsiteX1417" fmla="*/ 1024580 w 1213564"/>
                <a:gd name="connsiteY1417" fmla="*/ 292541 h 320973"/>
                <a:gd name="connsiteX1418" fmla="*/ 1024580 w 1213564"/>
                <a:gd name="connsiteY1418" fmla="*/ 298571 h 320973"/>
                <a:gd name="connsiteX1419" fmla="*/ 1017816 w 1213564"/>
                <a:gd name="connsiteY1419" fmla="*/ 300800 h 320973"/>
                <a:gd name="connsiteX1420" fmla="*/ 1009882 w 1213564"/>
                <a:gd name="connsiteY1420" fmla="*/ 301485 h 320973"/>
                <a:gd name="connsiteX1421" fmla="*/ 998551 w 1213564"/>
                <a:gd name="connsiteY1421" fmla="*/ 298828 h 320973"/>
                <a:gd name="connsiteX1422" fmla="*/ 991045 w 1213564"/>
                <a:gd name="connsiteY1422" fmla="*/ 291027 h 320973"/>
                <a:gd name="connsiteX1423" fmla="*/ 988372 w 1213564"/>
                <a:gd name="connsiteY1423" fmla="*/ 278416 h 320973"/>
                <a:gd name="connsiteX1424" fmla="*/ 990807 w 1213564"/>
                <a:gd name="connsiteY1424" fmla="*/ 265786 h 320973"/>
                <a:gd name="connsiteX1425" fmla="*/ 997724 w 1213564"/>
                <a:gd name="connsiteY1425" fmla="*/ 257575 h 320973"/>
                <a:gd name="connsiteX1426" fmla="*/ 1008236 w 1213564"/>
                <a:gd name="connsiteY1426" fmla="*/ 254679 h 320973"/>
                <a:gd name="connsiteX1427" fmla="*/ 1018111 w 1213564"/>
                <a:gd name="connsiteY1427" fmla="*/ 257232 h 320973"/>
                <a:gd name="connsiteX1428" fmla="*/ 1019433 w 1213564"/>
                <a:gd name="connsiteY1428" fmla="*/ 273882 h 320973"/>
                <a:gd name="connsiteX1429" fmla="*/ 1018187 w 1213564"/>
                <a:gd name="connsiteY1429" fmla="*/ 266776 h 320973"/>
                <a:gd name="connsiteX1430" fmla="*/ 1014486 w 1213564"/>
                <a:gd name="connsiteY1430" fmla="*/ 261995 h 320973"/>
                <a:gd name="connsiteX1431" fmla="*/ 1008150 w 1213564"/>
                <a:gd name="connsiteY1431" fmla="*/ 260280 h 320973"/>
                <a:gd name="connsiteX1432" fmla="*/ 999436 w 1213564"/>
                <a:gd name="connsiteY1432" fmla="*/ 263871 h 320973"/>
                <a:gd name="connsiteX1433" fmla="*/ 995555 w 1213564"/>
                <a:gd name="connsiteY1433" fmla="*/ 273882 h 320973"/>
                <a:gd name="connsiteX1434" fmla="*/ 1019433 w 1213564"/>
                <a:gd name="connsiteY1434" fmla="*/ 273882 h 320973"/>
                <a:gd name="connsiteX1435" fmla="*/ 1061254 w 1213564"/>
                <a:gd name="connsiteY1435" fmla="*/ 254670 h 320973"/>
                <a:gd name="connsiteX1436" fmla="*/ 1055461 w 1213564"/>
                <a:gd name="connsiteY1436" fmla="*/ 255527 h 320973"/>
                <a:gd name="connsiteX1437" fmla="*/ 1050466 w 1213564"/>
                <a:gd name="connsiteY1437" fmla="*/ 257994 h 320973"/>
                <a:gd name="connsiteX1438" fmla="*/ 1046803 w 1213564"/>
                <a:gd name="connsiteY1438" fmla="*/ 262014 h 320973"/>
                <a:gd name="connsiteX1439" fmla="*/ 1046432 w 1213564"/>
                <a:gd name="connsiteY1439" fmla="*/ 262014 h 320973"/>
                <a:gd name="connsiteX1440" fmla="*/ 1045415 w 1213564"/>
                <a:gd name="connsiteY1440" fmla="*/ 255508 h 320973"/>
                <a:gd name="connsiteX1441" fmla="*/ 1039897 w 1213564"/>
                <a:gd name="connsiteY1441" fmla="*/ 255508 h 320973"/>
                <a:gd name="connsiteX1442" fmla="*/ 1039897 w 1213564"/>
                <a:gd name="connsiteY1442" fmla="*/ 300676 h 320973"/>
                <a:gd name="connsiteX1443" fmla="*/ 1046737 w 1213564"/>
                <a:gd name="connsiteY1443" fmla="*/ 300676 h 320973"/>
                <a:gd name="connsiteX1444" fmla="*/ 1046737 w 1213564"/>
                <a:gd name="connsiteY1444" fmla="*/ 277016 h 320973"/>
                <a:gd name="connsiteX1445" fmla="*/ 1049781 w 1213564"/>
                <a:gd name="connsiteY1445" fmla="*/ 264700 h 320973"/>
                <a:gd name="connsiteX1446" fmla="*/ 1060313 w 1213564"/>
                <a:gd name="connsiteY1446" fmla="*/ 260461 h 320973"/>
                <a:gd name="connsiteX1447" fmla="*/ 1068190 w 1213564"/>
                <a:gd name="connsiteY1447" fmla="*/ 263252 h 320973"/>
                <a:gd name="connsiteX1448" fmla="*/ 1070758 w 1213564"/>
                <a:gd name="connsiteY1448" fmla="*/ 271701 h 320973"/>
                <a:gd name="connsiteX1449" fmla="*/ 1070758 w 1213564"/>
                <a:gd name="connsiteY1449" fmla="*/ 300685 h 320973"/>
                <a:gd name="connsiteX1450" fmla="*/ 1077522 w 1213564"/>
                <a:gd name="connsiteY1450" fmla="*/ 300685 h 320973"/>
                <a:gd name="connsiteX1451" fmla="*/ 1077522 w 1213564"/>
                <a:gd name="connsiteY1451" fmla="*/ 271253 h 320973"/>
                <a:gd name="connsiteX1452" fmla="*/ 1073394 w 1213564"/>
                <a:gd name="connsiteY1452" fmla="*/ 258623 h 320973"/>
                <a:gd name="connsiteX1453" fmla="*/ 1061254 w 1213564"/>
                <a:gd name="connsiteY1453" fmla="*/ 254670 h 320973"/>
                <a:gd name="connsiteX1454" fmla="*/ 1104046 w 1213564"/>
                <a:gd name="connsiteY1454" fmla="*/ 262661 h 320973"/>
                <a:gd name="connsiteX1455" fmla="*/ 1111828 w 1213564"/>
                <a:gd name="connsiteY1455" fmla="*/ 260652 h 320973"/>
                <a:gd name="connsiteX1456" fmla="*/ 1116880 w 1213564"/>
                <a:gd name="connsiteY1456" fmla="*/ 261299 h 320973"/>
                <a:gd name="connsiteX1457" fmla="*/ 1121636 w 1213564"/>
                <a:gd name="connsiteY1457" fmla="*/ 262785 h 320973"/>
                <a:gd name="connsiteX1458" fmla="*/ 1123682 w 1213564"/>
                <a:gd name="connsiteY1458" fmla="*/ 257051 h 320973"/>
                <a:gd name="connsiteX1459" fmla="*/ 1118516 w 1213564"/>
                <a:gd name="connsiteY1459" fmla="*/ 255337 h 320973"/>
                <a:gd name="connsiteX1460" fmla="*/ 1111990 w 1213564"/>
                <a:gd name="connsiteY1460" fmla="*/ 254651 h 320973"/>
                <a:gd name="connsiteX1461" fmla="*/ 1101049 w 1213564"/>
                <a:gd name="connsiteY1461" fmla="*/ 257175 h 320973"/>
                <a:gd name="connsiteX1462" fmla="*/ 1093505 w 1213564"/>
                <a:gd name="connsiteY1462" fmla="*/ 264909 h 320973"/>
                <a:gd name="connsiteX1463" fmla="*/ 1090756 w 1213564"/>
                <a:gd name="connsiteY1463" fmla="*/ 278321 h 320973"/>
                <a:gd name="connsiteX1464" fmla="*/ 1093353 w 1213564"/>
                <a:gd name="connsiteY1464" fmla="*/ 291303 h 320973"/>
                <a:gd name="connsiteX1465" fmla="*/ 1100602 w 1213564"/>
                <a:gd name="connsiteY1465" fmla="*/ 298971 h 320973"/>
                <a:gd name="connsiteX1466" fmla="*/ 1111343 w 1213564"/>
                <a:gd name="connsiteY1466" fmla="*/ 301485 h 320973"/>
                <a:gd name="connsiteX1467" fmla="*/ 1117935 w 1213564"/>
                <a:gd name="connsiteY1467" fmla="*/ 300876 h 320973"/>
                <a:gd name="connsiteX1468" fmla="*/ 1122987 w 1213564"/>
                <a:gd name="connsiteY1468" fmla="*/ 299104 h 320973"/>
                <a:gd name="connsiteX1469" fmla="*/ 1122987 w 1213564"/>
                <a:gd name="connsiteY1469" fmla="*/ 292999 h 320973"/>
                <a:gd name="connsiteX1470" fmla="*/ 1117745 w 1213564"/>
                <a:gd name="connsiteY1470" fmla="*/ 294789 h 320973"/>
                <a:gd name="connsiteX1471" fmla="*/ 1111295 w 1213564"/>
                <a:gd name="connsiteY1471" fmla="*/ 295551 h 320973"/>
                <a:gd name="connsiteX1472" fmla="*/ 1103808 w 1213564"/>
                <a:gd name="connsiteY1472" fmla="*/ 293522 h 320973"/>
                <a:gd name="connsiteX1473" fmla="*/ 1099327 w 1213564"/>
                <a:gd name="connsiteY1473" fmla="*/ 287607 h 320973"/>
                <a:gd name="connsiteX1474" fmla="*/ 1097824 w 1213564"/>
                <a:gd name="connsiteY1474" fmla="*/ 278244 h 320973"/>
                <a:gd name="connsiteX1475" fmla="*/ 1099365 w 1213564"/>
                <a:gd name="connsiteY1475" fmla="*/ 268595 h 320973"/>
                <a:gd name="connsiteX1476" fmla="*/ 1104046 w 1213564"/>
                <a:gd name="connsiteY1476" fmla="*/ 262661 h 320973"/>
                <a:gd name="connsiteX1477" fmla="*/ 1162601 w 1213564"/>
                <a:gd name="connsiteY1477" fmla="*/ 257232 h 320973"/>
                <a:gd name="connsiteX1478" fmla="*/ 1168899 w 1213564"/>
                <a:gd name="connsiteY1478" fmla="*/ 264376 h 320973"/>
                <a:gd name="connsiteX1479" fmla="*/ 1171078 w 1213564"/>
                <a:gd name="connsiteY1479" fmla="*/ 275111 h 320973"/>
                <a:gd name="connsiteX1480" fmla="*/ 1171078 w 1213564"/>
                <a:gd name="connsiteY1480" fmla="*/ 279368 h 320973"/>
                <a:gd name="connsiteX1481" fmla="*/ 1139921 w 1213564"/>
                <a:gd name="connsiteY1481" fmla="*/ 279368 h 320973"/>
                <a:gd name="connsiteX1482" fmla="*/ 1143879 w 1213564"/>
                <a:gd name="connsiteY1482" fmla="*/ 291475 h 320973"/>
                <a:gd name="connsiteX1483" fmla="*/ 1154658 w 1213564"/>
                <a:gd name="connsiteY1483" fmla="*/ 295646 h 320973"/>
                <a:gd name="connsiteX1484" fmla="*/ 1162240 w 1213564"/>
                <a:gd name="connsiteY1484" fmla="*/ 294846 h 320973"/>
                <a:gd name="connsiteX1485" fmla="*/ 1169080 w 1213564"/>
                <a:gd name="connsiteY1485" fmla="*/ 292541 h 320973"/>
                <a:gd name="connsiteX1486" fmla="*/ 1169080 w 1213564"/>
                <a:gd name="connsiteY1486" fmla="*/ 298571 h 320973"/>
                <a:gd name="connsiteX1487" fmla="*/ 1162297 w 1213564"/>
                <a:gd name="connsiteY1487" fmla="*/ 300800 h 320973"/>
                <a:gd name="connsiteX1488" fmla="*/ 1154382 w 1213564"/>
                <a:gd name="connsiteY1488" fmla="*/ 301485 h 320973"/>
                <a:gd name="connsiteX1489" fmla="*/ 1143032 w 1213564"/>
                <a:gd name="connsiteY1489" fmla="*/ 298828 h 320973"/>
                <a:gd name="connsiteX1490" fmla="*/ 1135526 w 1213564"/>
                <a:gd name="connsiteY1490" fmla="*/ 291027 h 320973"/>
                <a:gd name="connsiteX1491" fmla="*/ 1132853 w 1213564"/>
                <a:gd name="connsiteY1491" fmla="*/ 278416 h 320973"/>
                <a:gd name="connsiteX1492" fmla="*/ 1135307 w 1213564"/>
                <a:gd name="connsiteY1492" fmla="*/ 265786 h 320973"/>
                <a:gd name="connsiteX1493" fmla="*/ 1142223 w 1213564"/>
                <a:gd name="connsiteY1493" fmla="*/ 257575 h 320973"/>
                <a:gd name="connsiteX1494" fmla="*/ 1152736 w 1213564"/>
                <a:gd name="connsiteY1494" fmla="*/ 254679 h 320973"/>
                <a:gd name="connsiteX1495" fmla="*/ 1162601 w 1213564"/>
                <a:gd name="connsiteY1495" fmla="*/ 257232 h 320973"/>
                <a:gd name="connsiteX1496" fmla="*/ 1163914 w 1213564"/>
                <a:gd name="connsiteY1496" fmla="*/ 273882 h 320973"/>
                <a:gd name="connsiteX1497" fmla="*/ 1162649 w 1213564"/>
                <a:gd name="connsiteY1497" fmla="*/ 266776 h 320973"/>
                <a:gd name="connsiteX1498" fmla="*/ 1158967 w 1213564"/>
                <a:gd name="connsiteY1498" fmla="*/ 261995 h 320973"/>
                <a:gd name="connsiteX1499" fmla="*/ 1152631 w 1213564"/>
                <a:gd name="connsiteY1499" fmla="*/ 260280 h 320973"/>
                <a:gd name="connsiteX1500" fmla="*/ 1143898 w 1213564"/>
                <a:gd name="connsiteY1500" fmla="*/ 263871 h 320973"/>
                <a:gd name="connsiteX1501" fmla="*/ 1140035 w 1213564"/>
                <a:gd name="connsiteY1501" fmla="*/ 273882 h 320973"/>
                <a:gd name="connsiteX1502" fmla="*/ 1163914 w 1213564"/>
                <a:gd name="connsiteY1502" fmla="*/ 273882 h 320973"/>
                <a:gd name="connsiteX1503" fmla="*/ 1211890 w 1213564"/>
                <a:gd name="connsiteY1503" fmla="*/ 282216 h 320973"/>
                <a:gd name="connsiteX1504" fmla="*/ 1207134 w 1213564"/>
                <a:gd name="connsiteY1504" fmla="*/ 278178 h 320973"/>
                <a:gd name="connsiteX1505" fmla="*/ 1199808 w 1213564"/>
                <a:gd name="connsiteY1505" fmla="*/ 274939 h 320973"/>
                <a:gd name="connsiteX1506" fmla="*/ 1192968 w 1213564"/>
                <a:gd name="connsiteY1506" fmla="*/ 272148 h 320973"/>
                <a:gd name="connsiteX1507" fmla="*/ 1189201 w 1213564"/>
                <a:gd name="connsiteY1507" fmla="*/ 269586 h 320973"/>
                <a:gd name="connsiteX1508" fmla="*/ 1188031 w 1213564"/>
                <a:gd name="connsiteY1508" fmla="*/ 266119 h 320973"/>
                <a:gd name="connsiteX1509" fmla="*/ 1190561 w 1213564"/>
                <a:gd name="connsiteY1509" fmla="*/ 261842 h 320973"/>
                <a:gd name="connsiteX1510" fmla="*/ 1197830 w 1213564"/>
                <a:gd name="connsiteY1510" fmla="*/ 260280 h 320973"/>
                <a:gd name="connsiteX1511" fmla="*/ 1204299 w 1213564"/>
                <a:gd name="connsiteY1511" fmla="*/ 261099 h 320973"/>
                <a:gd name="connsiteX1512" fmla="*/ 1210264 w 1213564"/>
                <a:gd name="connsiteY1512" fmla="*/ 263128 h 320973"/>
                <a:gd name="connsiteX1513" fmla="*/ 1212566 w 1213564"/>
                <a:gd name="connsiteY1513" fmla="*/ 257642 h 320973"/>
                <a:gd name="connsiteX1514" fmla="*/ 1205916 w 1213564"/>
                <a:gd name="connsiteY1514" fmla="*/ 255489 h 320973"/>
                <a:gd name="connsiteX1515" fmla="*/ 1198296 w 1213564"/>
                <a:gd name="connsiteY1515" fmla="*/ 254670 h 320973"/>
                <a:gd name="connsiteX1516" fmla="*/ 1186128 w 1213564"/>
                <a:gd name="connsiteY1516" fmla="*/ 257747 h 320973"/>
                <a:gd name="connsiteX1517" fmla="*/ 1181486 w 1213564"/>
                <a:gd name="connsiteY1517" fmla="*/ 266548 h 320973"/>
                <a:gd name="connsiteX1518" fmla="*/ 1183217 w 1213564"/>
                <a:gd name="connsiteY1518" fmla="*/ 272644 h 320973"/>
                <a:gd name="connsiteX1519" fmla="*/ 1188069 w 1213564"/>
                <a:gd name="connsiteY1519" fmla="*/ 276625 h 320973"/>
                <a:gd name="connsiteX1520" fmla="*/ 1195537 w 1213564"/>
                <a:gd name="connsiteY1520" fmla="*/ 279911 h 320973"/>
                <a:gd name="connsiteX1521" fmla="*/ 1202377 w 1213564"/>
                <a:gd name="connsiteY1521" fmla="*/ 282864 h 320973"/>
                <a:gd name="connsiteX1522" fmla="*/ 1205888 w 1213564"/>
                <a:gd name="connsiteY1522" fmla="*/ 285617 h 320973"/>
                <a:gd name="connsiteX1523" fmla="*/ 1206944 w 1213564"/>
                <a:gd name="connsiteY1523" fmla="*/ 288893 h 320973"/>
                <a:gd name="connsiteX1524" fmla="*/ 1204308 w 1213564"/>
                <a:gd name="connsiteY1524" fmla="*/ 294046 h 320973"/>
                <a:gd name="connsiteX1525" fmla="*/ 1195832 w 1213564"/>
                <a:gd name="connsiteY1525" fmla="*/ 295942 h 320973"/>
                <a:gd name="connsiteX1526" fmla="*/ 1188012 w 1213564"/>
                <a:gd name="connsiteY1526" fmla="*/ 294827 h 320973"/>
                <a:gd name="connsiteX1527" fmla="*/ 1181419 w 1213564"/>
                <a:gd name="connsiteY1527" fmla="*/ 292351 h 320973"/>
                <a:gd name="connsiteX1528" fmla="*/ 1181419 w 1213564"/>
                <a:gd name="connsiteY1528" fmla="*/ 298656 h 320973"/>
                <a:gd name="connsiteX1529" fmla="*/ 1187479 w 1213564"/>
                <a:gd name="connsiteY1529" fmla="*/ 300761 h 320973"/>
                <a:gd name="connsiteX1530" fmla="*/ 1195670 w 1213564"/>
                <a:gd name="connsiteY1530" fmla="*/ 301504 h 320973"/>
                <a:gd name="connsiteX1531" fmla="*/ 1205240 w 1213564"/>
                <a:gd name="connsiteY1531" fmla="*/ 300018 h 320973"/>
                <a:gd name="connsiteX1532" fmla="*/ 1211405 w 1213564"/>
                <a:gd name="connsiteY1532" fmla="*/ 295589 h 320973"/>
                <a:gd name="connsiteX1533" fmla="*/ 1213565 w 1213564"/>
                <a:gd name="connsiteY1533" fmla="*/ 288322 h 320973"/>
                <a:gd name="connsiteX1534" fmla="*/ 1211890 w 1213564"/>
                <a:gd name="connsiteY1534" fmla="*/ 282216 h 320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</a:cxnLst>
              <a:rect l="l" t="t" r="r" b="b"/>
              <a:pathLst>
                <a:path w="1213564" h="320973">
                  <a:moveTo>
                    <a:pt x="14032" y="64580"/>
                  </a:moveTo>
                  <a:lnTo>
                    <a:pt x="7030" y="64580"/>
                  </a:lnTo>
                  <a:lnTo>
                    <a:pt x="7030" y="4324"/>
                  </a:lnTo>
                  <a:lnTo>
                    <a:pt x="14032" y="4324"/>
                  </a:lnTo>
                  <a:lnTo>
                    <a:pt x="14032" y="30004"/>
                  </a:lnTo>
                  <a:lnTo>
                    <a:pt x="45636" y="30004"/>
                  </a:lnTo>
                  <a:lnTo>
                    <a:pt x="45636" y="4324"/>
                  </a:lnTo>
                  <a:lnTo>
                    <a:pt x="52619" y="4324"/>
                  </a:lnTo>
                  <a:lnTo>
                    <a:pt x="52619" y="64580"/>
                  </a:lnTo>
                  <a:lnTo>
                    <a:pt x="45636" y="64580"/>
                  </a:lnTo>
                  <a:lnTo>
                    <a:pt x="45636" y="36185"/>
                  </a:lnTo>
                  <a:lnTo>
                    <a:pt x="14032" y="36185"/>
                  </a:lnTo>
                  <a:lnTo>
                    <a:pt x="14032" y="64580"/>
                  </a:lnTo>
                  <a:close/>
                  <a:moveTo>
                    <a:pt x="99834" y="21346"/>
                  </a:moveTo>
                  <a:cubicBezTo>
                    <a:pt x="102936" y="23184"/>
                    <a:pt x="105333" y="25841"/>
                    <a:pt x="107045" y="29318"/>
                  </a:cubicBezTo>
                  <a:cubicBezTo>
                    <a:pt x="108758" y="32795"/>
                    <a:pt x="109614" y="36995"/>
                    <a:pt x="109614" y="41910"/>
                  </a:cubicBezTo>
                  <a:cubicBezTo>
                    <a:pt x="109614" y="45615"/>
                    <a:pt x="109148" y="48930"/>
                    <a:pt x="108187" y="51845"/>
                  </a:cubicBezTo>
                  <a:cubicBezTo>
                    <a:pt x="107217" y="54759"/>
                    <a:pt x="105847" y="57217"/>
                    <a:pt x="104020" y="59217"/>
                  </a:cubicBezTo>
                  <a:cubicBezTo>
                    <a:pt x="102222" y="61227"/>
                    <a:pt x="100024" y="62760"/>
                    <a:pt x="97465" y="63818"/>
                  </a:cubicBezTo>
                  <a:cubicBezTo>
                    <a:pt x="94897" y="64875"/>
                    <a:pt x="91986" y="65408"/>
                    <a:pt x="88751" y="65408"/>
                  </a:cubicBezTo>
                  <a:cubicBezTo>
                    <a:pt x="85726" y="65408"/>
                    <a:pt x="82976" y="64875"/>
                    <a:pt x="80465" y="63818"/>
                  </a:cubicBezTo>
                  <a:cubicBezTo>
                    <a:pt x="77953" y="62760"/>
                    <a:pt x="75784" y="61227"/>
                    <a:pt x="73958" y="59217"/>
                  </a:cubicBezTo>
                  <a:cubicBezTo>
                    <a:pt x="72121" y="57217"/>
                    <a:pt x="70723" y="54759"/>
                    <a:pt x="69724" y="51845"/>
                  </a:cubicBezTo>
                  <a:cubicBezTo>
                    <a:pt x="68725" y="48930"/>
                    <a:pt x="68221" y="45615"/>
                    <a:pt x="68221" y="41910"/>
                  </a:cubicBezTo>
                  <a:cubicBezTo>
                    <a:pt x="68221" y="36967"/>
                    <a:pt x="69039" y="32756"/>
                    <a:pt x="70733" y="29280"/>
                  </a:cubicBezTo>
                  <a:cubicBezTo>
                    <a:pt x="72407" y="25803"/>
                    <a:pt x="74804" y="23155"/>
                    <a:pt x="77906" y="21326"/>
                  </a:cubicBezTo>
                  <a:cubicBezTo>
                    <a:pt x="81026" y="19498"/>
                    <a:pt x="84746" y="18583"/>
                    <a:pt x="89055" y="18583"/>
                  </a:cubicBezTo>
                  <a:cubicBezTo>
                    <a:pt x="93146" y="18583"/>
                    <a:pt x="96752" y="19517"/>
                    <a:pt x="99834" y="21346"/>
                  </a:cubicBezTo>
                  <a:moveTo>
                    <a:pt x="101099" y="51349"/>
                  </a:moveTo>
                  <a:cubicBezTo>
                    <a:pt x="102070" y="48682"/>
                    <a:pt x="102545" y="45539"/>
                    <a:pt x="102545" y="41910"/>
                  </a:cubicBezTo>
                  <a:cubicBezTo>
                    <a:pt x="102545" y="38310"/>
                    <a:pt x="102060" y="35204"/>
                    <a:pt x="101099" y="32576"/>
                  </a:cubicBezTo>
                  <a:cubicBezTo>
                    <a:pt x="100129" y="29956"/>
                    <a:pt x="98645" y="27927"/>
                    <a:pt x="96638" y="26499"/>
                  </a:cubicBezTo>
                  <a:cubicBezTo>
                    <a:pt x="94649" y="25070"/>
                    <a:pt x="92052" y="24355"/>
                    <a:pt x="88875" y="24355"/>
                  </a:cubicBezTo>
                  <a:cubicBezTo>
                    <a:pt x="84175" y="24355"/>
                    <a:pt x="80741" y="25908"/>
                    <a:pt x="78562" y="29013"/>
                  </a:cubicBezTo>
                  <a:cubicBezTo>
                    <a:pt x="76374" y="32118"/>
                    <a:pt x="75270" y="36414"/>
                    <a:pt x="75270" y="41910"/>
                  </a:cubicBezTo>
                  <a:cubicBezTo>
                    <a:pt x="75270" y="45539"/>
                    <a:pt x="75756" y="48682"/>
                    <a:pt x="76716" y="51349"/>
                  </a:cubicBezTo>
                  <a:cubicBezTo>
                    <a:pt x="77687" y="54016"/>
                    <a:pt x="79171" y="56074"/>
                    <a:pt x="81178" y="57531"/>
                  </a:cubicBezTo>
                  <a:cubicBezTo>
                    <a:pt x="83167" y="58988"/>
                    <a:pt x="85745" y="59712"/>
                    <a:pt x="88903" y="59712"/>
                  </a:cubicBezTo>
                  <a:cubicBezTo>
                    <a:pt x="92024" y="59712"/>
                    <a:pt x="94611" y="58988"/>
                    <a:pt x="96628" y="57531"/>
                  </a:cubicBezTo>
                  <a:cubicBezTo>
                    <a:pt x="98645" y="56074"/>
                    <a:pt x="100139" y="54026"/>
                    <a:pt x="101099" y="51349"/>
                  </a:cubicBezTo>
                  <a:moveTo>
                    <a:pt x="131333" y="62894"/>
                  </a:moveTo>
                  <a:cubicBezTo>
                    <a:pt x="134416" y="64570"/>
                    <a:pt x="138002" y="65408"/>
                    <a:pt x="142074" y="65408"/>
                  </a:cubicBezTo>
                  <a:cubicBezTo>
                    <a:pt x="144624" y="65408"/>
                    <a:pt x="146831" y="65199"/>
                    <a:pt x="148667" y="64789"/>
                  </a:cubicBezTo>
                  <a:cubicBezTo>
                    <a:pt x="150522" y="64379"/>
                    <a:pt x="152196" y="63789"/>
                    <a:pt x="153718" y="63017"/>
                  </a:cubicBezTo>
                  <a:lnTo>
                    <a:pt x="153718" y="56921"/>
                  </a:lnTo>
                  <a:cubicBezTo>
                    <a:pt x="152139" y="57607"/>
                    <a:pt x="150408" y="58207"/>
                    <a:pt x="148495" y="58712"/>
                  </a:cubicBezTo>
                  <a:cubicBezTo>
                    <a:pt x="146564" y="59217"/>
                    <a:pt x="144405" y="59474"/>
                    <a:pt x="142026" y="59474"/>
                  </a:cubicBezTo>
                  <a:cubicBezTo>
                    <a:pt x="139020" y="59474"/>
                    <a:pt x="136547" y="58788"/>
                    <a:pt x="134558" y="57436"/>
                  </a:cubicBezTo>
                  <a:cubicBezTo>
                    <a:pt x="132551" y="56074"/>
                    <a:pt x="131067" y="54102"/>
                    <a:pt x="130058" y="51521"/>
                  </a:cubicBezTo>
                  <a:cubicBezTo>
                    <a:pt x="129059" y="48939"/>
                    <a:pt x="128555" y="45815"/>
                    <a:pt x="128555" y="42167"/>
                  </a:cubicBezTo>
                  <a:cubicBezTo>
                    <a:pt x="128555" y="38348"/>
                    <a:pt x="129078" y="35128"/>
                    <a:pt x="130097" y="32518"/>
                  </a:cubicBezTo>
                  <a:cubicBezTo>
                    <a:pt x="131133" y="29908"/>
                    <a:pt x="132675" y="27927"/>
                    <a:pt x="134739" y="26584"/>
                  </a:cubicBezTo>
                  <a:cubicBezTo>
                    <a:pt x="136823" y="25241"/>
                    <a:pt x="139420" y="24565"/>
                    <a:pt x="142540" y="24565"/>
                  </a:cubicBezTo>
                  <a:cubicBezTo>
                    <a:pt x="144119" y="24565"/>
                    <a:pt x="145794" y="24784"/>
                    <a:pt x="147592" y="25222"/>
                  </a:cubicBezTo>
                  <a:cubicBezTo>
                    <a:pt x="149380" y="25660"/>
                    <a:pt x="150969" y="26156"/>
                    <a:pt x="152348" y="26708"/>
                  </a:cubicBezTo>
                  <a:lnTo>
                    <a:pt x="154394" y="20984"/>
                  </a:lnTo>
                  <a:cubicBezTo>
                    <a:pt x="153052" y="20298"/>
                    <a:pt x="151331" y="19717"/>
                    <a:pt x="149247" y="19269"/>
                  </a:cubicBezTo>
                  <a:cubicBezTo>
                    <a:pt x="147126" y="18812"/>
                    <a:pt x="144957" y="18593"/>
                    <a:pt x="142702" y="18593"/>
                  </a:cubicBezTo>
                  <a:cubicBezTo>
                    <a:pt x="138611" y="18593"/>
                    <a:pt x="134977" y="19421"/>
                    <a:pt x="131761" y="21107"/>
                  </a:cubicBezTo>
                  <a:cubicBezTo>
                    <a:pt x="128546" y="22774"/>
                    <a:pt x="126034" y="25356"/>
                    <a:pt x="124198" y="28832"/>
                  </a:cubicBezTo>
                  <a:cubicBezTo>
                    <a:pt x="122381" y="32309"/>
                    <a:pt x="121468" y="36776"/>
                    <a:pt x="121468" y="42243"/>
                  </a:cubicBezTo>
                  <a:cubicBezTo>
                    <a:pt x="121468" y="47463"/>
                    <a:pt x="122343" y="51797"/>
                    <a:pt x="124065" y="55226"/>
                  </a:cubicBezTo>
                  <a:cubicBezTo>
                    <a:pt x="125815" y="58664"/>
                    <a:pt x="128232" y="61217"/>
                    <a:pt x="131333" y="62894"/>
                  </a:cubicBezTo>
                  <a:moveTo>
                    <a:pt x="173773" y="40967"/>
                  </a:moveTo>
                  <a:cubicBezTo>
                    <a:pt x="173773" y="37395"/>
                    <a:pt x="174201" y="34376"/>
                    <a:pt x="175076" y="31899"/>
                  </a:cubicBezTo>
                  <a:cubicBezTo>
                    <a:pt x="175932" y="29432"/>
                    <a:pt x="177359" y="27556"/>
                    <a:pt x="179348" y="26270"/>
                  </a:cubicBezTo>
                  <a:cubicBezTo>
                    <a:pt x="181355" y="24994"/>
                    <a:pt x="184009" y="24355"/>
                    <a:pt x="187358" y="24355"/>
                  </a:cubicBezTo>
                  <a:cubicBezTo>
                    <a:pt x="190907" y="24355"/>
                    <a:pt x="193523" y="25298"/>
                    <a:pt x="195235" y="27165"/>
                  </a:cubicBezTo>
                  <a:cubicBezTo>
                    <a:pt x="196967" y="29032"/>
                    <a:pt x="197813" y="31842"/>
                    <a:pt x="197813" y="35614"/>
                  </a:cubicBezTo>
                  <a:lnTo>
                    <a:pt x="197813" y="64580"/>
                  </a:lnTo>
                  <a:lnTo>
                    <a:pt x="204558" y="64580"/>
                  </a:lnTo>
                  <a:lnTo>
                    <a:pt x="204558" y="35157"/>
                  </a:lnTo>
                  <a:cubicBezTo>
                    <a:pt x="204558" y="31309"/>
                    <a:pt x="203949" y="28175"/>
                    <a:pt x="202741" y="25756"/>
                  </a:cubicBezTo>
                  <a:cubicBezTo>
                    <a:pt x="201514" y="23346"/>
                    <a:pt x="199678" y="21555"/>
                    <a:pt x="197261" y="20403"/>
                  </a:cubicBezTo>
                  <a:cubicBezTo>
                    <a:pt x="194826" y="19250"/>
                    <a:pt x="191801" y="18669"/>
                    <a:pt x="188176" y="18669"/>
                  </a:cubicBezTo>
                  <a:cubicBezTo>
                    <a:pt x="186131" y="18669"/>
                    <a:pt x="184180" y="18955"/>
                    <a:pt x="182344" y="19517"/>
                  </a:cubicBezTo>
                  <a:cubicBezTo>
                    <a:pt x="180508" y="20079"/>
                    <a:pt x="178872" y="20907"/>
                    <a:pt x="177416" y="21993"/>
                  </a:cubicBezTo>
                  <a:cubicBezTo>
                    <a:pt x="175970" y="23070"/>
                    <a:pt x="174800" y="24413"/>
                    <a:pt x="173868" y="26013"/>
                  </a:cubicBezTo>
                  <a:lnTo>
                    <a:pt x="173402" y="26013"/>
                  </a:lnTo>
                  <a:cubicBezTo>
                    <a:pt x="173535" y="25070"/>
                    <a:pt x="173640" y="24051"/>
                    <a:pt x="173697" y="22936"/>
                  </a:cubicBezTo>
                  <a:cubicBezTo>
                    <a:pt x="173754" y="21822"/>
                    <a:pt x="173773" y="20717"/>
                    <a:pt x="173773" y="19622"/>
                  </a:cubicBezTo>
                  <a:lnTo>
                    <a:pt x="173773" y="457"/>
                  </a:lnTo>
                  <a:lnTo>
                    <a:pt x="166952" y="457"/>
                  </a:lnTo>
                  <a:lnTo>
                    <a:pt x="166952" y="64580"/>
                  </a:lnTo>
                  <a:lnTo>
                    <a:pt x="173773" y="64580"/>
                  </a:lnTo>
                  <a:lnTo>
                    <a:pt x="173773" y="40967"/>
                  </a:lnTo>
                  <a:close/>
                  <a:moveTo>
                    <a:pt x="232490" y="65408"/>
                  </a:moveTo>
                  <a:cubicBezTo>
                    <a:pt x="236191" y="65408"/>
                    <a:pt x="239387" y="64913"/>
                    <a:pt x="242060" y="63922"/>
                  </a:cubicBezTo>
                  <a:cubicBezTo>
                    <a:pt x="244734" y="62932"/>
                    <a:pt x="246798" y="61455"/>
                    <a:pt x="248225" y="59493"/>
                  </a:cubicBezTo>
                  <a:cubicBezTo>
                    <a:pt x="249671" y="57531"/>
                    <a:pt x="250385" y="55102"/>
                    <a:pt x="250385" y="52216"/>
                  </a:cubicBezTo>
                  <a:cubicBezTo>
                    <a:pt x="250385" y="49749"/>
                    <a:pt x="249823" y="47720"/>
                    <a:pt x="248729" y="46139"/>
                  </a:cubicBezTo>
                  <a:cubicBezTo>
                    <a:pt x="247616" y="44558"/>
                    <a:pt x="246037" y="43215"/>
                    <a:pt x="243973" y="42101"/>
                  </a:cubicBezTo>
                  <a:cubicBezTo>
                    <a:pt x="241908" y="40986"/>
                    <a:pt x="239454" y="39910"/>
                    <a:pt x="236638" y="38862"/>
                  </a:cubicBezTo>
                  <a:cubicBezTo>
                    <a:pt x="233812" y="37795"/>
                    <a:pt x="231548" y="36862"/>
                    <a:pt x="229817" y="36062"/>
                  </a:cubicBezTo>
                  <a:cubicBezTo>
                    <a:pt x="228085" y="35271"/>
                    <a:pt x="226829" y="34414"/>
                    <a:pt x="226049" y="33509"/>
                  </a:cubicBezTo>
                  <a:cubicBezTo>
                    <a:pt x="225269" y="32604"/>
                    <a:pt x="224879" y="31442"/>
                    <a:pt x="224879" y="30042"/>
                  </a:cubicBezTo>
                  <a:cubicBezTo>
                    <a:pt x="224879" y="28232"/>
                    <a:pt x="225735" y="26803"/>
                    <a:pt x="227410" y="25756"/>
                  </a:cubicBezTo>
                  <a:cubicBezTo>
                    <a:pt x="229103" y="24717"/>
                    <a:pt x="231519" y="24194"/>
                    <a:pt x="234678" y="24194"/>
                  </a:cubicBezTo>
                  <a:cubicBezTo>
                    <a:pt x="236866" y="24194"/>
                    <a:pt x="239026" y="24470"/>
                    <a:pt x="241147" y="25013"/>
                  </a:cubicBezTo>
                  <a:cubicBezTo>
                    <a:pt x="243269" y="25565"/>
                    <a:pt x="245257" y="26241"/>
                    <a:pt x="247112" y="27041"/>
                  </a:cubicBezTo>
                  <a:lnTo>
                    <a:pt x="249414" y="21555"/>
                  </a:lnTo>
                  <a:cubicBezTo>
                    <a:pt x="247350" y="20650"/>
                    <a:pt x="245143" y="19926"/>
                    <a:pt x="242783" y="19393"/>
                  </a:cubicBezTo>
                  <a:cubicBezTo>
                    <a:pt x="240405" y="18860"/>
                    <a:pt x="237855" y="18583"/>
                    <a:pt x="235125" y="18583"/>
                  </a:cubicBezTo>
                  <a:cubicBezTo>
                    <a:pt x="230111" y="18583"/>
                    <a:pt x="226059" y="19612"/>
                    <a:pt x="222976" y="21660"/>
                  </a:cubicBezTo>
                  <a:cubicBezTo>
                    <a:pt x="219894" y="23708"/>
                    <a:pt x="218353" y="26641"/>
                    <a:pt x="218353" y="30461"/>
                  </a:cubicBezTo>
                  <a:cubicBezTo>
                    <a:pt x="218353" y="32957"/>
                    <a:pt x="218914" y="34995"/>
                    <a:pt x="220046" y="36557"/>
                  </a:cubicBezTo>
                  <a:cubicBezTo>
                    <a:pt x="221197" y="38119"/>
                    <a:pt x="222815" y="39453"/>
                    <a:pt x="224917" y="40538"/>
                  </a:cubicBezTo>
                  <a:cubicBezTo>
                    <a:pt x="227019" y="41624"/>
                    <a:pt x="229503" y="42710"/>
                    <a:pt x="232385" y="43815"/>
                  </a:cubicBezTo>
                  <a:cubicBezTo>
                    <a:pt x="235306" y="44882"/>
                    <a:pt x="237570" y="45863"/>
                    <a:pt x="239225" y="46758"/>
                  </a:cubicBezTo>
                  <a:cubicBezTo>
                    <a:pt x="240862" y="47654"/>
                    <a:pt x="242051" y="48568"/>
                    <a:pt x="242755" y="49520"/>
                  </a:cubicBezTo>
                  <a:cubicBezTo>
                    <a:pt x="243440" y="50463"/>
                    <a:pt x="243792" y="51559"/>
                    <a:pt x="243792" y="52797"/>
                  </a:cubicBezTo>
                  <a:cubicBezTo>
                    <a:pt x="243792" y="54969"/>
                    <a:pt x="242898" y="56683"/>
                    <a:pt x="241157" y="57950"/>
                  </a:cubicBezTo>
                  <a:cubicBezTo>
                    <a:pt x="239387" y="59207"/>
                    <a:pt x="236571" y="59846"/>
                    <a:pt x="232680" y="59846"/>
                  </a:cubicBezTo>
                  <a:cubicBezTo>
                    <a:pt x="230007" y="59846"/>
                    <a:pt x="227400" y="59474"/>
                    <a:pt x="224841" y="58731"/>
                  </a:cubicBezTo>
                  <a:cubicBezTo>
                    <a:pt x="222291" y="57988"/>
                    <a:pt x="220103" y="57169"/>
                    <a:pt x="218267" y="56255"/>
                  </a:cubicBezTo>
                  <a:lnTo>
                    <a:pt x="218267" y="62560"/>
                  </a:lnTo>
                  <a:cubicBezTo>
                    <a:pt x="219999" y="63475"/>
                    <a:pt x="222025" y="64170"/>
                    <a:pt x="224327" y="64665"/>
                  </a:cubicBezTo>
                  <a:cubicBezTo>
                    <a:pt x="226601" y="65161"/>
                    <a:pt x="229331" y="65408"/>
                    <a:pt x="232490" y="65408"/>
                  </a:cubicBezTo>
                  <a:moveTo>
                    <a:pt x="271267" y="62894"/>
                  </a:moveTo>
                  <a:cubicBezTo>
                    <a:pt x="274368" y="64570"/>
                    <a:pt x="277936" y="65408"/>
                    <a:pt x="282026" y="65408"/>
                  </a:cubicBezTo>
                  <a:cubicBezTo>
                    <a:pt x="284576" y="65408"/>
                    <a:pt x="286764" y="65199"/>
                    <a:pt x="288619" y="64789"/>
                  </a:cubicBezTo>
                  <a:cubicBezTo>
                    <a:pt x="290474" y="64379"/>
                    <a:pt x="292149" y="63789"/>
                    <a:pt x="293652" y="63017"/>
                  </a:cubicBezTo>
                  <a:lnTo>
                    <a:pt x="293652" y="56921"/>
                  </a:lnTo>
                  <a:cubicBezTo>
                    <a:pt x="292092" y="57607"/>
                    <a:pt x="290360" y="58207"/>
                    <a:pt x="288429" y="58712"/>
                  </a:cubicBezTo>
                  <a:cubicBezTo>
                    <a:pt x="286498" y="59217"/>
                    <a:pt x="284357" y="59474"/>
                    <a:pt x="281960" y="59474"/>
                  </a:cubicBezTo>
                  <a:cubicBezTo>
                    <a:pt x="278973" y="59474"/>
                    <a:pt x="276480" y="58788"/>
                    <a:pt x="274492" y="57436"/>
                  </a:cubicBezTo>
                  <a:cubicBezTo>
                    <a:pt x="272503" y="56074"/>
                    <a:pt x="271000" y="54102"/>
                    <a:pt x="269992" y="51521"/>
                  </a:cubicBezTo>
                  <a:cubicBezTo>
                    <a:pt x="269002" y="48939"/>
                    <a:pt x="268508" y="45815"/>
                    <a:pt x="268508" y="42167"/>
                  </a:cubicBezTo>
                  <a:cubicBezTo>
                    <a:pt x="268508" y="38348"/>
                    <a:pt x="269012" y="35128"/>
                    <a:pt x="270030" y="32518"/>
                  </a:cubicBezTo>
                  <a:cubicBezTo>
                    <a:pt x="271067" y="29908"/>
                    <a:pt x="272627" y="27927"/>
                    <a:pt x="274691" y="26584"/>
                  </a:cubicBezTo>
                  <a:cubicBezTo>
                    <a:pt x="276756" y="25241"/>
                    <a:pt x="279372" y="24565"/>
                    <a:pt x="282493" y="24565"/>
                  </a:cubicBezTo>
                  <a:cubicBezTo>
                    <a:pt x="284053" y="24565"/>
                    <a:pt x="285727" y="24784"/>
                    <a:pt x="287525" y="25222"/>
                  </a:cubicBezTo>
                  <a:cubicBezTo>
                    <a:pt x="289323" y="25660"/>
                    <a:pt x="290902" y="26156"/>
                    <a:pt x="292282" y="26708"/>
                  </a:cubicBezTo>
                  <a:lnTo>
                    <a:pt x="294346" y="20984"/>
                  </a:lnTo>
                  <a:cubicBezTo>
                    <a:pt x="292986" y="20298"/>
                    <a:pt x="291283" y="19717"/>
                    <a:pt x="289181" y="19269"/>
                  </a:cubicBezTo>
                  <a:cubicBezTo>
                    <a:pt x="287078" y="18812"/>
                    <a:pt x="284909" y="18593"/>
                    <a:pt x="282654" y="18593"/>
                  </a:cubicBezTo>
                  <a:cubicBezTo>
                    <a:pt x="278564" y="18593"/>
                    <a:pt x="274910" y="19421"/>
                    <a:pt x="271714" y="21107"/>
                  </a:cubicBezTo>
                  <a:cubicBezTo>
                    <a:pt x="268498" y="22774"/>
                    <a:pt x="265968" y="25356"/>
                    <a:pt x="264151" y="28832"/>
                  </a:cubicBezTo>
                  <a:cubicBezTo>
                    <a:pt x="262333" y="32309"/>
                    <a:pt x="261420" y="36776"/>
                    <a:pt x="261420" y="42243"/>
                  </a:cubicBezTo>
                  <a:cubicBezTo>
                    <a:pt x="261420" y="47463"/>
                    <a:pt x="262276" y="51797"/>
                    <a:pt x="263998" y="55226"/>
                  </a:cubicBezTo>
                  <a:cubicBezTo>
                    <a:pt x="265749" y="58664"/>
                    <a:pt x="268165" y="61217"/>
                    <a:pt x="271267" y="62894"/>
                  </a:cubicBezTo>
                  <a:moveTo>
                    <a:pt x="319300" y="26279"/>
                  </a:moveTo>
                  <a:cubicBezTo>
                    <a:pt x="321288" y="25003"/>
                    <a:pt x="323943" y="24365"/>
                    <a:pt x="327310" y="24365"/>
                  </a:cubicBezTo>
                  <a:cubicBezTo>
                    <a:pt x="330859" y="24365"/>
                    <a:pt x="333456" y="25298"/>
                    <a:pt x="335188" y="27165"/>
                  </a:cubicBezTo>
                  <a:cubicBezTo>
                    <a:pt x="336900" y="29032"/>
                    <a:pt x="337756" y="31852"/>
                    <a:pt x="337756" y="35614"/>
                  </a:cubicBezTo>
                  <a:lnTo>
                    <a:pt x="337756" y="64589"/>
                  </a:lnTo>
                  <a:lnTo>
                    <a:pt x="344520" y="64589"/>
                  </a:lnTo>
                  <a:lnTo>
                    <a:pt x="344520" y="35157"/>
                  </a:lnTo>
                  <a:cubicBezTo>
                    <a:pt x="344520" y="31318"/>
                    <a:pt x="343911" y="28184"/>
                    <a:pt x="342684" y="25765"/>
                  </a:cubicBezTo>
                  <a:cubicBezTo>
                    <a:pt x="341476" y="23346"/>
                    <a:pt x="339640" y="21565"/>
                    <a:pt x="337223" y="20412"/>
                  </a:cubicBezTo>
                  <a:cubicBezTo>
                    <a:pt x="334788" y="19250"/>
                    <a:pt x="331763" y="18679"/>
                    <a:pt x="328138" y="18679"/>
                  </a:cubicBezTo>
                  <a:cubicBezTo>
                    <a:pt x="326074" y="18679"/>
                    <a:pt x="324142" y="18955"/>
                    <a:pt x="322287" y="19526"/>
                  </a:cubicBezTo>
                  <a:cubicBezTo>
                    <a:pt x="320470" y="20088"/>
                    <a:pt x="318815" y="20907"/>
                    <a:pt x="317378" y="21993"/>
                  </a:cubicBezTo>
                  <a:cubicBezTo>
                    <a:pt x="315932" y="23079"/>
                    <a:pt x="314743" y="24422"/>
                    <a:pt x="313811" y="26013"/>
                  </a:cubicBezTo>
                  <a:lnTo>
                    <a:pt x="313364" y="26013"/>
                  </a:lnTo>
                  <a:cubicBezTo>
                    <a:pt x="313497" y="25079"/>
                    <a:pt x="313583" y="24060"/>
                    <a:pt x="313640" y="22946"/>
                  </a:cubicBezTo>
                  <a:cubicBezTo>
                    <a:pt x="313697" y="21831"/>
                    <a:pt x="313735" y="20726"/>
                    <a:pt x="313735" y="19622"/>
                  </a:cubicBezTo>
                  <a:lnTo>
                    <a:pt x="313735" y="448"/>
                  </a:lnTo>
                  <a:lnTo>
                    <a:pt x="306895" y="448"/>
                  </a:lnTo>
                  <a:lnTo>
                    <a:pt x="306895" y="64580"/>
                  </a:lnTo>
                  <a:lnTo>
                    <a:pt x="313735" y="64580"/>
                  </a:lnTo>
                  <a:lnTo>
                    <a:pt x="313735" y="40967"/>
                  </a:lnTo>
                  <a:cubicBezTo>
                    <a:pt x="313735" y="37395"/>
                    <a:pt x="314163" y="34366"/>
                    <a:pt x="315038" y="31899"/>
                  </a:cubicBezTo>
                  <a:cubicBezTo>
                    <a:pt x="315875" y="29432"/>
                    <a:pt x="317312" y="27546"/>
                    <a:pt x="319300" y="26279"/>
                  </a:cubicBezTo>
                  <a:moveTo>
                    <a:pt x="367942" y="63675"/>
                  </a:moveTo>
                  <a:cubicBezTo>
                    <a:pt x="370359" y="64827"/>
                    <a:pt x="373346" y="65408"/>
                    <a:pt x="376914" y="65408"/>
                  </a:cubicBezTo>
                  <a:cubicBezTo>
                    <a:pt x="378997" y="65408"/>
                    <a:pt x="380966" y="65141"/>
                    <a:pt x="382821" y="64599"/>
                  </a:cubicBezTo>
                  <a:cubicBezTo>
                    <a:pt x="384677" y="64065"/>
                    <a:pt x="386332" y="63265"/>
                    <a:pt x="387816" y="62189"/>
                  </a:cubicBezTo>
                  <a:cubicBezTo>
                    <a:pt x="389300" y="61122"/>
                    <a:pt x="390508" y="59798"/>
                    <a:pt x="391441" y="58236"/>
                  </a:cubicBezTo>
                  <a:lnTo>
                    <a:pt x="391812" y="58236"/>
                  </a:lnTo>
                  <a:lnTo>
                    <a:pt x="392801" y="64580"/>
                  </a:lnTo>
                  <a:lnTo>
                    <a:pt x="398395" y="64580"/>
                  </a:lnTo>
                  <a:lnTo>
                    <a:pt x="398395" y="19412"/>
                  </a:lnTo>
                  <a:lnTo>
                    <a:pt x="391517" y="19412"/>
                  </a:lnTo>
                  <a:lnTo>
                    <a:pt x="391517" y="43196"/>
                  </a:lnTo>
                  <a:cubicBezTo>
                    <a:pt x="391517" y="46768"/>
                    <a:pt x="391089" y="49778"/>
                    <a:pt x="390213" y="52235"/>
                  </a:cubicBezTo>
                  <a:cubicBezTo>
                    <a:pt x="389319" y="54693"/>
                    <a:pt x="387892" y="56559"/>
                    <a:pt x="385904" y="57817"/>
                  </a:cubicBezTo>
                  <a:cubicBezTo>
                    <a:pt x="383915" y="59084"/>
                    <a:pt x="381242" y="59722"/>
                    <a:pt x="377893" y="59722"/>
                  </a:cubicBezTo>
                  <a:cubicBezTo>
                    <a:pt x="374421" y="59722"/>
                    <a:pt x="371814" y="58788"/>
                    <a:pt x="370111" y="56940"/>
                  </a:cubicBezTo>
                  <a:cubicBezTo>
                    <a:pt x="368418" y="55083"/>
                    <a:pt x="367562" y="52273"/>
                    <a:pt x="367562" y="48511"/>
                  </a:cubicBezTo>
                  <a:lnTo>
                    <a:pt x="367562" y="19412"/>
                  </a:lnTo>
                  <a:lnTo>
                    <a:pt x="360646" y="19412"/>
                  </a:lnTo>
                  <a:lnTo>
                    <a:pt x="360646" y="49006"/>
                  </a:lnTo>
                  <a:cubicBezTo>
                    <a:pt x="360646" y="52797"/>
                    <a:pt x="361235" y="55902"/>
                    <a:pt x="362482" y="58322"/>
                  </a:cubicBezTo>
                  <a:cubicBezTo>
                    <a:pt x="363709" y="60731"/>
                    <a:pt x="365526" y="62522"/>
                    <a:pt x="367942" y="63675"/>
                  </a:cubicBezTo>
                  <a:moveTo>
                    <a:pt x="415415" y="64580"/>
                  </a:moveTo>
                  <a:lnTo>
                    <a:pt x="422293" y="64580"/>
                  </a:lnTo>
                  <a:lnTo>
                    <a:pt x="422293" y="11173"/>
                  </a:lnTo>
                  <a:lnTo>
                    <a:pt x="422293" y="457"/>
                  </a:lnTo>
                  <a:lnTo>
                    <a:pt x="415415" y="457"/>
                  </a:lnTo>
                  <a:lnTo>
                    <a:pt x="415415" y="64580"/>
                  </a:lnTo>
                  <a:close/>
                  <a:moveTo>
                    <a:pt x="446933" y="62751"/>
                  </a:moveTo>
                  <a:cubicBezTo>
                    <a:pt x="443717" y="60979"/>
                    <a:pt x="441205" y="58379"/>
                    <a:pt x="439427" y="54940"/>
                  </a:cubicBezTo>
                  <a:cubicBezTo>
                    <a:pt x="437638" y="51511"/>
                    <a:pt x="436753" y="47311"/>
                    <a:pt x="436753" y="42329"/>
                  </a:cubicBezTo>
                  <a:cubicBezTo>
                    <a:pt x="436753" y="37471"/>
                    <a:pt x="437571" y="33261"/>
                    <a:pt x="439208" y="29699"/>
                  </a:cubicBezTo>
                  <a:cubicBezTo>
                    <a:pt x="440844" y="26146"/>
                    <a:pt x="443146" y="23403"/>
                    <a:pt x="446124" y="21479"/>
                  </a:cubicBezTo>
                  <a:cubicBezTo>
                    <a:pt x="449092" y="19555"/>
                    <a:pt x="452612" y="18593"/>
                    <a:pt x="456636" y="18593"/>
                  </a:cubicBezTo>
                  <a:cubicBezTo>
                    <a:pt x="460480" y="18593"/>
                    <a:pt x="463771" y="19441"/>
                    <a:pt x="466521" y="21145"/>
                  </a:cubicBezTo>
                  <a:cubicBezTo>
                    <a:pt x="469270" y="22850"/>
                    <a:pt x="471373" y="25232"/>
                    <a:pt x="472819" y="28299"/>
                  </a:cubicBezTo>
                  <a:cubicBezTo>
                    <a:pt x="474265" y="31366"/>
                    <a:pt x="474997" y="34938"/>
                    <a:pt x="474997" y="39033"/>
                  </a:cubicBezTo>
                  <a:lnTo>
                    <a:pt x="474997" y="43282"/>
                  </a:lnTo>
                  <a:lnTo>
                    <a:pt x="443841" y="43282"/>
                  </a:lnTo>
                  <a:cubicBezTo>
                    <a:pt x="443936" y="48587"/>
                    <a:pt x="445249" y="52626"/>
                    <a:pt x="447798" y="55397"/>
                  </a:cubicBezTo>
                  <a:cubicBezTo>
                    <a:pt x="450348" y="58169"/>
                    <a:pt x="453944" y="59560"/>
                    <a:pt x="458596" y="59560"/>
                  </a:cubicBezTo>
                  <a:cubicBezTo>
                    <a:pt x="461441" y="59560"/>
                    <a:pt x="463962" y="59303"/>
                    <a:pt x="466159" y="58779"/>
                  </a:cubicBezTo>
                  <a:cubicBezTo>
                    <a:pt x="468347" y="58255"/>
                    <a:pt x="470640" y="57483"/>
                    <a:pt x="472999" y="56474"/>
                  </a:cubicBezTo>
                  <a:lnTo>
                    <a:pt x="472999" y="62484"/>
                  </a:lnTo>
                  <a:cubicBezTo>
                    <a:pt x="470716" y="63503"/>
                    <a:pt x="468443" y="64246"/>
                    <a:pt x="466216" y="64713"/>
                  </a:cubicBezTo>
                  <a:cubicBezTo>
                    <a:pt x="463990" y="65180"/>
                    <a:pt x="461326" y="65418"/>
                    <a:pt x="458301" y="65418"/>
                  </a:cubicBezTo>
                  <a:cubicBezTo>
                    <a:pt x="453934" y="65408"/>
                    <a:pt x="450167" y="64522"/>
                    <a:pt x="446933" y="62751"/>
                  </a:cubicBezTo>
                  <a:moveTo>
                    <a:pt x="447827" y="27775"/>
                  </a:moveTo>
                  <a:cubicBezTo>
                    <a:pt x="445648" y="30166"/>
                    <a:pt x="444373" y="33499"/>
                    <a:pt x="443964" y="37786"/>
                  </a:cubicBezTo>
                  <a:lnTo>
                    <a:pt x="467843" y="37786"/>
                  </a:lnTo>
                  <a:cubicBezTo>
                    <a:pt x="467805" y="35100"/>
                    <a:pt x="467396" y="32728"/>
                    <a:pt x="466578" y="30680"/>
                  </a:cubicBezTo>
                  <a:cubicBezTo>
                    <a:pt x="465779" y="28632"/>
                    <a:pt x="464551" y="27041"/>
                    <a:pt x="462896" y="25898"/>
                  </a:cubicBezTo>
                  <a:cubicBezTo>
                    <a:pt x="461241" y="24755"/>
                    <a:pt x="459129" y="24194"/>
                    <a:pt x="456560" y="24194"/>
                  </a:cubicBezTo>
                  <a:cubicBezTo>
                    <a:pt x="452898" y="24194"/>
                    <a:pt x="449996" y="25384"/>
                    <a:pt x="447827" y="27775"/>
                  </a:cubicBezTo>
                  <a:moveTo>
                    <a:pt x="513879" y="64580"/>
                  </a:moveTo>
                  <a:lnTo>
                    <a:pt x="520738" y="64580"/>
                  </a:lnTo>
                  <a:lnTo>
                    <a:pt x="520738" y="24765"/>
                  </a:lnTo>
                  <a:lnTo>
                    <a:pt x="531964" y="24765"/>
                  </a:lnTo>
                  <a:lnTo>
                    <a:pt x="531964" y="19412"/>
                  </a:lnTo>
                  <a:lnTo>
                    <a:pt x="520738" y="19412"/>
                  </a:lnTo>
                  <a:lnTo>
                    <a:pt x="520738" y="16107"/>
                  </a:lnTo>
                  <a:cubicBezTo>
                    <a:pt x="520738" y="12516"/>
                    <a:pt x="521347" y="9868"/>
                    <a:pt x="522593" y="8182"/>
                  </a:cubicBezTo>
                  <a:cubicBezTo>
                    <a:pt x="523858" y="6487"/>
                    <a:pt x="525771" y="5648"/>
                    <a:pt x="528368" y="5648"/>
                  </a:cubicBezTo>
                  <a:cubicBezTo>
                    <a:pt x="529576" y="5648"/>
                    <a:pt x="530765" y="5772"/>
                    <a:pt x="531935" y="6039"/>
                  </a:cubicBezTo>
                  <a:cubicBezTo>
                    <a:pt x="533106" y="6296"/>
                    <a:pt x="534142" y="6582"/>
                    <a:pt x="535094" y="6877"/>
                  </a:cubicBezTo>
                  <a:lnTo>
                    <a:pt x="536863" y="1486"/>
                  </a:lnTo>
                  <a:cubicBezTo>
                    <a:pt x="535769" y="1095"/>
                    <a:pt x="534485" y="752"/>
                    <a:pt x="533058" y="448"/>
                  </a:cubicBezTo>
                  <a:cubicBezTo>
                    <a:pt x="531612" y="152"/>
                    <a:pt x="530033" y="0"/>
                    <a:pt x="528301" y="0"/>
                  </a:cubicBezTo>
                  <a:cubicBezTo>
                    <a:pt x="525238" y="0"/>
                    <a:pt x="522612" y="562"/>
                    <a:pt x="520481" y="1686"/>
                  </a:cubicBezTo>
                  <a:cubicBezTo>
                    <a:pt x="518341" y="2810"/>
                    <a:pt x="516714" y="4562"/>
                    <a:pt x="515591" y="6944"/>
                  </a:cubicBezTo>
                  <a:cubicBezTo>
                    <a:pt x="514459" y="9315"/>
                    <a:pt x="513879" y="12402"/>
                    <a:pt x="513879" y="16192"/>
                  </a:cubicBezTo>
                  <a:lnTo>
                    <a:pt x="513879" y="19202"/>
                  </a:lnTo>
                  <a:lnTo>
                    <a:pt x="505887" y="21469"/>
                  </a:lnTo>
                  <a:lnTo>
                    <a:pt x="505887" y="24765"/>
                  </a:lnTo>
                  <a:lnTo>
                    <a:pt x="513879" y="24765"/>
                  </a:lnTo>
                  <a:lnTo>
                    <a:pt x="513879" y="64580"/>
                  </a:lnTo>
                  <a:close/>
                  <a:moveTo>
                    <a:pt x="549592" y="63675"/>
                  </a:moveTo>
                  <a:cubicBezTo>
                    <a:pt x="552009" y="64827"/>
                    <a:pt x="554996" y="65408"/>
                    <a:pt x="558563" y="65408"/>
                  </a:cubicBezTo>
                  <a:cubicBezTo>
                    <a:pt x="560647" y="65408"/>
                    <a:pt x="562616" y="65141"/>
                    <a:pt x="564471" y="64599"/>
                  </a:cubicBezTo>
                  <a:cubicBezTo>
                    <a:pt x="566307" y="64065"/>
                    <a:pt x="567982" y="63265"/>
                    <a:pt x="569466" y="62189"/>
                  </a:cubicBezTo>
                  <a:cubicBezTo>
                    <a:pt x="570950" y="61122"/>
                    <a:pt x="572139" y="59798"/>
                    <a:pt x="573091" y="58236"/>
                  </a:cubicBezTo>
                  <a:lnTo>
                    <a:pt x="573461" y="58236"/>
                  </a:lnTo>
                  <a:lnTo>
                    <a:pt x="574451" y="64580"/>
                  </a:lnTo>
                  <a:lnTo>
                    <a:pt x="580045" y="64580"/>
                  </a:lnTo>
                  <a:lnTo>
                    <a:pt x="580045" y="19412"/>
                  </a:lnTo>
                  <a:lnTo>
                    <a:pt x="573186" y="19412"/>
                  </a:lnTo>
                  <a:lnTo>
                    <a:pt x="573186" y="43196"/>
                  </a:lnTo>
                  <a:cubicBezTo>
                    <a:pt x="573186" y="46768"/>
                    <a:pt x="572720" y="49778"/>
                    <a:pt x="571844" y="52235"/>
                  </a:cubicBezTo>
                  <a:cubicBezTo>
                    <a:pt x="570969" y="54693"/>
                    <a:pt x="569542" y="56559"/>
                    <a:pt x="567554" y="57817"/>
                  </a:cubicBezTo>
                  <a:cubicBezTo>
                    <a:pt x="565546" y="59084"/>
                    <a:pt x="562892" y="59722"/>
                    <a:pt x="559543" y="59722"/>
                  </a:cubicBezTo>
                  <a:cubicBezTo>
                    <a:pt x="556052" y="59722"/>
                    <a:pt x="553464" y="58788"/>
                    <a:pt x="551780" y="56940"/>
                  </a:cubicBezTo>
                  <a:cubicBezTo>
                    <a:pt x="550068" y="55083"/>
                    <a:pt x="549212" y="52273"/>
                    <a:pt x="549212" y="48511"/>
                  </a:cubicBezTo>
                  <a:lnTo>
                    <a:pt x="549212" y="19412"/>
                  </a:lnTo>
                  <a:lnTo>
                    <a:pt x="542295" y="19412"/>
                  </a:lnTo>
                  <a:lnTo>
                    <a:pt x="542295" y="49006"/>
                  </a:lnTo>
                  <a:cubicBezTo>
                    <a:pt x="542295" y="52797"/>
                    <a:pt x="542885" y="55902"/>
                    <a:pt x="544113" y="58322"/>
                  </a:cubicBezTo>
                  <a:cubicBezTo>
                    <a:pt x="545359" y="60731"/>
                    <a:pt x="547176" y="62522"/>
                    <a:pt x="549592" y="63675"/>
                  </a:cubicBezTo>
                  <a:moveTo>
                    <a:pt x="553493" y="11173"/>
                  </a:moveTo>
                  <a:cubicBezTo>
                    <a:pt x="554568" y="11173"/>
                    <a:pt x="555462" y="10839"/>
                    <a:pt x="556204" y="10163"/>
                  </a:cubicBezTo>
                  <a:cubicBezTo>
                    <a:pt x="556927" y="9487"/>
                    <a:pt x="557279" y="8477"/>
                    <a:pt x="557279" y="7134"/>
                  </a:cubicBezTo>
                  <a:cubicBezTo>
                    <a:pt x="557279" y="5763"/>
                    <a:pt x="556927" y="4753"/>
                    <a:pt x="556204" y="4124"/>
                  </a:cubicBezTo>
                  <a:cubicBezTo>
                    <a:pt x="555462" y="3496"/>
                    <a:pt x="554568" y="3181"/>
                    <a:pt x="553493" y="3181"/>
                  </a:cubicBezTo>
                  <a:cubicBezTo>
                    <a:pt x="552456" y="3181"/>
                    <a:pt x="551581" y="3496"/>
                    <a:pt x="550877" y="4124"/>
                  </a:cubicBezTo>
                  <a:cubicBezTo>
                    <a:pt x="550154" y="4753"/>
                    <a:pt x="549802" y="5763"/>
                    <a:pt x="549802" y="7134"/>
                  </a:cubicBezTo>
                  <a:cubicBezTo>
                    <a:pt x="549802" y="8477"/>
                    <a:pt x="550154" y="9487"/>
                    <a:pt x="550877" y="10163"/>
                  </a:cubicBezTo>
                  <a:cubicBezTo>
                    <a:pt x="551581" y="10839"/>
                    <a:pt x="552456" y="11173"/>
                    <a:pt x="553493" y="11173"/>
                  </a:cubicBezTo>
                  <a:moveTo>
                    <a:pt x="569266" y="11173"/>
                  </a:moveTo>
                  <a:cubicBezTo>
                    <a:pt x="570303" y="11173"/>
                    <a:pt x="571197" y="10839"/>
                    <a:pt x="571939" y="10163"/>
                  </a:cubicBezTo>
                  <a:cubicBezTo>
                    <a:pt x="572681" y="9487"/>
                    <a:pt x="573033" y="8477"/>
                    <a:pt x="573033" y="7134"/>
                  </a:cubicBezTo>
                  <a:cubicBezTo>
                    <a:pt x="573033" y="5763"/>
                    <a:pt x="572681" y="4753"/>
                    <a:pt x="571939" y="4124"/>
                  </a:cubicBezTo>
                  <a:cubicBezTo>
                    <a:pt x="571197" y="3496"/>
                    <a:pt x="570303" y="3181"/>
                    <a:pt x="569266" y="3181"/>
                  </a:cubicBezTo>
                  <a:cubicBezTo>
                    <a:pt x="568248" y="3181"/>
                    <a:pt x="567373" y="3496"/>
                    <a:pt x="566669" y="4124"/>
                  </a:cubicBezTo>
                  <a:cubicBezTo>
                    <a:pt x="565965" y="4753"/>
                    <a:pt x="565613" y="5763"/>
                    <a:pt x="565613" y="7134"/>
                  </a:cubicBezTo>
                  <a:cubicBezTo>
                    <a:pt x="565613" y="8477"/>
                    <a:pt x="565965" y="9487"/>
                    <a:pt x="566669" y="10163"/>
                  </a:cubicBezTo>
                  <a:cubicBezTo>
                    <a:pt x="567373" y="10839"/>
                    <a:pt x="568248" y="11173"/>
                    <a:pt x="569266" y="11173"/>
                  </a:cubicBezTo>
                  <a:moveTo>
                    <a:pt x="603943" y="40348"/>
                  </a:moveTo>
                  <a:cubicBezTo>
                    <a:pt x="603943" y="38014"/>
                    <a:pt x="604276" y="35890"/>
                    <a:pt x="604961" y="33985"/>
                  </a:cubicBezTo>
                  <a:cubicBezTo>
                    <a:pt x="605646" y="32071"/>
                    <a:pt x="606597" y="30432"/>
                    <a:pt x="607805" y="29080"/>
                  </a:cubicBezTo>
                  <a:cubicBezTo>
                    <a:pt x="609013" y="27718"/>
                    <a:pt x="610402" y="26670"/>
                    <a:pt x="612020" y="25946"/>
                  </a:cubicBezTo>
                  <a:cubicBezTo>
                    <a:pt x="613618" y="25213"/>
                    <a:pt x="615330" y="24851"/>
                    <a:pt x="617147" y="24851"/>
                  </a:cubicBezTo>
                  <a:cubicBezTo>
                    <a:pt x="617927" y="24851"/>
                    <a:pt x="618784" y="24908"/>
                    <a:pt x="619697" y="25013"/>
                  </a:cubicBezTo>
                  <a:cubicBezTo>
                    <a:pt x="620610" y="25127"/>
                    <a:pt x="621428" y="25279"/>
                    <a:pt x="622170" y="25470"/>
                  </a:cubicBezTo>
                  <a:lnTo>
                    <a:pt x="623027" y="19126"/>
                  </a:lnTo>
                  <a:cubicBezTo>
                    <a:pt x="622266" y="18955"/>
                    <a:pt x="621390" y="18831"/>
                    <a:pt x="620410" y="18726"/>
                  </a:cubicBezTo>
                  <a:cubicBezTo>
                    <a:pt x="619421" y="18631"/>
                    <a:pt x="618479" y="18583"/>
                    <a:pt x="617566" y="18583"/>
                  </a:cubicBezTo>
                  <a:cubicBezTo>
                    <a:pt x="615425" y="18583"/>
                    <a:pt x="613475" y="19002"/>
                    <a:pt x="611753" y="19822"/>
                  </a:cubicBezTo>
                  <a:cubicBezTo>
                    <a:pt x="610003" y="20650"/>
                    <a:pt x="608461" y="21755"/>
                    <a:pt x="607149" y="23146"/>
                  </a:cubicBezTo>
                  <a:cubicBezTo>
                    <a:pt x="605845" y="24527"/>
                    <a:pt x="604713" y="26060"/>
                    <a:pt x="603781" y="27737"/>
                  </a:cubicBezTo>
                  <a:lnTo>
                    <a:pt x="603486" y="27737"/>
                  </a:lnTo>
                  <a:lnTo>
                    <a:pt x="602744" y="19412"/>
                  </a:lnTo>
                  <a:lnTo>
                    <a:pt x="597074" y="19412"/>
                  </a:lnTo>
                  <a:lnTo>
                    <a:pt x="597074" y="64580"/>
                  </a:lnTo>
                  <a:lnTo>
                    <a:pt x="603952" y="64580"/>
                  </a:lnTo>
                  <a:lnTo>
                    <a:pt x="603952" y="40348"/>
                  </a:lnTo>
                  <a:close/>
                  <a:moveTo>
                    <a:pt x="650321" y="10506"/>
                  </a:moveTo>
                  <a:lnTo>
                    <a:pt x="669271" y="10506"/>
                  </a:lnTo>
                  <a:lnTo>
                    <a:pt x="669271" y="64580"/>
                  </a:lnTo>
                  <a:lnTo>
                    <a:pt x="676292" y="64580"/>
                  </a:lnTo>
                  <a:lnTo>
                    <a:pt x="676292" y="10506"/>
                  </a:lnTo>
                  <a:lnTo>
                    <a:pt x="695148" y="10506"/>
                  </a:lnTo>
                  <a:lnTo>
                    <a:pt x="695148" y="4324"/>
                  </a:lnTo>
                  <a:lnTo>
                    <a:pt x="650311" y="4324"/>
                  </a:lnTo>
                  <a:lnTo>
                    <a:pt x="650311" y="10506"/>
                  </a:lnTo>
                  <a:close/>
                  <a:moveTo>
                    <a:pt x="733040" y="21145"/>
                  </a:moveTo>
                  <a:cubicBezTo>
                    <a:pt x="735790" y="22850"/>
                    <a:pt x="737873" y="25232"/>
                    <a:pt x="739338" y="28299"/>
                  </a:cubicBezTo>
                  <a:cubicBezTo>
                    <a:pt x="740784" y="31356"/>
                    <a:pt x="741517" y="34938"/>
                    <a:pt x="741517" y="39033"/>
                  </a:cubicBezTo>
                  <a:lnTo>
                    <a:pt x="741517" y="43272"/>
                  </a:lnTo>
                  <a:lnTo>
                    <a:pt x="710360" y="43272"/>
                  </a:lnTo>
                  <a:cubicBezTo>
                    <a:pt x="710436" y="48578"/>
                    <a:pt x="711749" y="52616"/>
                    <a:pt x="714299" y="55397"/>
                  </a:cubicBezTo>
                  <a:cubicBezTo>
                    <a:pt x="716867" y="58169"/>
                    <a:pt x="720444" y="59560"/>
                    <a:pt x="725097" y="59560"/>
                  </a:cubicBezTo>
                  <a:cubicBezTo>
                    <a:pt x="727960" y="59560"/>
                    <a:pt x="730481" y="59293"/>
                    <a:pt x="732679" y="58769"/>
                  </a:cubicBezTo>
                  <a:cubicBezTo>
                    <a:pt x="734867" y="58255"/>
                    <a:pt x="737140" y="57483"/>
                    <a:pt x="739500" y="56464"/>
                  </a:cubicBezTo>
                  <a:lnTo>
                    <a:pt x="739500" y="62484"/>
                  </a:lnTo>
                  <a:cubicBezTo>
                    <a:pt x="737236" y="63503"/>
                    <a:pt x="734981" y="64237"/>
                    <a:pt x="732736" y="64703"/>
                  </a:cubicBezTo>
                  <a:cubicBezTo>
                    <a:pt x="730491" y="65170"/>
                    <a:pt x="727865" y="65408"/>
                    <a:pt x="724821" y="65408"/>
                  </a:cubicBezTo>
                  <a:cubicBezTo>
                    <a:pt x="720473" y="65408"/>
                    <a:pt x="716696" y="64522"/>
                    <a:pt x="713471" y="62751"/>
                  </a:cubicBezTo>
                  <a:cubicBezTo>
                    <a:pt x="710237" y="60979"/>
                    <a:pt x="707744" y="58379"/>
                    <a:pt x="705946" y="54940"/>
                  </a:cubicBezTo>
                  <a:cubicBezTo>
                    <a:pt x="704176" y="51502"/>
                    <a:pt x="703292" y="47301"/>
                    <a:pt x="703292" y="42329"/>
                  </a:cubicBezTo>
                  <a:cubicBezTo>
                    <a:pt x="703292" y="37462"/>
                    <a:pt x="704110" y="33252"/>
                    <a:pt x="705746" y="29699"/>
                  </a:cubicBezTo>
                  <a:cubicBezTo>
                    <a:pt x="707382" y="26137"/>
                    <a:pt x="709685" y="23393"/>
                    <a:pt x="712662" y="21479"/>
                  </a:cubicBezTo>
                  <a:cubicBezTo>
                    <a:pt x="715631" y="19555"/>
                    <a:pt x="719151" y="18593"/>
                    <a:pt x="723175" y="18593"/>
                  </a:cubicBezTo>
                  <a:cubicBezTo>
                    <a:pt x="726999" y="18593"/>
                    <a:pt x="730291" y="19441"/>
                    <a:pt x="733040" y="21145"/>
                  </a:cubicBezTo>
                  <a:moveTo>
                    <a:pt x="734344" y="37795"/>
                  </a:moveTo>
                  <a:cubicBezTo>
                    <a:pt x="734325" y="35100"/>
                    <a:pt x="733897" y="32737"/>
                    <a:pt x="733097" y="30690"/>
                  </a:cubicBezTo>
                  <a:cubicBezTo>
                    <a:pt x="732279" y="28642"/>
                    <a:pt x="731052" y="27041"/>
                    <a:pt x="729416" y="25908"/>
                  </a:cubicBezTo>
                  <a:cubicBezTo>
                    <a:pt x="727760" y="24765"/>
                    <a:pt x="725648" y="24194"/>
                    <a:pt x="723080" y="24194"/>
                  </a:cubicBezTo>
                  <a:cubicBezTo>
                    <a:pt x="719417" y="24194"/>
                    <a:pt x="716525" y="25394"/>
                    <a:pt x="714346" y="27784"/>
                  </a:cubicBezTo>
                  <a:cubicBezTo>
                    <a:pt x="712168" y="30166"/>
                    <a:pt x="710893" y="33509"/>
                    <a:pt x="710484" y="37795"/>
                  </a:cubicBezTo>
                  <a:lnTo>
                    <a:pt x="734344" y="37795"/>
                  </a:lnTo>
                  <a:close/>
                  <a:moveTo>
                    <a:pt x="763008" y="62894"/>
                  </a:moveTo>
                  <a:cubicBezTo>
                    <a:pt x="766109" y="64570"/>
                    <a:pt x="769696" y="65408"/>
                    <a:pt x="773748" y="65408"/>
                  </a:cubicBezTo>
                  <a:cubicBezTo>
                    <a:pt x="776298" y="65408"/>
                    <a:pt x="778505" y="65199"/>
                    <a:pt x="780360" y="64789"/>
                  </a:cubicBezTo>
                  <a:cubicBezTo>
                    <a:pt x="782196" y="64379"/>
                    <a:pt x="783890" y="63789"/>
                    <a:pt x="785393" y="63017"/>
                  </a:cubicBezTo>
                  <a:lnTo>
                    <a:pt x="785393" y="56921"/>
                  </a:lnTo>
                  <a:cubicBezTo>
                    <a:pt x="783833" y="57607"/>
                    <a:pt x="782082" y="58207"/>
                    <a:pt x="780170" y="58712"/>
                  </a:cubicBezTo>
                  <a:cubicBezTo>
                    <a:pt x="778239" y="59217"/>
                    <a:pt x="776098" y="59474"/>
                    <a:pt x="773701" y="59474"/>
                  </a:cubicBezTo>
                  <a:cubicBezTo>
                    <a:pt x="770714" y="59474"/>
                    <a:pt x="768221" y="58788"/>
                    <a:pt x="766233" y="57436"/>
                  </a:cubicBezTo>
                  <a:cubicBezTo>
                    <a:pt x="764244" y="56074"/>
                    <a:pt x="762741" y="54102"/>
                    <a:pt x="761752" y="51521"/>
                  </a:cubicBezTo>
                  <a:cubicBezTo>
                    <a:pt x="760734" y="48939"/>
                    <a:pt x="760249" y="45815"/>
                    <a:pt x="760249" y="42167"/>
                  </a:cubicBezTo>
                  <a:cubicBezTo>
                    <a:pt x="760249" y="38348"/>
                    <a:pt x="760753" y="35128"/>
                    <a:pt x="761790" y="32518"/>
                  </a:cubicBezTo>
                  <a:cubicBezTo>
                    <a:pt x="762808" y="29908"/>
                    <a:pt x="764368" y="27927"/>
                    <a:pt x="766433" y="26584"/>
                  </a:cubicBezTo>
                  <a:cubicBezTo>
                    <a:pt x="768516" y="25241"/>
                    <a:pt x="771094" y="24565"/>
                    <a:pt x="774233" y="24565"/>
                  </a:cubicBezTo>
                  <a:cubicBezTo>
                    <a:pt x="775794" y="24565"/>
                    <a:pt x="777468" y="24784"/>
                    <a:pt x="779266" y="25222"/>
                  </a:cubicBezTo>
                  <a:cubicBezTo>
                    <a:pt x="781064" y="25660"/>
                    <a:pt x="782643" y="26156"/>
                    <a:pt x="784023" y="26708"/>
                  </a:cubicBezTo>
                  <a:lnTo>
                    <a:pt x="786087" y="20984"/>
                  </a:lnTo>
                  <a:cubicBezTo>
                    <a:pt x="784746" y="20298"/>
                    <a:pt x="783024" y="19717"/>
                    <a:pt x="780921" y="19269"/>
                  </a:cubicBezTo>
                  <a:cubicBezTo>
                    <a:pt x="778819" y="18812"/>
                    <a:pt x="776650" y="18593"/>
                    <a:pt x="774395" y="18593"/>
                  </a:cubicBezTo>
                  <a:cubicBezTo>
                    <a:pt x="770304" y="18593"/>
                    <a:pt x="766651" y="19421"/>
                    <a:pt x="763455" y="21107"/>
                  </a:cubicBezTo>
                  <a:cubicBezTo>
                    <a:pt x="760239" y="22774"/>
                    <a:pt x="757709" y="25356"/>
                    <a:pt x="755892" y="28832"/>
                  </a:cubicBezTo>
                  <a:cubicBezTo>
                    <a:pt x="754074" y="32309"/>
                    <a:pt x="753161" y="36776"/>
                    <a:pt x="753161" y="42243"/>
                  </a:cubicBezTo>
                  <a:cubicBezTo>
                    <a:pt x="753161" y="47463"/>
                    <a:pt x="754017" y="51797"/>
                    <a:pt x="755758" y="55226"/>
                  </a:cubicBezTo>
                  <a:cubicBezTo>
                    <a:pt x="757490" y="58664"/>
                    <a:pt x="759906" y="61217"/>
                    <a:pt x="763008" y="62894"/>
                  </a:cubicBezTo>
                  <a:moveTo>
                    <a:pt x="805447" y="40967"/>
                  </a:moveTo>
                  <a:cubicBezTo>
                    <a:pt x="805447" y="37395"/>
                    <a:pt x="805894" y="34376"/>
                    <a:pt x="806750" y="31899"/>
                  </a:cubicBezTo>
                  <a:cubicBezTo>
                    <a:pt x="807626" y="29432"/>
                    <a:pt x="809053" y="27556"/>
                    <a:pt x="811041" y="26270"/>
                  </a:cubicBezTo>
                  <a:cubicBezTo>
                    <a:pt x="813029" y="24994"/>
                    <a:pt x="815684" y="24355"/>
                    <a:pt x="819051" y="24355"/>
                  </a:cubicBezTo>
                  <a:cubicBezTo>
                    <a:pt x="822581" y="24355"/>
                    <a:pt x="825216" y="25298"/>
                    <a:pt x="826928" y="27165"/>
                  </a:cubicBezTo>
                  <a:cubicBezTo>
                    <a:pt x="828660" y="29032"/>
                    <a:pt x="829507" y="31842"/>
                    <a:pt x="829507" y="35614"/>
                  </a:cubicBezTo>
                  <a:lnTo>
                    <a:pt x="829507" y="64580"/>
                  </a:lnTo>
                  <a:lnTo>
                    <a:pt x="836252" y="64580"/>
                  </a:lnTo>
                  <a:lnTo>
                    <a:pt x="836252" y="35157"/>
                  </a:lnTo>
                  <a:cubicBezTo>
                    <a:pt x="836252" y="31309"/>
                    <a:pt x="835643" y="28175"/>
                    <a:pt x="834416" y="25756"/>
                  </a:cubicBezTo>
                  <a:cubicBezTo>
                    <a:pt x="833188" y="23346"/>
                    <a:pt x="831390" y="21555"/>
                    <a:pt x="828955" y="20403"/>
                  </a:cubicBezTo>
                  <a:cubicBezTo>
                    <a:pt x="826519" y="19250"/>
                    <a:pt x="823494" y="18669"/>
                    <a:pt x="819869" y="18669"/>
                  </a:cubicBezTo>
                  <a:cubicBezTo>
                    <a:pt x="817805" y="18669"/>
                    <a:pt x="815874" y="18955"/>
                    <a:pt x="814019" y="19517"/>
                  </a:cubicBezTo>
                  <a:cubicBezTo>
                    <a:pt x="812183" y="20079"/>
                    <a:pt x="810546" y="20907"/>
                    <a:pt x="809091" y="21993"/>
                  </a:cubicBezTo>
                  <a:cubicBezTo>
                    <a:pt x="807664" y="23070"/>
                    <a:pt x="806475" y="24413"/>
                    <a:pt x="805542" y="26013"/>
                  </a:cubicBezTo>
                  <a:lnTo>
                    <a:pt x="805076" y="26013"/>
                  </a:lnTo>
                  <a:cubicBezTo>
                    <a:pt x="805228" y="25070"/>
                    <a:pt x="805314" y="24051"/>
                    <a:pt x="805371" y="22936"/>
                  </a:cubicBezTo>
                  <a:cubicBezTo>
                    <a:pt x="805428" y="21822"/>
                    <a:pt x="805447" y="20717"/>
                    <a:pt x="805447" y="19622"/>
                  </a:cubicBezTo>
                  <a:lnTo>
                    <a:pt x="805447" y="457"/>
                  </a:lnTo>
                  <a:lnTo>
                    <a:pt x="798626" y="457"/>
                  </a:lnTo>
                  <a:lnTo>
                    <a:pt x="798626" y="64580"/>
                  </a:lnTo>
                  <a:lnTo>
                    <a:pt x="805447" y="64580"/>
                  </a:lnTo>
                  <a:lnTo>
                    <a:pt x="805447" y="40967"/>
                  </a:lnTo>
                  <a:close/>
                  <a:moveTo>
                    <a:pt x="883771" y="35604"/>
                  </a:moveTo>
                  <a:lnTo>
                    <a:pt x="883771" y="64580"/>
                  </a:lnTo>
                  <a:lnTo>
                    <a:pt x="890536" y="64580"/>
                  </a:lnTo>
                  <a:lnTo>
                    <a:pt x="890536" y="35147"/>
                  </a:lnTo>
                  <a:cubicBezTo>
                    <a:pt x="890536" y="29356"/>
                    <a:pt x="889156" y="25146"/>
                    <a:pt x="886407" y="22517"/>
                  </a:cubicBezTo>
                  <a:cubicBezTo>
                    <a:pt x="883657" y="19898"/>
                    <a:pt x="879605" y="18583"/>
                    <a:pt x="874277" y="18583"/>
                  </a:cubicBezTo>
                  <a:cubicBezTo>
                    <a:pt x="872232" y="18583"/>
                    <a:pt x="870300" y="18869"/>
                    <a:pt x="868464" y="19431"/>
                  </a:cubicBezTo>
                  <a:cubicBezTo>
                    <a:pt x="866628" y="19993"/>
                    <a:pt x="864973" y="20812"/>
                    <a:pt x="863489" y="21898"/>
                  </a:cubicBezTo>
                  <a:cubicBezTo>
                    <a:pt x="862005" y="22984"/>
                    <a:pt x="860796" y="24327"/>
                    <a:pt x="859826" y="25918"/>
                  </a:cubicBezTo>
                  <a:lnTo>
                    <a:pt x="859455" y="25918"/>
                  </a:lnTo>
                  <a:lnTo>
                    <a:pt x="858437" y="19412"/>
                  </a:lnTo>
                  <a:lnTo>
                    <a:pt x="852919" y="19412"/>
                  </a:lnTo>
                  <a:lnTo>
                    <a:pt x="852919" y="64580"/>
                  </a:lnTo>
                  <a:lnTo>
                    <a:pt x="859740" y="64580"/>
                  </a:lnTo>
                  <a:lnTo>
                    <a:pt x="859740" y="40929"/>
                  </a:lnTo>
                  <a:cubicBezTo>
                    <a:pt x="859740" y="35547"/>
                    <a:pt x="860758" y="31442"/>
                    <a:pt x="862804" y="28604"/>
                  </a:cubicBezTo>
                  <a:cubicBezTo>
                    <a:pt x="864811" y="25775"/>
                    <a:pt x="868341" y="24365"/>
                    <a:pt x="873316" y="24365"/>
                  </a:cubicBezTo>
                  <a:cubicBezTo>
                    <a:pt x="876865" y="24365"/>
                    <a:pt x="879481" y="25298"/>
                    <a:pt x="881212" y="27165"/>
                  </a:cubicBezTo>
                  <a:cubicBezTo>
                    <a:pt x="882915" y="29032"/>
                    <a:pt x="883771" y="31842"/>
                    <a:pt x="883771" y="35604"/>
                  </a:cubicBezTo>
                  <a:moveTo>
                    <a:pt x="907165" y="64580"/>
                  </a:moveTo>
                  <a:lnTo>
                    <a:pt x="913986" y="64580"/>
                  </a:lnTo>
                  <a:lnTo>
                    <a:pt x="913986" y="23365"/>
                  </a:lnTo>
                  <a:lnTo>
                    <a:pt x="913986" y="19421"/>
                  </a:lnTo>
                  <a:lnTo>
                    <a:pt x="907165" y="19421"/>
                  </a:lnTo>
                  <a:lnTo>
                    <a:pt x="907165" y="64580"/>
                  </a:lnTo>
                  <a:close/>
                  <a:moveTo>
                    <a:pt x="910656" y="2515"/>
                  </a:moveTo>
                  <a:cubicBezTo>
                    <a:pt x="909467" y="2515"/>
                    <a:pt x="908497" y="2877"/>
                    <a:pt x="907717" y="3610"/>
                  </a:cubicBezTo>
                  <a:cubicBezTo>
                    <a:pt x="906937" y="4334"/>
                    <a:pt x="906547" y="5467"/>
                    <a:pt x="906547" y="7010"/>
                  </a:cubicBezTo>
                  <a:cubicBezTo>
                    <a:pt x="906547" y="8515"/>
                    <a:pt x="906937" y="9649"/>
                    <a:pt x="907717" y="10382"/>
                  </a:cubicBezTo>
                  <a:cubicBezTo>
                    <a:pt x="908497" y="11125"/>
                    <a:pt x="909467" y="11497"/>
                    <a:pt x="910656" y="11497"/>
                  </a:cubicBezTo>
                  <a:cubicBezTo>
                    <a:pt x="911769" y="11497"/>
                    <a:pt x="912759" y="11125"/>
                    <a:pt x="913558" y="10382"/>
                  </a:cubicBezTo>
                  <a:cubicBezTo>
                    <a:pt x="914376" y="9649"/>
                    <a:pt x="914785" y="8515"/>
                    <a:pt x="914785" y="7010"/>
                  </a:cubicBezTo>
                  <a:cubicBezTo>
                    <a:pt x="914785" y="5467"/>
                    <a:pt x="914376" y="4334"/>
                    <a:pt x="913558" y="3610"/>
                  </a:cubicBezTo>
                  <a:cubicBezTo>
                    <a:pt x="912759" y="2877"/>
                    <a:pt x="911769" y="2515"/>
                    <a:pt x="910656" y="2515"/>
                  </a:cubicBezTo>
                  <a:moveTo>
                    <a:pt x="947968" y="38700"/>
                  </a:moveTo>
                  <a:lnTo>
                    <a:pt x="966120" y="19412"/>
                  </a:lnTo>
                  <a:lnTo>
                    <a:pt x="958091" y="19412"/>
                  </a:lnTo>
                  <a:lnTo>
                    <a:pt x="943097" y="35404"/>
                  </a:lnTo>
                  <a:cubicBezTo>
                    <a:pt x="942336" y="36252"/>
                    <a:pt x="941404" y="37376"/>
                    <a:pt x="940291" y="38786"/>
                  </a:cubicBezTo>
                  <a:cubicBezTo>
                    <a:pt x="939178" y="40186"/>
                    <a:pt x="938341" y="41243"/>
                    <a:pt x="937741" y="41958"/>
                  </a:cubicBezTo>
                  <a:lnTo>
                    <a:pt x="937465" y="41958"/>
                  </a:lnTo>
                  <a:cubicBezTo>
                    <a:pt x="937522" y="40748"/>
                    <a:pt x="937579" y="39357"/>
                    <a:pt x="937665" y="37776"/>
                  </a:cubicBezTo>
                  <a:cubicBezTo>
                    <a:pt x="937741" y="36195"/>
                    <a:pt x="937798" y="34852"/>
                    <a:pt x="937798" y="33757"/>
                  </a:cubicBezTo>
                  <a:lnTo>
                    <a:pt x="937798" y="457"/>
                  </a:lnTo>
                  <a:lnTo>
                    <a:pt x="930996" y="457"/>
                  </a:lnTo>
                  <a:lnTo>
                    <a:pt x="930996" y="64580"/>
                  </a:lnTo>
                  <a:lnTo>
                    <a:pt x="937798" y="64580"/>
                  </a:lnTo>
                  <a:lnTo>
                    <a:pt x="937798" y="48225"/>
                  </a:lnTo>
                  <a:lnTo>
                    <a:pt x="943259" y="43196"/>
                  </a:lnTo>
                  <a:lnTo>
                    <a:pt x="959204" y="64580"/>
                  </a:lnTo>
                  <a:lnTo>
                    <a:pt x="967414" y="64580"/>
                  </a:lnTo>
                  <a:lnTo>
                    <a:pt x="947968" y="38700"/>
                  </a:lnTo>
                  <a:close/>
                  <a:moveTo>
                    <a:pt x="1030954" y="43186"/>
                  </a:moveTo>
                  <a:cubicBezTo>
                    <a:pt x="1030954" y="46758"/>
                    <a:pt x="1030507" y="49778"/>
                    <a:pt x="1029632" y="52235"/>
                  </a:cubicBezTo>
                  <a:cubicBezTo>
                    <a:pt x="1028756" y="54693"/>
                    <a:pt x="1027310" y="56550"/>
                    <a:pt x="1025341" y="57817"/>
                  </a:cubicBezTo>
                  <a:cubicBezTo>
                    <a:pt x="1023334" y="59084"/>
                    <a:pt x="1020679" y="59712"/>
                    <a:pt x="1017331" y="59712"/>
                  </a:cubicBezTo>
                  <a:cubicBezTo>
                    <a:pt x="1013839" y="59712"/>
                    <a:pt x="1011252" y="58788"/>
                    <a:pt x="1009549" y="56931"/>
                  </a:cubicBezTo>
                  <a:cubicBezTo>
                    <a:pt x="1007836" y="55074"/>
                    <a:pt x="1006999" y="52264"/>
                    <a:pt x="1006999" y="48501"/>
                  </a:cubicBezTo>
                  <a:lnTo>
                    <a:pt x="1006999" y="19412"/>
                  </a:lnTo>
                  <a:lnTo>
                    <a:pt x="1000083" y="19412"/>
                  </a:lnTo>
                  <a:lnTo>
                    <a:pt x="1000083" y="49006"/>
                  </a:lnTo>
                  <a:cubicBezTo>
                    <a:pt x="1000083" y="52797"/>
                    <a:pt x="1000673" y="55902"/>
                    <a:pt x="1001900" y="58322"/>
                  </a:cubicBezTo>
                  <a:cubicBezTo>
                    <a:pt x="1003127" y="60741"/>
                    <a:pt x="1004944" y="62522"/>
                    <a:pt x="1007361" y="63675"/>
                  </a:cubicBezTo>
                  <a:cubicBezTo>
                    <a:pt x="1009758" y="64837"/>
                    <a:pt x="1012764" y="65408"/>
                    <a:pt x="1016332" y="65408"/>
                  </a:cubicBezTo>
                  <a:cubicBezTo>
                    <a:pt x="1018415" y="65408"/>
                    <a:pt x="1020385" y="65141"/>
                    <a:pt x="1022221" y="64608"/>
                  </a:cubicBezTo>
                  <a:cubicBezTo>
                    <a:pt x="1024076" y="64075"/>
                    <a:pt x="1025750" y="63265"/>
                    <a:pt x="1027215" y="62198"/>
                  </a:cubicBezTo>
                  <a:cubicBezTo>
                    <a:pt x="1028699" y="61122"/>
                    <a:pt x="1029908" y="59807"/>
                    <a:pt x="1030840" y="58236"/>
                  </a:cubicBezTo>
                  <a:lnTo>
                    <a:pt x="1031211" y="58236"/>
                  </a:lnTo>
                  <a:lnTo>
                    <a:pt x="1032210" y="64589"/>
                  </a:lnTo>
                  <a:lnTo>
                    <a:pt x="1037804" y="64589"/>
                  </a:lnTo>
                  <a:lnTo>
                    <a:pt x="1037804" y="19412"/>
                  </a:lnTo>
                  <a:lnTo>
                    <a:pt x="1030926" y="19412"/>
                  </a:lnTo>
                  <a:lnTo>
                    <a:pt x="1030926" y="43186"/>
                  </a:lnTo>
                  <a:close/>
                  <a:moveTo>
                    <a:pt x="1092449" y="64580"/>
                  </a:moveTo>
                  <a:lnTo>
                    <a:pt x="1092449" y="35147"/>
                  </a:lnTo>
                  <a:cubicBezTo>
                    <a:pt x="1092449" y="29356"/>
                    <a:pt x="1091070" y="25146"/>
                    <a:pt x="1088339" y="22517"/>
                  </a:cubicBezTo>
                  <a:cubicBezTo>
                    <a:pt x="1085590" y="19898"/>
                    <a:pt x="1081537" y="18583"/>
                    <a:pt x="1076190" y="18583"/>
                  </a:cubicBezTo>
                  <a:cubicBezTo>
                    <a:pt x="1074164" y="18583"/>
                    <a:pt x="1072233" y="18869"/>
                    <a:pt x="1070397" y="19431"/>
                  </a:cubicBezTo>
                  <a:cubicBezTo>
                    <a:pt x="1068561" y="19993"/>
                    <a:pt x="1066886" y="20812"/>
                    <a:pt x="1065421" y="21898"/>
                  </a:cubicBezTo>
                  <a:cubicBezTo>
                    <a:pt x="1063937" y="22993"/>
                    <a:pt x="1062710" y="24327"/>
                    <a:pt x="1061740" y="25918"/>
                  </a:cubicBezTo>
                  <a:lnTo>
                    <a:pt x="1061369" y="25918"/>
                  </a:lnTo>
                  <a:lnTo>
                    <a:pt x="1060351" y="19412"/>
                  </a:lnTo>
                  <a:lnTo>
                    <a:pt x="1054833" y="19412"/>
                  </a:lnTo>
                  <a:lnTo>
                    <a:pt x="1054833" y="64580"/>
                  </a:lnTo>
                  <a:lnTo>
                    <a:pt x="1061673" y="64580"/>
                  </a:lnTo>
                  <a:lnTo>
                    <a:pt x="1061673" y="40919"/>
                  </a:lnTo>
                  <a:cubicBezTo>
                    <a:pt x="1061673" y="35538"/>
                    <a:pt x="1062691" y="31432"/>
                    <a:pt x="1064717" y="28604"/>
                  </a:cubicBezTo>
                  <a:cubicBezTo>
                    <a:pt x="1066744" y="25765"/>
                    <a:pt x="1070254" y="24355"/>
                    <a:pt x="1075249" y="24355"/>
                  </a:cubicBezTo>
                  <a:cubicBezTo>
                    <a:pt x="1078797" y="24355"/>
                    <a:pt x="1081413" y="25289"/>
                    <a:pt x="1083126" y="27156"/>
                  </a:cubicBezTo>
                  <a:cubicBezTo>
                    <a:pt x="1084857" y="29023"/>
                    <a:pt x="1085704" y="31842"/>
                    <a:pt x="1085704" y="35604"/>
                  </a:cubicBezTo>
                  <a:lnTo>
                    <a:pt x="1085704" y="64580"/>
                  </a:lnTo>
                  <a:lnTo>
                    <a:pt x="1092449" y="64580"/>
                  </a:lnTo>
                  <a:close/>
                  <a:moveTo>
                    <a:pt x="1139388" y="58160"/>
                  </a:moveTo>
                  <a:cubicBezTo>
                    <a:pt x="1138551" y="59503"/>
                    <a:pt x="1137457" y="60722"/>
                    <a:pt x="1136154" y="61817"/>
                  </a:cubicBezTo>
                  <a:cubicBezTo>
                    <a:pt x="1134851" y="62922"/>
                    <a:pt x="1133309" y="63798"/>
                    <a:pt x="1131511" y="64437"/>
                  </a:cubicBezTo>
                  <a:cubicBezTo>
                    <a:pt x="1129704" y="65084"/>
                    <a:pt x="1127592" y="65408"/>
                    <a:pt x="1125156" y="65408"/>
                  </a:cubicBezTo>
                  <a:cubicBezTo>
                    <a:pt x="1119448" y="65408"/>
                    <a:pt x="1114920" y="63456"/>
                    <a:pt x="1111590" y="59560"/>
                  </a:cubicBezTo>
                  <a:cubicBezTo>
                    <a:pt x="1108241" y="55655"/>
                    <a:pt x="1106576" y="49854"/>
                    <a:pt x="1106576" y="42167"/>
                  </a:cubicBezTo>
                  <a:cubicBezTo>
                    <a:pt x="1106576" y="34385"/>
                    <a:pt x="1108289" y="28518"/>
                    <a:pt x="1111685" y="24546"/>
                  </a:cubicBezTo>
                  <a:cubicBezTo>
                    <a:pt x="1115082" y="20574"/>
                    <a:pt x="1119619" y="18593"/>
                    <a:pt x="1125289" y="18593"/>
                  </a:cubicBezTo>
                  <a:cubicBezTo>
                    <a:pt x="1127668" y="18593"/>
                    <a:pt x="1129751" y="18907"/>
                    <a:pt x="1131530" y="19536"/>
                  </a:cubicBezTo>
                  <a:cubicBezTo>
                    <a:pt x="1133309" y="20174"/>
                    <a:pt x="1134860" y="21012"/>
                    <a:pt x="1136135" y="22069"/>
                  </a:cubicBezTo>
                  <a:cubicBezTo>
                    <a:pt x="1137438" y="23127"/>
                    <a:pt x="1138513" y="24336"/>
                    <a:pt x="1139388" y="25679"/>
                  </a:cubicBezTo>
                  <a:lnTo>
                    <a:pt x="1139874" y="25679"/>
                  </a:lnTo>
                  <a:cubicBezTo>
                    <a:pt x="1139779" y="24832"/>
                    <a:pt x="1139664" y="23660"/>
                    <a:pt x="1139560" y="22174"/>
                  </a:cubicBezTo>
                  <a:cubicBezTo>
                    <a:pt x="1139455" y="20688"/>
                    <a:pt x="1139388" y="19488"/>
                    <a:pt x="1139388" y="18545"/>
                  </a:cubicBezTo>
                  <a:lnTo>
                    <a:pt x="1139388" y="457"/>
                  </a:lnTo>
                  <a:lnTo>
                    <a:pt x="1146228" y="457"/>
                  </a:lnTo>
                  <a:lnTo>
                    <a:pt x="1146228" y="64589"/>
                  </a:lnTo>
                  <a:lnTo>
                    <a:pt x="1140711" y="64589"/>
                  </a:lnTo>
                  <a:lnTo>
                    <a:pt x="1139693" y="58160"/>
                  </a:lnTo>
                  <a:lnTo>
                    <a:pt x="1139388" y="58160"/>
                  </a:lnTo>
                  <a:moveTo>
                    <a:pt x="1126212" y="59722"/>
                  </a:moveTo>
                  <a:cubicBezTo>
                    <a:pt x="1131045" y="59722"/>
                    <a:pt x="1134460" y="58350"/>
                    <a:pt x="1136468" y="55597"/>
                  </a:cubicBezTo>
                  <a:cubicBezTo>
                    <a:pt x="1138475" y="52854"/>
                    <a:pt x="1139474" y="48778"/>
                    <a:pt x="1139474" y="43358"/>
                  </a:cubicBezTo>
                  <a:lnTo>
                    <a:pt x="1139474" y="42120"/>
                  </a:lnTo>
                  <a:cubicBezTo>
                    <a:pt x="1139474" y="36376"/>
                    <a:pt x="1138504" y="31975"/>
                    <a:pt x="1136611" y="28889"/>
                  </a:cubicBezTo>
                  <a:cubicBezTo>
                    <a:pt x="1134698" y="25813"/>
                    <a:pt x="1131245" y="24279"/>
                    <a:pt x="1126203" y="24279"/>
                  </a:cubicBezTo>
                  <a:cubicBezTo>
                    <a:pt x="1122007" y="24279"/>
                    <a:pt x="1118877" y="25889"/>
                    <a:pt x="1116784" y="29118"/>
                  </a:cubicBezTo>
                  <a:cubicBezTo>
                    <a:pt x="1114701" y="32347"/>
                    <a:pt x="1113645" y="36757"/>
                    <a:pt x="1113645" y="42329"/>
                  </a:cubicBezTo>
                  <a:cubicBezTo>
                    <a:pt x="1113645" y="47882"/>
                    <a:pt x="1114701" y="52168"/>
                    <a:pt x="1116765" y="55188"/>
                  </a:cubicBezTo>
                  <a:cubicBezTo>
                    <a:pt x="1118839" y="58207"/>
                    <a:pt x="1121998" y="59722"/>
                    <a:pt x="1126212" y="59722"/>
                  </a:cubicBezTo>
                  <a:moveTo>
                    <a:pt x="68069" y="121958"/>
                  </a:moveTo>
                  <a:lnTo>
                    <a:pt x="58403" y="159706"/>
                  </a:lnTo>
                  <a:cubicBezTo>
                    <a:pt x="57956" y="161439"/>
                    <a:pt x="57566" y="163116"/>
                    <a:pt x="57195" y="164735"/>
                  </a:cubicBezTo>
                  <a:cubicBezTo>
                    <a:pt x="56824" y="166364"/>
                    <a:pt x="56491" y="167907"/>
                    <a:pt x="56206" y="169393"/>
                  </a:cubicBezTo>
                  <a:cubicBezTo>
                    <a:pt x="55949" y="170878"/>
                    <a:pt x="55701" y="172298"/>
                    <a:pt x="55521" y="173641"/>
                  </a:cubicBezTo>
                  <a:cubicBezTo>
                    <a:pt x="55349" y="172669"/>
                    <a:pt x="55168" y="171650"/>
                    <a:pt x="54959" y="170555"/>
                  </a:cubicBezTo>
                  <a:cubicBezTo>
                    <a:pt x="54759" y="169478"/>
                    <a:pt x="54512" y="168335"/>
                    <a:pt x="54255" y="167135"/>
                  </a:cubicBezTo>
                  <a:cubicBezTo>
                    <a:pt x="53998" y="165945"/>
                    <a:pt x="53694" y="164716"/>
                    <a:pt x="53380" y="163449"/>
                  </a:cubicBezTo>
                  <a:cubicBezTo>
                    <a:pt x="53047" y="162182"/>
                    <a:pt x="52695" y="160906"/>
                    <a:pt x="52305" y="159620"/>
                  </a:cubicBezTo>
                  <a:lnTo>
                    <a:pt x="41022" y="121949"/>
                  </a:lnTo>
                  <a:lnTo>
                    <a:pt x="33811" y="121949"/>
                  </a:lnTo>
                  <a:lnTo>
                    <a:pt x="22975" y="159334"/>
                  </a:lnTo>
                  <a:cubicBezTo>
                    <a:pt x="22642" y="160563"/>
                    <a:pt x="22290" y="161801"/>
                    <a:pt x="21976" y="163039"/>
                  </a:cubicBezTo>
                  <a:cubicBezTo>
                    <a:pt x="21662" y="164278"/>
                    <a:pt x="21386" y="165497"/>
                    <a:pt x="21120" y="166707"/>
                  </a:cubicBezTo>
                  <a:cubicBezTo>
                    <a:pt x="20863" y="167916"/>
                    <a:pt x="20616" y="169107"/>
                    <a:pt x="20397" y="170269"/>
                  </a:cubicBezTo>
                  <a:cubicBezTo>
                    <a:pt x="20178" y="171440"/>
                    <a:pt x="20007" y="172555"/>
                    <a:pt x="19855" y="173641"/>
                  </a:cubicBezTo>
                  <a:cubicBezTo>
                    <a:pt x="19683" y="172593"/>
                    <a:pt x="19522" y="171517"/>
                    <a:pt x="19312" y="170431"/>
                  </a:cubicBezTo>
                  <a:cubicBezTo>
                    <a:pt x="19122" y="169326"/>
                    <a:pt x="18903" y="168202"/>
                    <a:pt x="18684" y="167049"/>
                  </a:cubicBezTo>
                  <a:cubicBezTo>
                    <a:pt x="18447" y="165897"/>
                    <a:pt x="18180" y="164706"/>
                    <a:pt x="17904" y="163478"/>
                  </a:cubicBezTo>
                  <a:cubicBezTo>
                    <a:pt x="17628" y="162258"/>
                    <a:pt x="17314" y="161011"/>
                    <a:pt x="16972" y="159753"/>
                  </a:cubicBezTo>
                  <a:lnTo>
                    <a:pt x="7306" y="121958"/>
                  </a:lnTo>
                  <a:lnTo>
                    <a:pt x="0" y="121958"/>
                  </a:lnTo>
                  <a:lnTo>
                    <a:pt x="15983" y="182213"/>
                  </a:lnTo>
                  <a:lnTo>
                    <a:pt x="23023" y="182213"/>
                  </a:lnTo>
                  <a:lnTo>
                    <a:pt x="34638" y="141703"/>
                  </a:lnTo>
                  <a:cubicBezTo>
                    <a:pt x="34990" y="140494"/>
                    <a:pt x="35323" y="139294"/>
                    <a:pt x="35637" y="138113"/>
                  </a:cubicBezTo>
                  <a:cubicBezTo>
                    <a:pt x="35951" y="136931"/>
                    <a:pt x="36227" y="135817"/>
                    <a:pt x="36456" y="134779"/>
                  </a:cubicBezTo>
                  <a:cubicBezTo>
                    <a:pt x="36693" y="133731"/>
                    <a:pt x="36884" y="132807"/>
                    <a:pt x="37036" y="132017"/>
                  </a:cubicBezTo>
                  <a:cubicBezTo>
                    <a:pt x="37188" y="131216"/>
                    <a:pt x="37293" y="130616"/>
                    <a:pt x="37350" y="130197"/>
                  </a:cubicBezTo>
                  <a:cubicBezTo>
                    <a:pt x="37426" y="130616"/>
                    <a:pt x="37550" y="131226"/>
                    <a:pt x="37740" y="132036"/>
                  </a:cubicBezTo>
                  <a:cubicBezTo>
                    <a:pt x="37911" y="132845"/>
                    <a:pt x="38149" y="133779"/>
                    <a:pt x="38406" y="134836"/>
                  </a:cubicBezTo>
                  <a:cubicBezTo>
                    <a:pt x="38682" y="135893"/>
                    <a:pt x="38977" y="137008"/>
                    <a:pt x="39300" y="138179"/>
                  </a:cubicBezTo>
                  <a:cubicBezTo>
                    <a:pt x="39614" y="139341"/>
                    <a:pt x="39947" y="140503"/>
                    <a:pt x="40299" y="141656"/>
                  </a:cubicBezTo>
                  <a:lnTo>
                    <a:pt x="52248" y="182213"/>
                  </a:lnTo>
                  <a:lnTo>
                    <a:pt x="59269" y="182213"/>
                  </a:lnTo>
                  <a:lnTo>
                    <a:pt x="75375" y="121958"/>
                  </a:lnTo>
                  <a:lnTo>
                    <a:pt x="68069" y="121958"/>
                  </a:lnTo>
                  <a:close/>
                  <a:moveTo>
                    <a:pt x="86401" y="182204"/>
                  </a:moveTo>
                  <a:lnTo>
                    <a:pt x="93222" y="182204"/>
                  </a:lnTo>
                  <a:lnTo>
                    <a:pt x="93222" y="137046"/>
                  </a:lnTo>
                  <a:lnTo>
                    <a:pt x="89902" y="137046"/>
                  </a:lnTo>
                  <a:lnTo>
                    <a:pt x="86401" y="137046"/>
                  </a:lnTo>
                  <a:lnTo>
                    <a:pt x="86401" y="182204"/>
                  </a:lnTo>
                  <a:close/>
                  <a:moveTo>
                    <a:pt x="92794" y="121234"/>
                  </a:moveTo>
                  <a:cubicBezTo>
                    <a:pt x="91995" y="120510"/>
                    <a:pt x="91025" y="120139"/>
                    <a:pt x="89893" y="120139"/>
                  </a:cubicBezTo>
                  <a:cubicBezTo>
                    <a:pt x="88723" y="120139"/>
                    <a:pt x="87733" y="120510"/>
                    <a:pt x="86953" y="121234"/>
                  </a:cubicBezTo>
                  <a:cubicBezTo>
                    <a:pt x="86154" y="121958"/>
                    <a:pt x="85783" y="123092"/>
                    <a:pt x="85783" y="124635"/>
                  </a:cubicBezTo>
                  <a:cubicBezTo>
                    <a:pt x="85783" y="126149"/>
                    <a:pt x="86154" y="127273"/>
                    <a:pt x="86953" y="128016"/>
                  </a:cubicBezTo>
                  <a:cubicBezTo>
                    <a:pt x="87733" y="128759"/>
                    <a:pt x="88723" y="129130"/>
                    <a:pt x="89893" y="129130"/>
                  </a:cubicBezTo>
                  <a:cubicBezTo>
                    <a:pt x="91025" y="129130"/>
                    <a:pt x="91995" y="128759"/>
                    <a:pt x="92794" y="128016"/>
                  </a:cubicBezTo>
                  <a:cubicBezTo>
                    <a:pt x="93612" y="127273"/>
                    <a:pt x="94021" y="126149"/>
                    <a:pt x="94021" y="124635"/>
                  </a:cubicBezTo>
                  <a:cubicBezTo>
                    <a:pt x="94021" y="123092"/>
                    <a:pt x="93612" y="121958"/>
                    <a:pt x="92794" y="121234"/>
                  </a:cubicBezTo>
                  <a:moveTo>
                    <a:pt x="130753" y="136217"/>
                  </a:moveTo>
                  <a:cubicBezTo>
                    <a:pt x="128603" y="136217"/>
                    <a:pt x="126662" y="136627"/>
                    <a:pt x="124921" y="137455"/>
                  </a:cubicBezTo>
                  <a:cubicBezTo>
                    <a:pt x="123171" y="138274"/>
                    <a:pt x="121649" y="139379"/>
                    <a:pt x="120336" y="140770"/>
                  </a:cubicBezTo>
                  <a:cubicBezTo>
                    <a:pt x="119013" y="142161"/>
                    <a:pt x="117881" y="143694"/>
                    <a:pt x="116958" y="145371"/>
                  </a:cubicBezTo>
                  <a:lnTo>
                    <a:pt x="116683" y="145371"/>
                  </a:lnTo>
                  <a:lnTo>
                    <a:pt x="115940" y="137046"/>
                  </a:lnTo>
                  <a:lnTo>
                    <a:pt x="110251" y="137046"/>
                  </a:lnTo>
                  <a:lnTo>
                    <a:pt x="110251" y="182213"/>
                  </a:lnTo>
                  <a:lnTo>
                    <a:pt x="117130" y="182213"/>
                  </a:lnTo>
                  <a:lnTo>
                    <a:pt x="117130" y="157982"/>
                  </a:lnTo>
                  <a:cubicBezTo>
                    <a:pt x="117130" y="155639"/>
                    <a:pt x="117482" y="153524"/>
                    <a:pt x="118167" y="151609"/>
                  </a:cubicBezTo>
                  <a:cubicBezTo>
                    <a:pt x="118852" y="149704"/>
                    <a:pt x="119784" y="148066"/>
                    <a:pt x="120992" y="146704"/>
                  </a:cubicBezTo>
                  <a:cubicBezTo>
                    <a:pt x="122200" y="145342"/>
                    <a:pt x="123608" y="144304"/>
                    <a:pt x="125226" y="143570"/>
                  </a:cubicBezTo>
                  <a:cubicBezTo>
                    <a:pt x="126824" y="142846"/>
                    <a:pt x="128536" y="142484"/>
                    <a:pt x="130334" y="142484"/>
                  </a:cubicBezTo>
                  <a:cubicBezTo>
                    <a:pt x="131133" y="142484"/>
                    <a:pt x="131990" y="142542"/>
                    <a:pt x="132903" y="142646"/>
                  </a:cubicBezTo>
                  <a:cubicBezTo>
                    <a:pt x="133797" y="142761"/>
                    <a:pt x="134634" y="142904"/>
                    <a:pt x="135357" y="143104"/>
                  </a:cubicBezTo>
                  <a:lnTo>
                    <a:pt x="136233" y="136750"/>
                  </a:lnTo>
                  <a:cubicBezTo>
                    <a:pt x="135472" y="136589"/>
                    <a:pt x="134577" y="136455"/>
                    <a:pt x="133597" y="136360"/>
                  </a:cubicBezTo>
                  <a:cubicBezTo>
                    <a:pt x="132599" y="136265"/>
                    <a:pt x="131647" y="136217"/>
                    <a:pt x="130753" y="136217"/>
                  </a:cubicBezTo>
                  <a:moveTo>
                    <a:pt x="150569" y="126578"/>
                  </a:moveTo>
                  <a:lnTo>
                    <a:pt x="147839" y="136388"/>
                  </a:lnTo>
                  <a:lnTo>
                    <a:pt x="141389" y="139065"/>
                  </a:lnTo>
                  <a:lnTo>
                    <a:pt x="141389" y="142399"/>
                  </a:lnTo>
                  <a:lnTo>
                    <a:pt x="147801" y="142399"/>
                  </a:lnTo>
                  <a:lnTo>
                    <a:pt x="147801" y="169193"/>
                  </a:lnTo>
                  <a:cubicBezTo>
                    <a:pt x="147801" y="172736"/>
                    <a:pt x="148381" y="175517"/>
                    <a:pt x="149552" y="177517"/>
                  </a:cubicBezTo>
                  <a:cubicBezTo>
                    <a:pt x="150722" y="179527"/>
                    <a:pt x="152282" y="180937"/>
                    <a:pt x="154232" y="181775"/>
                  </a:cubicBezTo>
                  <a:cubicBezTo>
                    <a:pt x="156182" y="182613"/>
                    <a:pt x="158342" y="183042"/>
                    <a:pt x="160739" y="183042"/>
                  </a:cubicBezTo>
                  <a:cubicBezTo>
                    <a:pt x="162081" y="183042"/>
                    <a:pt x="163451" y="182909"/>
                    <a:pt x="164868" y="182670"/>
                  </a:cubicBezTo>
                  <a:cubicBezTo>
                    <a:pt x="166286" y="182423"/>
                    <a:pt x="167399" y="182108"/>
                    <a:pt x="168198" y="181756"/>
                  </a:cubicBezTo>
                  <a:lnTo>
                    <a:pt x="168198" y="176441"/>
                  </a:lnTo>
                  <a:cubicBezTo>
                    <a:pt x="167456" y="176708"/>
                    <a:pt x="166485" y="176955"/>
                    <a:pt x="165315" y="177136"/>
                  </a:cubicBezTo>
                  <a:cubicBezTo>
                    <a:pt x="164126" y="177327"/>
                    <a:pt x="162975" y="177413"/>
                    <a:pt x="161843" y="177413"/>
                  </a:cubicBezTo>
                  <a:cubicBezTo>
                    <a:pt x="159683" y="177413"/>
                    <a:pt x="157942" y="176727"/>
                    <a:pt x="156639" y="175327"/>
                  </a:cubicBezTo>
                  <a:cubicBezTo>
                    <a:pt x="155336" y="173917"/>
                    <a:pt x="154689" y="171793"/>
                    <a:pt x="154689" y="168974"/>
                  </a:cubicBezTo>
                  <a:lnTo>
                    <a:pt x="154689" y="142389"/>
                  </a:lnTo>
                  <a:lnTo>
                    <a:pt x="167922" y="142389"/>
                  </a:lnTo>
                  <a:lnTo>
                    <a:pt x="167922" y="137046"/>
                  </a:lnTo>
                  <a:lnTo>
                    <a:pt x="154689" y="137046"/>
                  </a:lnTo>
                  <a:lnTo>
                    <a:pt x="154689" y="126578"/>
                  </a:lnTo>
                  <a:lnTo>
                    <a:pt x="150569" y="126578"/>
                  </a:lnTo>
                  <a:close/>
                  <a:moveTo>
                    <a:pt x="200715" y="181556"/>
                  </a:moveTo>
                  <a:cubicBezTo>
                    <a:pt x="203388" y="180565"/>
                    <a:pt x="205453" y="179089"/>
                    <a:pt x="206899" y="177127"/>
                  </a:cubicBezTo>
                  <a:cubicBezTo>
                    <a:pt x="208345" y="175165"/>
                    <a:pt x="209058" y="172736"/>
                    <a:pt x="209058" y="169850"/>
                  </a:cubicBezTo>
                  <a:cubicBezTo>
                    <a:pt x="209058" y="167383"/>
                    <a:pt x="208497" y="165354"/>
                    <a:pt x="207384" y="163773"/>
                  </a:cubicBezTo>
                  <a:cubicBezTo>
                    <a:pt x="206271" y="162192"/>
                    <a:pt x="204711" y="160849"/>
                    <a:pt x="202627" y="159734"/>
                  </a:cubicBezTo>
                  <a:cubicBezTo>
                    <a:pt x="200582" y="158620"/>
                    <a:pt x="198127" y="157544"/>
                    <a:pt x="195302" y="156496"/>
                  </a:cubicBezTo>
                  <a:cubicBezTo>
                    <a:pt x="192476" y="155429"/>
                    <a:pt x="190212" y="154496"/>
                    <a:pt x="188481" y="153695"/>
                  </a:cubicBezTo>
                  <a:cubicBezTo>
                    <a:pt x="186730" y="152895"/>
                    <a:pt x="185493" y="152048"/>
                    <a:pt x="184713" y="151143"/>
                  </a:cubicBezTo>
                  <a:cubicBezTo>
                    <a:pt x="183933" y="150228"/>
                    <a:pt x="183543" y="149076"/>
                    <a:pt x="183543" y="147676"/>
                  </a:cubicBezTo>
                  <a:cubicBezTo>
                    <a:pt x="183543" y="145866"/>
                    <a:pt x="184380" y="144437"/>
                    <a:pt x="186074" y="143389"/>
                  </a:cubicBezTo>
                  <a:cubicBezTo>
                    <a:pt x="187767" y="142351"/>
                    <a:pt x="190183" y="141827"/>
                    <a:pt x="193342" y="141827"/>
                  </a:cubicBezTo>
                  <a:cubicBezTo>
                    <a:pt x="195530" y="141827"/>
                    <a:pt x="197690" y="142103"/>
                    <a:pt x="199811" y="142646"/>
                  </a:cubicBezTo>
                  <a:cubicBezTo>
                    <a:pt x="201914" y="143199"/>
                    <a:pt x="203902" y="143875"/>
                    <a:pt x="205776" y="144675"/>
                  </a:cubicBezTo>
                  <a:lnTo>
                    <a:pt x="208078" y="139189"/>
                  </a:lnTo>
                  <a:cubicBezTo>
                    <a:pt x="206014" y="138284"/>
                    <a:pt x="203807" y="137560"/>
                    <a:pt x="201428" y="137027"/>
                  </a:cubicBezTo>
                  <a:cubicBezTo>
                    <a:pt x="199050" y="136484"/>
                    <a:pt x="196519" y="136217"/>
                    <a:pt x="193789" y="136217"/>
                  </a:cubicBezTo>
                  <a:cubicBezTo>
                    <a:pt x="188776" y="136217"/>
                    <a:pt x="184723" y="137246"/>
                    <a:pt x="181621" y="139294"/>
                  </a:cubicBezTo>
                  <a:cubicBezTo>
                    <a:pt x="178558" y="141341"/>
                    <a:pt x="177017" y="144275"/>
                    <a:pt x="177017" y="148095"/>
                  </a:cubicBezTo>
                  <a:cubicBezTo>
                    <a:pt x="177017" y="150590"/>
                    <a:pt x="177578" y="152629"/>
                    <a:pt x="178710" y="154191"/>
                  </a:cubicBezTo>
                  <a:cubicBezTo>
                    <a:pt x="179861" y="155753"/>
                    <a:pt x="181479" y="157086"/>
                    <a:pt x="183562" y="158172"/>
                  </a:cubicBezTo>
                  <a:cubicBezTo>
                    <a:pt x="185665" y="159248"/>
                    <a:pt x="188167" y="160344"/>
                    <a:pt x="191049" y="161439"/>
                  </a:cubicBezTo>
                  <a:cubicBezTo>
                    <a:pt x="193951" y="162516"/>
                    <a:pt x="196234" y="163497"/>
                    <a:pt x="197870" y="164392"/>
                  </a:cubicBezTo>
                  <a:cubicBezTo>
                    <a:pt x="199526" y="165287"/>
                    <a:pt x="200696" y="166202"/>
                    <a:pt x="201400" y="167154"/>
                  </a:cubicBezTo>
                  <a:cubicBezTo>
                    <a:pt x="202104" y="168097"/>
                    <a:pt x="202456" y="169193"/>
                    <a:pt x="202456" y="170431"/>
                  </a:cubicBezTo>
                  <a:cubicBezTo>
                    <a:pt x="202456" y="172612"/>
                    <a:pt x="201562" y="174317"/>
                    <a:pt x="199821" y="175584"/>
                  </a:cubicBezTo>
                  <a:cubicBezTo>
                    <a:pt x="198051" y="176841"/>
                    <a:pt x="195235" y="177479"/>
                    <a:pt x="191325" y="177479"/>
                  </a:cubicBezTo>
                  <a:cubicBezTo>
                    <a:pt x="188671" y="177479"/>
                    <a:pt x="186045" y="177108"/>
                    <a:pt x="183505" y="176365"/>
                  </a:cubicBezTo>
                  <a:cubicBezTo>
                    <a:pt x="180955" y="175622"/>
                    <a:pt x="178767" y="174803"/>
                    <a:pt x="176931" y="173888"/>
                  </a:cubicBezTo>
                  <a:lnTo>
                    <a:pt x="176931" y="180194"/>
                  </a:lnTo>
                  <a:cubicBezTo>
                    <a:pt x="178663" y="181108"/>
                    <a:pt x="180689" y="181794"/>
                    <a:pt x="182991" y="182299"/>
                  </a:cubicBezTo>
                  <a:cubicBezTo>
                    <a:pt x="185294" y="182794"/>
                    <a:pt x="188005" y="183042"/>
                    <a:pt x="191163" y="183042"/>
                  </a:cubicBezTo>
                  <a:cubicBezTo>
                    <a:pt x="194864" y="183042"/>
                    <a:pt x="198061" y="182537"/>
                    <a:pt x="200715" y="181556"/>
                  </a:cubicBezTo>
                  <a:moveTo>
                    <a:pt x="247293" y="182423"/>
                  </a:moveTo>
                  <a:cubicBezTo>
                    <a:pt x="249129" y="182013"/>
                    <a:pt x="250822" y="181432"/>
                    <a:pt x="252325" y="180642"/>
                  </a:cubicBezTo>
                  <a:lnTo>
                    <a:pt x="252325" y="174546"/>
                  </a:lnTo>
                  <a:cubicBezTo>
                    <a:pt x="250765" y="175231"/>
                    <a:pt x="249015" y="175841"/>
                    <a:pt x="247102" y="176336"/>
                  </a:cubicBezTo>
                  <a:cubicBezTo>
                    <a:pt x="245171" y="176841"/>
                    <a:pt x="243012" y="177098"/>
                    <a:pt x="240633" y="177098"/>
                  </a:cubicBezTo>
                  <a:cubicBezTo>
                    <a:pt x="237646" y="177098"/>
                    <a:pt x="235154" y="176422"/>
                    <a:pt x="233165" y="175050"/>
                  </a:cubicBezTo>
                  <a:cubicBezTo>
                    <a:pt x="231177" y="173688"/>
                    <a:pt x="229674" y="171717"/>
                    <a:pt x="228665" y="169135"/>
                  </a:cubicBezTo>
                  <a:cubicBezTo>
                    <a:pt x="227657" y="166554"/>
                    <a:pt x="227162" y="163430"/>
                    <a:pt x="227162" y="159782"/>
                  </a:cubicBezTo>
                  <a:cubicBezTo>
                    <a:pt x="227162" y="155962"/>
                    <a:pt x="227686" y="152743"/>
                    <a:pt x="228703" y="150133"/>
                  </a:cubicBezTo>
                  <a:cubicBezTo>
                    <a:pt x="229740" y="147523"/>
                    <a:pt x="231282" y="145542"/>
                    <a:pt x="233365" y="144199"/>
                  </a:cubicBezTo>
                  <a:cubicBezTo>
                    <a:pt x="235429" y="142856"/>
                    <a:pt x="238027" y="142180"/>
                    <a:pt x="241166" y="142180"/>
                  </a:cubicBezTo>
                  <a:cubicBezTo>
                    <a:pt x="242726" y="142180"/>
                    <a:pt x="244401" y="142399"/>
                    <a:pt x="246199" y="142837"/>
                  </a:cubicBezTo>
                  <a:cubicBezTo>
                    <a:pt x="247997" y="143275"/>
                    <a:pt x="249576" y="143770"/>
                    <a:pt x="250955" y="144323"/>
                  </a:cubicBezTo>
                  <a:lnTo>
                    <a:pt x="253020" y="138598"/>
                  </a:lnTo>
                  <a:cubicBezTo>
                    <a:pt x="251678" y="137912"/>
                    <a:pt x="249938" y="137331"/>
                    <a:pt x="247854" y="136884"/>
                  </a:cubicBezTo>
                  <a:cubicBezTo>
                    <a:pt x="245752" y="136427"/>
                    <a:pt x="243564" y="136208"/>
                    <a:pt x="241328" y="136208"/>
                  </a:cubicBezTo>
                  <a:cubicBezTo>
                    <a:pt x="237218" y="136208"/>
                    <a:pt x="233584" y="137046"/>
                    <a:pt x="230368" y="138722"/>
                  </a:cubicBezTo>
                  <a:cubicBezTo>
                    <a:pt x="227153" y="140399"/>
                    <a:pt x="224641" y="142970"/>
                    <a:pt x="222824" y="146447"/>
                  </a:cubicBezTo>
                  <a:cubicBezTo>
                    <a:pt x="220988" y="149924"/>
                    <a:pt x="220094" y="154391"/>
                    <a:pt x="220094" y="159858"/>
                  </a:cubicBezTo>
                  <a:cubicBezTo>
                    <a:pt x="220094" y="165078"/>
                    <a:pt x="220950" y="169412"/>
                    <a:pt x="222672" y="172841"/>
                  </a:cubicBezTo>
                  <a:cubicBezTo>
                    <a:pt x="224403" y="176270"/>
                    <a:pt x="226820" y="178832"/>
                    <a:pt x="229921" y="180518"/>
                  </a:cubicBezTo>
                  <a:cubicBezTo>
                    <a:pt x="233023" y="182194"/>
                    <a:pt x="236609" y="183032"/>
                    <a:pt x="240662" y="183032"/>
                  </a:cubicBezTo>
                  <a:cubicBezTo>
                    <a:pt x="243231" y="183042"/>
                    <a:pt x="245438" y="182832"/>
                    <a:pt x="247293" y="182423"/>
                  </a:cubicBezTo>
                  <a:moveTo>
                    <a:pt x="272380" y="158601"/>
                  </a:moveTo>
                  <a:cubicBezTo>
                    <a:pt x="272380" y="155029"/>
                    <a:pt x="272808" y="152009"/>
                    <a:pt x="273683" y="149533"/>
                  </a:cubicBezTo>
                  <a:cubicBezTo>
                    <a:pt x="274558" y="147066"/>
                    <a:pt x="275966" y="145190"/>
                    <a:pt x="277955" y="143904"/>
                  </a:cubicBezTo>
                  <a:cubicBezTo>
                    <a:pt x="279962" y="142627"/>
                    <a:pt x="282616" y="141989"/>
                    <a:pt x="285984" y="141989"/>
                  </a:cubicBezTo>
                  <a:cubicBezTo>
                    <a:pt x="289513" y="141989"/>
                    <a:pt x="292130" y="142932"/>
                    <a:pt x="293861" y="144799"/>
                  </a:cubicBezTo>
                  <a:cubicBezTo>
                    <a:pt x="295574" y="146666"/>
                    <a:pt x="296430" y="149476"/>
                    <a:pt x="296430" y="153248"/>
                  </a:cubicBezTo>
                  <a:lnTo>
                    <a:pt x="296430" y="182204"/>
                  </a:lnTo>
                  <a:lnTo>
                    <a:pt x="303194" y="182204"/>
                  </a:lnTo>
                  <a:lnTo>
                    <a:pt x="303194" y="152791"/>
                  </a:lnTo>
                  <a:cubicBezTo>
                    <a:pt x="303194" y="148942"/>
                    <a:pt x="302585" y="145809"/>
                    <a:pt x="301358" y="143389"/>
                  </a:cubicBezTo>
                  <a:cubicBezTo>
                    <a:pt x="300131" y="140980"/>
                    <a:pt x="298313" y="139189"/>
                    <a:pt x="295897" y="138036"/>
                  </a:cubicBezTo>
                  <a:cubicBezTo>
                    <a:pt x="293443" y="136884"/>
                    <a:pt x="290436" y="136303"/>
                    <a:pt x="286812" y="136303"/>
                  </a:cubicBezTo>
                  <a:cubicBezTo>
                    <a:pt x="284747" y="136303"/>
                    <a:pt x="282797" y="136589"/>
                    <a:pt x="280961" y="137150"/>
                  </a:cubicBezTo>
                  <a:cubicBezTo>
                    <a:pt x="279125" y="137712"/>
                    <a:pt x="277488" y="138541"/>
                    <a:pt x="276033" y="139627"/>
                  </a:cubicBezTo>
                  <a:cubicBezTo>
                    <a:pt x="274606" y="140703"/>
                    <a:pt x="273417" y="142046"/>
                    <a:pt x="272484" y="143647"/>
                  </a:cubicBezTo>
                  <a:lnTo>
                    <a:pt x="272018" y="143647"/>
                  </a:lnTo>
                  <a:cubicBezTo>
                    <a:pt x="272170" y="142704"/>
                    <a:pt x="272256" y="141684"/>
                    <a:pt x="272313" y="140570"/>
                  </a:cubicBezTo>
                  <a:cubicBezTo>
                    <a:pt x="272370" y="139456"/>
                    <a:pt x="272389" y="138351"/>
                    <a:pt x="272389" y="137255"/>
                  </a:cubicBezTo>
                  <a:lnTo>
                    <a:pt x="272389" y="118091"/>
                  </a:lnTo>
                  <a:lnTo>
                    <a:pt x="265568" y="118091"/>
                  </a:lnTo>
                  <a:lnTo>
                    <a:pt x="265568" y="182204"/>
                  </a:lnTo>
                  <a:lnTo>
                    <a:pt x="272389" y="182204"/>
                  </a:lnTo>
                  <a:lnTo>
                    <a:pt x="272389" y="158601"/>
                  </a:lnTo>
                  <a:close/>
                  <a:moveTo>
                    <a:pt x="342009" y="179670"/>
                  </a:moveTo>
                  <a:cubicBezTo>
                    <a:pt x="340648" y="180785"/>
                    <a:pt x="339050" y="181623"/>
                    <a:pt x="337252" y="182185"/>
                  </a:cubicBezTo>
                  <a:cubicBezTo>
                    <a:pt x="335463" y="182747"/>
                    <a:pt x="333256" y="183042"/>
                    <a:pt x="330659" y="183042"/>
                  </a:cubicBezTo>
                  <a:cubicBezTo>
                    <a:pt x="327910" y="183042"/>
                    <a:pt x="325474" y="182556"/>
                    <a:pt x="323353" y="181594"/>
                  </a:cubicBezTo>
                  <a:cubicBezTo>
                    <a:pt x="321212" y="180642"/>
                    <a:pt x="319547" y="179184"/>
                    <a:pt x="318339" y="177232"/>
                  </a:cubicBezTo>
                  <a:cubicBezTo>
                    <a:pt x="317093" y="175279"/>
                    <a:pt x="316503" y="172803"/>
                    <a:pt x="316503" y="169812"/>
                  </a:cubicBezTo>
                  <a:cubicBezTo>
                    <a:pt x="316503" y="165306"/>
                    <a:pt x="318292" y="161849"/>
                    <a:pt x="321850" y="159429"/>
                  </a:cubicBezTo>
                  <a:cubicBezTo>
                    <a:pt x="325398" y="157010"/>
                    <a:pt x="330840" y="155686"/>
                    <a:pt x="338146" y="155467"/>
                  </a:cubicBezTo>
                  <a:lnTo>
                    <a:pt x="345928" y="155134"/>
                  </a:lnTo>
                  <a:lnTo>
                    <a:pt x="345928" y="152381"/>
                  </a:lnTo>
                  <a:cubicBezTo>
                    <a:pt x="345928" y="148476"/>
                    <a:pt x="345091" y="145742"/>
                    <a:pt x="343417" y="144180"/>
                  </a:cubicBezTo>
                  <a:cubicBezTo>
                    <a:pt x="341742" y="142608"/>
                    <a:pt x="339383" y="141827"/>
                    <a:pt x="336339" y="141827"/>
                  </a:cubicBezTo>
                  <a:cubicBezTo>
                    <a:pt x="333960" y="141827"/>
                    <a:pt x="331715" y="142170"/>
                    <a:pt x="329575" y="142856"/>
                  </a:cubicBezTo>
                  <a:cubicBezTo>
                    <a:pt x="327434" y="143542"/>
                    <a:pt x="325398" y="144351"/>
                    <a:pt x="323496" y="145285"/>
                  </a:cubicBezTo>
                  <a:lnTo>
                    <a:pt x="321384" y="140094"/>
                  </a:lnTo>
                  <a:cubicBezTo>
                    <a:pt x="323429" y="139055"/>
                    <a:pt x="325750" y="138160"/>
                    <a:pt x="328385" y="137417"/>
                  </a:cubicBezTo>
                  <a:cubicBezTo>
                    <a:pt x="331021" y="136674"/>
                    <a:pt x="333789" y="136303"/>
                    <a:pt x="336710" y="136303"/>
                  </a:cubicBezTo>
                  <a:cubicBezTo>
                    <a:pt x="342075" y="136303"/>
                    <a:pt x="346071" y="137512"/>
                    <a:pt x="348678" y="139932"/>
                  </a:cubicBezTo>
                  <a:cubicBezTo>
                    <a:pt x="351294" y="142351"/>
                    <a:pt x="352597" y="146209"/>
                    <a:pt x="352597" y="151514"/>
                  </a:cubicBezTo>
                  <a:lnTo>
                    <a:pt x="352597" y="182204"/>
                  </a:lnTo>
                  <a:lnTo>
                    <a:pt x="347603" y="182204"/>
                  </a:lnTo>
                  <a:lnTo>
                    <a:pt x="346299" y="175536"/>
                  </a:lnTo>
                  <a:lnTo>
                    <a:pt x="345966" y="175536"/>
                  </a:lnTo>
                  <a:cubicBezTo>
                    <a:pt x="344701" y="177184"/>
                    <a:pt x="343379" y="178556"/>
                    <a:pt x="342009" y="179670"/>
                  </a:cubicBezTo>
                  <a:moveTo>
                    <a:pt x="325950" y="175622"/>
                  </a:moveTo>
                  <a:cubicBezTo>
                    <a:pt x="327529" y="176860"/>
                    <a:pt x="329594" y="177479"/>
                    <a:pt x="332172" y="177479"/>
                  </a:cubicBezTo>
                  <a:cubicBezTo>
                    <a:pt x="336186" y="177479"/>
                    <a:pt x="339459" y="176365"/>
                    <a:pt x="341999" y="174136"/>
                  </a:cubicBezTo>
                  <a:cubicBezTo>
                    <a:pt x="344568" y="171917"/>
                    <a:pt x="345824" y="168583"/>
                    <a:pt x="345824" y="164125"/>
                  </a:cubicBezTo>
                  <a:lnTo>
                    <a:pt x="345824" y="159963"/>
                  </a:lnTo>
                  <a:lnTo>
                    <a:pt x="338964" y="160249"/>
                  </a:lnTo>
                  <a:cubicBezTo>
                    <a:pt x="333313" y="160468"/>
                    <a:pt x="329356" y="161392"/>
                    <a:pt x="327053" y="163011"/>
                  </a:cubicBezTo>
                  <a:cubicBezTo>
                    <a:pt x="324751" y="164630"/>
                    <a:pt x="323600" y="166926"/>
                    <a:pt x="323600" y="169897"/>
                  </a:cubicBezTo>
                  <a:cubicBezTo>
                    <a:pt x="323610" y="172479"/>
                    <a:pt x="324390" y="174384"/>
                    <a:pt x="325950" y="175622"/>
                  </a:cubicBezTo>
                  <a:moveTo>
                    <a:pt x="371253" y="182213"/>
                  </a:moveTo>
                  <a:lnTo>
                    <a:pt x="378074" y="182213"/>
                  </a:lnTo>
                  <a:lnTo>
                    <a:pt x="378074" y="142399"/>
                  </a:lnTo>
                  <a:lnTo>
                    <a:pt x="389319" y="142399"/>
                  </a:lnTo>
                  <a:lnTo>
                    <a:pt x="389319" y="137046"/>
                  </a:lnTo>
                  <a:lnTo>
                    <a:pt x="378074" y="137046"/>
                  </a:lnTo>
                  <a:lnTo>
                    <a:pt x="378074" y="133741"/>
                  </a:lnTo>
                  <a:cubicBezTo>
                    <a:pt x="378074" y="130150"/>
                    <a:pt x="378702" y="127502"/>
                    <a:pt x="379948" y="125816"/>
                  </a:cubicBezTo>
                  <a:cubicBezTo>
                    <a:pt x="381195" y="124120"/>
                    <a:pt x="383126" y="123282"/>
                    <a:pt x="385742" y="123282"/>
                  </a:cubicBezTo>
                  <a:cubicBezTo>
                    <a:pt x="386950" y="123282"/>
                    <a:pt x="388139" y="123406"/>
                    <a:pt x="389291" y="123673"/>
                  </a:cubicBezTo>
                  <a:cubicBezTo>
                    <a:pt x="390461" y="123930"/>
                    <a:pt x="391498" y="124216"/>
                    <a:pt x="392449" y="124511"/>
                  </a:cubicBezTo>
                  <a:lnTo>
                    <a:pt x="394219" y="119110"/>
                  </a:lnTo>
                  <a:cubicBezTo>
                    <a:pt x="393124" y="118729"/>
                    <a:pt x="391840" y="118386"/>
                    <a:pt x="390413" y="118081"/>
                  </a:cubicBezTo>
                  <a:cubicBezTo>
                    <a:pt x="388986" y="117786"/>
                    <a:pt x="387388" y="117634"/>
                    <a:pt x="385656" y="117634"/>
                  </a:cubicBezTo>
                  <a:cubicBezTo>
                    <a:pt x="382593" y="117634"/>
                    <a:pt x="379967" y="118196"/>
                    <a:pt x="377836" y="119320"/>
                  </a:cubicBezTo>
                  <a:cubicBezTo>
                    <a:pt x="375696" y="120444"/>
                    <a:pt x="374069" y="122196"/>
                    <a:pt x="372927" y="124577"/>
                  </a:cubicBezTo>
                  <a:cubicBezTo>
                    <a:pt x="371814" y="126949"/>
                    <a:pt x="371253" y="130035"/>
                    <a:pt x="371253" y="133826"/>
                  </a:cubicBezTo>
                  <a:lnTo>
                    <a:pt x="371253" y="136836"/>
                  </a:lnTo>
                  <a:lnTo>
                    <a:pt x="363262" y="139103"/>
                  </a:lnTo>
                  <a:lnTo>
                    <a:pt x="363262" y="142399"/>
                  </a:lnTo>
                  <a:lnTo>
                    <a:pt x="371253" y="142399"/>
                  </a:lnTo>
                  <a:lnTo>
                    <a:pt x="371253" y="182213"/>
                  </a:lnTo>
                  <a:close/>
                  <a:moveTo>
                    <a:pt x="414729" y="177432"/>
                  </a:moveTo>
                  <a:cubicBezTo>
                    <a:pt x="412551" y="177432"/>
                    <a:pt x="410829" y="176736"/>
                    <a:pt x="409507" y="175317"/>
                  </a:cubicBezTo>
                  <a:cubicBezTo>
                    <a:pt x="408222" y="173927"/>
                    <a:pt x="407556" y="171812"/>
                    <a:pt x="407556" y="168974"/>
                  </a:cubicBezTo>
                  <a:lnTo>
                    <a:pt x="407556" y="142389"/>
                  </a:lnTo>
                  <a:lnTo>
                    <a:pt x="420771" y="142389"/>
                  </a:lnTo>
                  <a:lnTo>
                    <a:pt x="420771" y="137046"/>
                  </a:lnTo>
                  <a:lnTo>
                    <a:pt x="407556" y="137046"/>
                  </a:lnTo>
                  <a:lnTo>
                    <a:pt x="407556" y="126578"/>
                  </a:lnTo>
                  <a:lnTo>
                    <a:pt x="403428" y="126578"/>
                  </a:lnTo>
                  <a:lnTo>
                    <a:pt x="400735" y="136379"/>
                  </a:lnTo>
                  <a:lnTo>
                    <a:pt x="394247" y="139065"/>
                  </a:lnTo>
                  <a:lnTo>
                    <a:pt x="394247" y="142399"/>
                  </a:lnTo>
                  <a:lnTo>
                    <a:pt x="400678" y="142399"/>
                  </a:lnTo>
                  <a:lnTo>
                    <a:pt x="400678" y="169183"/>
                  </a:lnTo>
                  <a:cubicBezTo>
                    <a:pt x="400678" y="172726"/>
                    <a:pt x="401268" y="175498"/>
                    <a:pt x="402429" y="177508"/>
                  </a:cubicBezTo>
                  <a:cubicBezTo>
                    <a:pt x="403599" y="179518"/>
                    <a:pt x="405159" y="180927"/>
                    <a:pt x="407109" y="181766"/>
                  </a:cubicBezTo>
                  <a:cubicBezTo>
                    <a:pt x="409060" y="182604"/>
                    <a:pt x="411219" y="183032"/>
                    <a:pt x="413617" y="183032"/>
                  </a:cubicBezTo>
                  <a:cubicBezTo>
                    <a:pt x="414958" y="183032"/>
                    <a:pt x="416328" y="182909"/>
                    <a:pt x="417764" y="182651"/>
                  </a:cubicBezTo>
                  <a:cubicBezTo>
                    <a:pt x="419172" y="182404"/>
                    <a:pt x="420276" y="182108"/>
                    <a:pt x="421075" y="181747"/>
                  </a:cubicBezTo>
                  <a:lnTo>
                    <a:pt x="421075" y="176422"/>
                  </a:lnTo>
                  <a:cubicBezTo>
                    <a:pt x="420333" y="176698"/>
                    <a:pt x="419363" y="176946"/>
                    <a:pt x="418192" y="177127"/>
                  </a:cubicBezTo>
                  <a:cubicBezTo>
                    <a:pt x="416994" y="177336"/>
                    <a:pt x="415843" y="177432"/>
                    <a:pt x="414729" y="177432"/>
                  </a:cubicBezTo>
                  <a:moveTo>
                    <a:pt x="474655" y="121958"/>
                  </a:moveTo>
                  <a:cubicBezTo>
                    <a:pt x="480791" y="121958"/>
                    <a:pt x="486042" y="123082"/>
                    <a:pt x="490466" y="125320"/>
                  </a:cubicBezTo>
                  <a:cubicBezTo>
                    <a:pt x="494871" y="127559"/>
                    <a:pt x="498286" y="130864"/>
                    <a:pt x="500684" y="135245"/>
                  </a:cubicBezTo>
                  <a:cubicBezTo>
                    <a:pt x="503100" y="139627"/>
                    <a:pt x="504289" y="145047"/>
                    <a:pt x="504289" y="151505"/>
                  </a:cubicBezTo>
                  <a:cubicBezTo>
                    <a:pt x="504289" y="158296"/>
                    <a:pt x="503062" y="163963"/>
                    <a:pt x="500589" y="168507"/>
                  </a:cubicBezTo>
                  <a:cubicBezTo>
                    <a:pt x="498115" y="173060"/>
                    <a:pt x="494528" y="176470"/>
                    <a:pt x="489848" y="178784"/>
                  </a:cubicBezTo>
                  <a:cubicBezTo>
                    <a:pt x="485186" y="181061"/>
                    <a:pt x="479497" y="182213"/>
                    <a:pt x="472847" y="182213"/>
                  </a:cubicBezTo>
                  <a:lnTo>
                    <a:pt x="456494" y="182213"/>
                  </a:lnTo>
                  <a:lnTo>
                    <a:pt x="456494" y="121958"/>
                  </a:lnTo>
                  <a:lnTo>
                    <a:pt x="474655" y="121958"/>
                  </a:lnTo>
                  <a:close/>
                  <a:moveTo>
                    <a:pt x="494243" y="138360"/>
                  </a:moveTo>
                  <a:cubicBezTo>
                    <a:pt x="492445" y="134845"/>
                    <a:pt x="489800" y="132226"/>
                    <a:pt x="486328" y="130512"/>
                  </a:cubicBezTo>
                  <a:cubicBezTo>
                    <a:pt x="482855" y="128797"/>
                    <a:pt x="478612" y="127930"/>
                    <a:pt x="473580" y="127930"/>
                  </a:cubicBezTo>
                  <a:lnTo>
                    <a:pt x="463505" y="127930"/>
                  </a:lnTo>
                  <a:lnTo>
                    <a:pt x="463505" y="176193"/>
                  </a:lnTo>
                  <a:lnTo>
                    <a:pt x="472020" y="176193"/>
                  </a:lnTo>
                  <a:cubicBezTo>
                    <a:pt x="480306" y="176193"/>
                    <a:pt x="486528" y="174146"/>
                    <a:pt x="490694" y="170050"/>
                  </a:cubicBezTo>
                  <a:cubicBezTo>
                    <a:pt x="494861" y="165964"/>
                    <a:pt x="496935" y="159858"/>
                    <a:pt x="496935" y="151752"/>
                  </a:cubicBezTo>
                  <a:cubicBezTo>
                    <a:pt x="496935" y="146342"/>
                    <a:pt x="496022" y="141875"/>
                    <a:pt x="494243" y="138360"/>
                  </a:cubicBezTo>
                  <a:moveTo>
                    <a:pt x="541839" y="142646"/>
                  </a:moveTo>
                  <a:cubicBezTo>
                    <a:pt x="542752" y="142761"/>
                    <a:pt x="543570" y="142904"/>
                    <a:pt x="544312" y="143104"/>
                  </a:cubicBezTo>
                  <a:lnTo>
                    <a:pt x="545187" y="136750"/>
                  </a:lnTo>
                  <a:cubicBezTo>
                    <a:pt x="544407" y="136589"/>
                    <a:pt x="543532" y="136455"/>
                    <a:pt x="542552" y="136360"/>
                  </a:cubicBezTo>
                  <a:cubicBezTo>
                    <a:pt x="541553" y="136265"/>
                    <a:pt x="540621" y="136217"/>
                    <a:pt x="539708" y="136217"/>
                  </a:cubicBezTo>
                  <a:cubicBezTo>
                    <a:pt x="537567" y="136217"/>
                    <a:pt x="535617" y="136627"/>
                    <a:pt x="533895" y="137455"/>
                  </a:cubicBezTo>
                  <a:cubicBezTo>
                    <a:pt x="532126" y="138274"/>
                    <a:pt x="530622" y="139379"/>
                    <a:pt x="529291" y="140770"/>
                  </a:cubicBezTo>
                  <a:cubicBezTo>
                    <a:pt x="527987" y="142161"/>
                    <a:pt x="526855" y="143694"/>
                    <a:pt x="525923" y="145371"/>
                  </a:cubicBezTo>
                  <a:lnTo>
                    <a:pt x="525628" y="145371"/>
                  </a:lnTo>
                  <a:lnTo>
                    <a:pt x="524886" y="137046"/>
                  </a:lnTo>
                  <a:lnTo>
                    <a:pt x="519216" y="137046"/>
                  </a:lnTo>
                  <a:lnTo>
                    <a:pt x="519216" y="182213"/>
                  </a:lnTo>
                  <a:lnTo>
                    <a:pt x="526094" y="182213"/>
                  </a:lnTo>
                  <a:lnTo>
                    <a:pt x="526094" y="157982"/>
                  </a:lnTo>
                  <a:cubicBezTo>
                    <a:pt x="526094" y="155639"/>
                    <a:pt x="526427" y="153524"/>
                    <a:pt x="527112" y="151609"/>
                  </a:cubicBezTo>
                  <a:cubicBezTo>
                    <a:pt x="527797" y="149704"/>
                    <a:pt x="528748" y="148066"/>
                    <a:pt x="529956" y="146704"/>
                  </a:cubicBezTo>
                  <a:cubicBezTo>
                    <a:pt x="531165" y="145342"/>
                    <a:pt x="532573" y="144304"/>
                    <a:pt x="534171" y="143570"/>
                  </a:cubicBezTo>
                  <a:cubicBezTo>
                    <a:pt x="535788" y="142846"/>
                    <a:pt x="537482" y="142484"/>
                    <a:pt x="539299" y="142484"/>
                  </a:cubicBezTo>
                  <a:cubicBezTo>
                    <a:pt x="540079" y="142484"/>
                    <a:pt x="540954" y="142542"/>
                    <a:pt x="541839" y="142646"/>
                  </a:cubicBezTo>
                  <a:moveTo>
                    <a:pt x="583460" y="138779"/>
                  </a:moveTo>
                  <a:cubicBezTo>
                    <a:pt x="586210" y="140484"/>
                    <a:pt x="588312" y="142865"/>
                    <a:pt x="589758" y="145933"/>
                  </a:cubicBezTo>
                  <a:cubicBezTo>
                    <a:pt x="591223" y="148990"/>
                    <a:pt x="591946" y="152571"/>
                    <a:pt x="591946" y="156667"/>
                  </a:cubicBezTo>
                  <a:lnTo>
                    <a:pt x="591946" y="160906"/>
                  </a:lnTo>
                  <a:lnTo>
                    <a:pt x="560790" y="160906"/>
                  </a:lnTo>
                  <a:cubicBezTo>
                    <a:pt x="560866" y="166211"/>
                    <a:pt x="562179" y="170250"/>
                    <a:pt x="564728" y="173031"/>
                  </a:cubicBezTo>
                  <a:cubicBezTo>
                    <a:pt x="567297" y="175803"/>
                    <a:pt x="570874" y="177194"/>
                    <a:pt x="575526" y="177194"/>
                  </a:cubicBezTo>
                  <a:cubicBezTo>
                    <a:pt x="578370" y="177194"/>
                    <a:pt x="580911" y="176927"/>
                    <a:pt x="583089" y="176403"/>
                  </a:cubicBezTo>
                  <a:cubicBezTo>
                    <a:pt x="585296" y="175879"/>
                    <a:pt x="587570" y="175117"/>
                    <a:pt x="589948" y="174098"/>
                  </a:cubicBezTo>
                  <a:lnTo>
                    <a:pt x="589948" y="180118"/>
                  </a:lnTo>
                  <a:cubicBezTo>
                    <a:pt x="587665" y="181127"/>
                    <a:pt x="585391" y="181880"/>
                    <a:pt x="583165" y="182347"/>
                  </a:cubicBezTo>
                  <a:cubicBezTo>
                    <a:pt x="580939" y="182813"/>
                    <a:pt x="578275" y="183042"/>
                    <a:pt x="575231" y="183042"/>
                  </a:cubicBezTo>
                  <a:cubicBezTo>
                    <a:pt x="570902" y="183042"/>
                    <a:pt x="567126" y="182147"/>
                    <a:pt x="563901" y="180384"/>
                  </a:cubicBezTo>
                  <a:cubicBezTo>
                    <a:pt x="560685" y="178613"/>
                    <a:pt x="558173" y="176012"/>
                    <a:pt x="556394" y="172574"/>
                  </a:cubicBezTo>
                  <a:cubicBezTo>
                    <a:pt x="554606" y="169135"/>
                    <a:pt x="553721" y="164935"/>
                    <a:pt x="553721" y="159963"/>
                  </a:cubicBezTo>
                  <a:cubicBezTo>
                    <a:pt x="553721" y="155096"/>
                    <a:pt x="554539" y="150886"/>
                    <a:pt x="556157" y="147333"/>
                  </a:cubicBezTo>
                  <a:cubicBezTo>
                    <a:pt x="557793" y="143770"/>
                    <a:pt x="560095" y="141027"/>
                    <a:pt x="563092" y="139113"/>
                  </a:cubicBezTo>
                  <a:cubicBezTo>
                    <a:pt x="566060" y="137189"/>
                    <a:pt x="569580" y="136227"/>
                    <a:pt x="573604" y="136227"/>
                  </a:cubicBezTo>
                  <a:cubicBezTo>
                    <a:pt x="577448" y="136227"/>
                    <a:pt x="580730" y="137065"/>
                    <a:pt x="583460" y="138779"/>
                  </a:cubicBezTo>
                  <a:moveTo>
                    <a:pt x="584802" y="155429"/>
                  </a:moveTo>
                  <a:cubicBezTo>
                    <a:pt x="584763" y="152733"/>
                    <a:pt x="584335" y="150371"/>
                    <a:pt x="583536" y="148323"/>
                  </a:cubicBezTo>
                  <a:cubicBezTo>
                    <a:pt x="582718" y="146275"/>
                    <a:pt x="581491" y="144675"/>
                    <a:pt x="579836" y="143542"/>
                  </a:cubicBezTo>
                  <a:cubicBezTo>
                    <a:pt x="578199" y="142399"/>
                    <a:pt x="576078" y="141827"/>
                    <a:pt x="573500" y="141827"/>
                  </a:cubicBezTo>
                  <a:cubicBezTo>
                    <a:pt x="569856" y="141827"/>
                    <a:pt x="566945" y="143027"/>
                    <a:pt x="564785" y="145418"/>
                  </a:cubicBezTo>
                  <a:cubicBezTo>
                    <a:pt x="562607" y="147799"/>
                    <a:pt x="561313" y="151143"/>
                    <a:pt x="560904" y="155429"/>
                  </a:cubicBezTo>
                  <a:lnTo>
                    <a:pt x="584802" y="155429"/>
                  </a:lnTo>
                  <a:close/>
                  <a:moveTo>
                    <a:pt x="607881" y="139284"/>
                  </a:moveTo>
                  <a:cubicBezTo>
                    <a:pt x="604780" y="141332"/>
                    <a:pt x="603239" y="144275"/>
                    <a:pt x="603239" y="148085"/>
                  </a:cubicBezTo>
                  <a:cubicBezTo>
                    <a:pt x="603239" y="150581"/>
                    <a:pt x="603819" y="152619"/>
                    <a:pt x="604970" y="154181"/>
                  </a:cubicBezTo>
                  <a:cubicBezTo>
                    <a:pt x="606083" y="155753"/>
                    <a:pt x="607700" y="157077"/>
                    <a:pt x="609822" y="158163"/>
                  </a:cubicBezTo>
                  <a:cubicBezTo>
                    <a:pt x="611924" y="159248"/>
                    <a:pt x="614388" y="160344"/>
                    <a:pt x="617290" y="161439"/>
                  </a:cubicBezTo>
                  <a:cubicBezTo>
                    <a:pt x="620192" y="162506"/>
                    <a:pt x="622475" y="163487"/>
                    <a:pt x="624111" y="164382"/>
                  </a:cubicBezTo>
                  <a:cubicBezTo>
                    <a:pt x="625766" y="165278"/>
                    <a:pt x="626937" y="166192"/>
                    <a:pt x="627641" y="167145"/>
                  </a:cubicBezTo>
                  <a:cubicBezTo>
                    <a:pt x="628345" y="168097"/>
                    <a:pt x="628678" y="169183"/>
                    <a:pt x="628678" y="170421"/>
                  </a:cubicBezTo>
                  <a:cubicBezTo>
                    <a:pt x="628678" y="172593"/>
                    <a:pt x="627802" y="174317"/>
                    <a:pt x="626061" y="175584"/>
                  </a:cubicBezTo>
                  <a:cubicBezTo>
                    <a:pt x="624292" y="176851"/>
                    <a:pt x="621476" y="177479"/>
                    <a:pt x="617566" y="177479"/>
                  </a:cubicBezTo>
                  <a:cubicBezTo>
                    <a:pt x="614912" y="177479"/>
                    <a:pt x="612305" y="177108"/>
                    <a:pt x="609765" y="176365"/>
                  </a:cubicBezTo>
                  <a:cubicBezTo>
                    <a:pt x="607196" y="175622"/>
                    <a:pt x="605008" y="174803"/>
                    <a:pt x="603172" y="173888"/>
                  </a:cubicBezTo>
                  <a:lnTo>
                    <a:pt x="603172" y="180194"/>
                  </a:lnTo>
                  <a:cubicBezTo>
                    <a:pt x="604904" y="181108"/>
                    <a:pt x="606911" y="181794"/>
                    <a:pt x="609213" y="182299"/>
                  </a:cubicBezTo>
                  <a:cubicBezTo>
                    <a:pt x="611534" y="182794"/>
                    <a:pt x="614265" y="183042"/>
                    <a:pt x="617404" y="183042"/>
                  </a:cubicBezTo>
                  <a:cubicBezTo>
                    <a:pt x="621124" y="183042"/>
                    <a:pt x="624301" y="182537"/>
                    <a:pt x="626975" y="181556"/>
                  </a:cubicBezTo>
                  <a:cubicBezTo>
                    <a:pt x="629667" y="180565"/>
                    <a:pt x="631712" y="179099"/>
                    <a:pt x="633158" y="177127"/>
                  </a:cubicBezTo>
                  <a:cubicBezTo>
                    <a:pt x="634585" y="175155"/>
                    <a:pt x="635318" y="172736"/>
                    <a:pt x="635318" y="169840"/>
                  </a:cubicBezTo>
                  <a:cubicBezTo>
                    <a:pt x="635318" y="167373"/>
                    <a:pt x="634757" y="165344"/>
                    <a:pt x="633644" y="163763"/>
                  </a:cubicBezTo>
                  <a:cubicBezTo>
                    <a:pt x="632550" y="162182"/>
                    <a:pt x="630951" y="160839"/>
                    <a:pt x="628906" y="159725"/>
                  </a:cubicBezTo>
                  <a:cubicBezTo>
                    <a:pt x="626842" y="158610"/>
                    <a:pt x="624406" y="157534"/>
                    <a:pt x="621571" y="156496"/>
                  </a:cubicBezTo>
                  <a:cubicBezTo>
                    <a:pt x="618746" y="155419"/>
                    <a:pt x="616481" y="154486"/>
                    <a:pt x="614750" y="153686"/>
                  </a:cubicBezTo>
                  <a:cubicBezTo>
                    <a:pt x="613018" y="152895"/>
                    <a:pt x="611763" y="152038"/>
                    <a:pt x="610983" y="151133"/>
                  </a:cubicBezTo>
                  <a:cubicBezTo>
                    <a:pt x="610202" y="150228"/>
                    <a:pt x="609812" y="149076"/>
                    <a:pt x="609812" y="147676"/>
                  </a:cubicBezTo>
                  <a:cubicBezTo>
                    <a:pt x="609812" y="145856"/>
                    <a:pt x="610650" y="144428"/>
                    <a:pt x="612343" y="143380"/>
                  </a:cubicBezTo>
                  <a:cubicBezTo>
                    <a:pt x="614017" y="142342"/>
                    <a:pt x="616453" y="141818"/>
                    <a:pt x="619611" y="141818"/>
                  </a:cubicBezTo>
                  <a:cubicBezTo>
                    <a:pt x="621799" y="141818"/>
                    <a:pt x="623959" y="142094"/>
                    <a:pt x="626080" y="142646"/>
                  </a:cubicBezTo>
                  <a:cubicBezTo>
                    <a:pt x="628183" y="143189"/>
                    <a:pt x="630190" y="143866"/>
                    <a:pt x="632045" y="144666"/>
                  </a:cubicBezTo>
                  <a:lnTo>
                    <a:pt x="634348" y="139179"/>
                  </a:lnTo>
                  <a:cubicBezTo>
                    <a:pt x="632283" y="138274"/>
                    <a:pt x="630076" y="137551"/>
                    <a:pt x="627698" y="137017"/>
                  </a:cubicBezTo>
                  <a:cubicBezTo>
                    <a:pt x="625319" y="136484"/>
                    <a:pt x="622770" y="136217"/>
                    <a:pt x="620058" y="136217"/>
                  </a:cubicBezTo>
                  <a:cubicBezTo>
                    <a:pt x="615016" y="136227"/>
                    <a:pt x="610964" y="137236"/>
                    <a:pt x="607881" y="139284"/>
                  </a:cubicBezTo>
                  <a:moveTo>
                    <a:pt x="671279" y="182070"/>
                  </a:moveTo>
                  <a:cubicBezTo>
                    <a:pt x="669481" y="182709"/>
                    <a:pt x="667359" y="183042"/>
                    <a:pt x="664924" y="183042"/>
                  </a:cubicBezTo>
                  <a:cubicBezTo>
                    <a:pt x="659197" y="183042"/>
                    <a:pt x="654687" y="181089"/>
                    <a:pt x="651358" y="177184"/>
                  </a:cubicBezTo>
                  <a:cubicBezTo>
                    <a:pt x="648028" y="173288"/>
                    <a:pt x="646363" y="167478"/>
                    <a:pt x="646363" y="159801"/>
                  </a:cubicBezTo>
                  <a:cubicBezTo>
                    <a:pt x="646363" y="152019"/>
                    <a:pt x="648057" y="146152"/>
                    <a:pt x="651453" y="142180"/>
                  </a:cubicBezTo>
                  <a:cubicBezTo>
                    <a:pt x="654849" y="138208"/>
                    <a:pt x="659387" y="136227"/>
                    <a:pt x="665057" y="136227"/>
                  </a:cubicBezTo>
                  <a:cubicBezTo>
                    <a:pt x="667435" y="136227"/>
                    <a:pt x="669519" y="136541"/>
                    <a:pt x="671298" y="137170"/>
                  </a:cubicBezTo>
                  <a:cubicBezTo>
                    <a:pt x="673086" y="137808"/>
                    <a:pt x="674628" y="138646"/>
                    <a:pt x="675902" y="139703"/>
                  </a:cubicBezTo>
                  <a:cubicBezTo>
                    <a:pt x="677187" y="140760"/>
                    <a:pt x="678281" y="141970"/>
                    <a:pt x="679156" y="143313"/>
                  </a:cubicBezTo>
                  <a:lnTo>
                    <a:pt x="679660" y="143313"/>
                  </a:lnTo>
                  <a:cubicBezTo>
                    <a:pt x="679546" y="142465"/>
                    <a:pt x="679441" y="141294"/>
                    <a:pt x="679327" y="139808"/>
                  </a:cubicBezTo>
                  <a:cubicBezTo>
                    <a:pt x="679213" y="138322"/>
                    <a:pt x="679156" y="137122"/>
                    <a:pt x="679156" y="136179"/>
                  </a:cubicBezTo>
                  <a:lnTo>
                    <a:pt x="679156" y="118091"/>
                  </a:lnTo>
                  <a:lnTo>
                    <a:pt x="685996" y="118091"/>
                  </a:lnTo>
                  <a:lnTo>
                    <a:pt x="685996" y="182223"/>
                  </a:lnTo>
                  <a:lnTo>
                    <a:pt x="680478" y="182223"/>
                  </a:lnTo>
                  <a:lnTo>
                    <a:pt x="679461" y="175784"/>
                  </a:lnTo>
                  <a:lnTo>
                    <a:pt x="679166" y="175784"/>
                  </a:lnTo>
                  <a:cubicBezTo>
                    <a:pt x="678309" y="177127"/>
                    <a:pt x="677234" y="178356"/>
                    <a:pt x="675931" y="179451"/>
                  </a:cubicBezTo>
                  <a:cubicBezTo>
                    <a:pt x="674618" y="180546"/>
                    <a:pt x="673077" y="181423"/>
                    <a:pt x="671279" y="182070"/>
                  </a:cubicBezTo>
                  <a:moveTo>
                    <a:pt x="656542" y="172812"/>
                  </a:moveTo>
                  <a:cubicBezTo>
                    <a:pt x="658626" y="175841"/>
                    <a:pt x="661765" y="177346"/>
                    <a:pt x="665980" y="177346"/>
                  </a:cubicBezTo>
                  <a:cubicBezTo>
                    <a:pt x="670813" y="177346"/>
                    <a:pt x="674228" y="175974"/>
                    <a:pt x="676235" y="173212"/>
                  </a:cubicBezTo>
                  <a:cubicBezTo>
                    <a:pt x="678243" y="170478"/>
                    <a:pt x="679242" y="166402"/>
                    <a:pt x="679242" y="160982"/>
                  </a:cubicBezTo>
                  <a:lnTo>
                    <a:pt x="679242" y="159744"/>
                  </a:lnTo>
                  <a:cubicBezTo>
                    <a:pt x="679242" y="154000"/>
                    <a:pt x="678271" y="149600"/>
                    <a:pt x="676378" y="146514"/>
                  </a:cubicBezTo>
                  <a:cubicBezTo>
                    <a:pt x="674466" y="143437"/>
                    <a:pt x="671013" y="141903"/>
                    <a:pt x="665970" y="141903"/>
                  </a:cubicBezTo>
                  <a:cubicBezTo>
                    <a:pt x="661794" y="141903"/>
                    <a:pt x="658635" y="143513"/>
                    <a:pt x="656552" y="146742"/>
                  </a:cubicBezTo>
                  <a:cubicBezTo>
                    <a:pt x="654469" y="149971"/>
                    <a:pt x="653413" y="154381"/>
                    <a:pt x="653413" y="159953"/>
                  </a:cubicBezTo>
                  <a:cubicBezTo>
                    <a:pt x="653422" y="165506"/>
                    <a:pt x="654459" y="169793"/>
                    <a:pt x="656542" y="172812"/>
                  </a:cubicBezTo>
                  <a:moveTo>
                    <a:pt x="730253" y="138779"/>
                  </a:moveTo>
                  <a:cubicBezTo>
                    <a:pt x="733002" y="140484"/>
                    <a:pt x="735105" y="142865"/>
                    <a:pt x="736551" y="145933"/>
                  </a:cubicBezTo>
                  <a:cubicBezTo>
                    <a:pt x="737997" y="148990"/>
                    <a:pt x="738729" y="152571"/>
                    <a:pt x="738729" y="156667"/>
                  </a:cubicBezTo>
                  <a:lnTo>
                    <a:pt x="738729" y="160906"/>
                  </a:lnTo>
                  <a:lnTo>
                    <a:pt x="707592" y="160906"/>
                  </a:lnTo>
                  <a:cubicBezTo>
                    <a:pt x="707668" y="166211"/>
                    <a:pt x="708981" y="170250"/>
                    <a:pt x="711530" y="173031"/>
                  </a:cubicBezTo>
                  <a:cubicBezTo>
                    <a:pt x="714099" y="175803"/>
                    <a:pt x="717676" y="177194"/>
                    <a:pt x="722328" y="177194"/>
                  </a:cubicBezTo>
                  <a:cubicBezTo>
                    <a:pt x="725173" y="177194"/>
                    <a:pt x="727694" y="176927"/>
                    <a:pt x="729891" y="176403"/>
                  </a:cubicBezTo>
                  <a:cubicBezTo>
                    <a:pt x="732079" y="175879"/>
                    <a:pt x="734372" y="175117"/>
                    <a:pt x="736731" y="174098"/>
                  </a:cubicBezTo>
                  <a:lnTo>
                    <a:pt x="736731" y="180118"/>
                  </a:lnTo>
                  <a:cubicBezTo>
                    <a:pt x="734448" y="181127"/>
                    <a:pt x="732194" y="181880"/>
                    <a:pt x="729948" y="182347"/>
                  </a:cubicBezTo>
                  <a:cubicBezTo>
                    <a:pt x="727722" y="182813"/>
                    <a:pt x="725078" y="183042"/>
                    <a:pt x="722033" y="183042"/>
                  </a:cubicBezTo>
                  <a:cubicBezTo>
                    <a:pt x="717685" y="183042"/>
                    <a:pt x="713909" y="182147"/>
                    <a:pt x="710703" y="180384"/>
                  </a:cubicBezTo>
                  <a:cubicBezTo>
                    <a:pt x="707468" y="178613"/>
                    <a:pt x="704976" y="176012"/>
                    <a:pt x="703178" y="172574"/>
                  </a:cubicBezTo>
                  <a:cubicBezTo>
                    <a:pt x="701389" y="169135"/>
                    <a:pt x="700523" y="164935"/>
                    <a:pt x="700523" y="159963"/>
                  </a:cubicBezTo>
                  <a:cubicBezTo>
                    <a:pt x="700523" y="155096"/>
                    <a:pt x="701341" y="150886"/>
                    <a:pt x="702959" y="147333"/>
                  </a:cubicBezTo>
                  <a:cubicBezTo>
                    <a:pt x="704595" y="143770"/>
                    <a:pt x="706897" y="141027"/>
                    <a:pt x="709875" y="139113"/>
                  </a:cubicBezTo>
                  <a:cubicBezTo>
                    <a:pt x="712862" y="137189"/>
                    <a:pt x="716382" y="136227"/>
                    <a:pt x="720387" y="136227"/>
                  </a:cubicBezTo>
                  <a:cubicBezTo>
                    <a:pt x="724231" y="136227"/>
                    <a:pt x="727522" y="137065"/>
                    <a:pt x="730253" y="138779"/>
                  </a:cubicBezTo>
                  <a:moveTo>
                    <a:pt x="731575" y="155429"/>
                  </a:moveTo>
                  <a:cubicBezTo>
                    <a:pt x="731556" y="152733"/>
                    <a:pt x="731128" y="150371"/>
                    <a:pt x="730310" y="148323"/>
                  </a:cubicBezTo>
                  <a:cubicBezTo>
                    <a:pt x="729511" y="146275"/>
                    <a:pt x="728283" y="144675"/>
                    <a:pt x="726628" y="143542"/>
                  </a:cubicBezTo>
                  <a:cubicBezTo>
                    <a:pt x="724992" y="142399"/>
                    <a:pt x="722870" y="141827"/>
                    <a:pt x="720292" y="141827"/>
                  </a:cubicBezTo>
                  <a:cubicBezTo>
                    <a:pt x="716630" y="141827"/>
                    <a:pt x="713737" y="143027"/>
                    <a:pt x="711578" y="145418"/>
                  </a:cubicBezTo>
                  <a:cubicBezTo>
                    <a:pt x="709399" y="147799"/>
                    <a:pt x="708105" y="151143"/>
                    <a:pt x="707696" y="155429"/>
                  </a:cubicBezTo>
                  <a:lnTo>
                    <a:pt x="731575" y="155429"/>
                  </a:lnTo>
                  <a:close/>
                  <a:moveTo>
                    <a:pt x="774271" y="136217"/>
                  </a:moveTo>
                  <a:cubicBezTo>
                    <a:pt x="772245" y="136217"/>
                    <a:pt x="770314" y="136503"/>
                    <a:pt x="768478" y="137065"/>
                  </a:cubicBezTo>
                  <a:cubicBezTo>
                    <a:pt x="766623" y="137627"/>
                    <a:pt x="764967" y="138446"/>
                    <a:pt x="763483" y="139532"/>
                  </a:cubicBezTo>
                  <a:cubicBezTo>
                    <a:pt x="762018" y="140618"/>
                    <a:pt x="760791" y="141961"/>
                    <a:pt x="759821" y="143551"/>
                  </a:cubicBezTo>
                  <a:lnTo>
                    <a:pt x="759450" y="143551"/>
                  </a:lnTo>
                  <a:lnTo>
                    <a:pt x="758432" y="137046"/>
                  </a:lnTo>
                  <a:lnTo>
                    <a:pt x="752914" y="137046"/>
                  </a:lnTo>
                  <a:lnTo>
                    <a:pt x="752914" y="182213"/>
                  </a:lnTo>
                  <a:lnTo>
                    <a:pt x="759754" y="182213"/>
                  </a:lnTo>
                  <a:lnTo>
                    <a:pt x="759754" y="158553"/>
                  </a:lnTo>
                  <a:cubicBezTo>
                    <a:pt x="759754" y="153172"/>
                    <a:pt x="760772" y="149066"/>
                    <a:pt x="762798" y="146228"/>
                  </a:cubicBezTo>
                  <a:cubicBezTo>
                    <a:pt x="764825" y="143399"/>
                    <a:pt x="768335" y="141989"/>
                    <a:pt x="773330" y="141989"/>
                  </a:cubicBezTo>
                  <a:cubicBezTo>
                    <a:pt x="776859" y="141989"/>
                    <a:pt x="779494" y="142923"/>
                    <a:pt x="781207" y="144799"/>
                  </a:cubicBezTo>
                  <a:cubicBezTo>
                    <a:pt x="782938" y="146666"/>
                    <a:pt x="783785" y="149485"/>
                    <a:pt x="783785" y="153248"/>
                  </a:cubicBezTo>
                  <a:lnTo>
                    <a:pt x="783785" y="182223"/>
                  </a:lnTo>
                  <a:lnTo>
                    <a:pt x="790530" y="182223"/>
                  </a:lnTo>
                  <a:lnTo>
                    <a:pt x="790530" y="152791"/>
                  </a:lnTo>
                  <a:cubicBezTo>
                    <a:pt x="790530" y="146999"/>
                    <a:pt x="789151" y="142789"/>
                    <a:pt x="786401" y="140160"/>
                  </a:cubicBezTo>
                  <a:cubicBezTo>
                    <a:pt x="783671" y="137531"/>
                    <a:pt x="779628" y="136217"/>
                    <a:pt x="774271" y="136217"/>
                  </a:cubicBezTo>
                  <a:moveTo>
                    <a:pt x="45598" y="279483"/>
                  </a:moveTo>
                  <a:cubicBezTo>
                    <a:pt x="45598" y="282645"/>
                    <a:pt x="45018" y="285436"/>
                    <a:pt x="43885" y="287836"/>
                  </a:cubicBezTo>
                  <a:cubicBezTo>
                    <a:pt x="42753" y="290236"/>
                    <a:pt x="41003" y="292103"/>
                    <a:pt x="38644" y="293437"/>
                  </a:cubicBezTo>
                  <a:cubicBezTo>
                    <a:pt x="36303" y="294780"/>
                    <a:pt x="33297" y="295427"/>
                    <a:pt x="29615" y="295427"/>
                  </a:cubicBezTo>
                  <a:cubicBezTo>
                    <a:pt x="24250" y="295427"/>
                    <a:pt x="20197" y="294046"/>
                    <a:pt x="17505" y="291275"/>
                  </a:cubicBezTo>
                  <a:cubicBezTo>
                    <a:pt x="14793" y="288493"/>
                    <a:pt x="13452" y="284550"/>
                    <a:pt x="13452" y="279444"/>
                  </a:cubicBezTo>
                  <a:lnTo>
                    <a:pt x="13452" y="240411"/>
                  </a:lnTo>
                  <a:lnTo>
                    <a:pt x="6412" y="240411"/>
                  </a:lnTo>
                  <a:lnTo>
                    <a:pt x="6412" y="279235"/>
                  </a:lnTo>
                  <a:cubicBezTo>
                    <a:pt x="6412" y="285998"/>
                    <a:pt x="8343" y="291398"/>
                    <a:pt x="12225" y="295418"/>
                  </a:cubicBezTo>
                  <a:cubicBezTo>
                    <a:pt x="16106" y="299456"/>
                    <a:pt x="21776" y="301495"/>
                    <a:pt x="29206" y="301495"/>
                  </a:cubicBezTo>
                  <a:cubicBezTo>
                    <a:pt x="34429" y="301495"/>
                    <a:pt x="38758" y="300533"/>
                    <a:pt x="42211" y="298618"/>
                  </a:cubicBezTo>
                  <a:cubicBezTo>
                    <a:pt x="45665" y="296713"/>
                    <a:pt x="48271" y="294094"/>
                    <a:pt x="49974" y="290779"/>
                  </a:cubicBezTo>
                  <a:cubicBezTo>
                    <a:pt x="51687" y="287455"/>
                    <a:pt x="52543" y="283655"/>
                    <a:pt x="52543" y="279397"/>
                  </a:cubicBezTo>
                  <a:lnTo>
                    <a:pt x="52543" y="240411"/>
                  </a:lnTo>
                  <a:lnTo>
                    <a:pt x="45598" y="240411"/>
                  </a:lnTo>
                  <a:lnTo>
                    <a:pt x="45598" y="279483"/>
                  </a:lnTo>
                  <a:close/>
                  <a:moveTo>
                    <a:pt x="90511" y="254670"/>
                  </a:moveTo>
                  <a:cubicBezTo>
                    <a:pt x="88466" y="254670"/>
                    <a:pt x="86534" y="254965"/>
                    <a:pt x="84698" y="255527"/>
                  </a:cubicBezTo>
                  <a:cubicBezTo>
                    <a:pt x="82862" y="256089"/>
                    <a:pt x="81207" y="256908"/>
                    <a:pt x="79723" y="257994"/>
                  </a:cubicBezTo>
                  <a:cubicBezTo>
                    <a:pt x="78239" y="259090"/>
                    <a:pt x="77030" y="260423"/>
                    <a:pt x="76060" y="262014"/>
                  </a:cubicBezTo>
                  <a:lnTo>
                    <a:pt x="75689" y="262014"/>
                  </a:lnTo>
                  <a:lnTo>
                    <a:pt x="74671" y="255508"/>
                  </a:lnTo>
                  <a:lnTo>
                    <a:pt x="69153" y="255508"/>
                  </a:lnTo>
                  <a:lnTo>
                    <a:pt x="69153" y="300676"/>
                  </a:lnTo>
                  <a:lnTo>
                    <a:pt x="75993" y="300676"/>
                  </a:lnTo>
                  <a:lnTo>
                    <a:pt x="75993" y="277016"/>
                  </a:lnTo>
                  <a:cubicBezTo>
                    <a:pt x="75993" y="271643"/>
                    <a:pt x="76992" y="267529"/>
                    <a:pt x="79019" y="264700"/>
                  </a:cubicBezTo>
                  <a:cubicBezTo>
                    <a:pt x="81064" y="261871"/>
                    <a:pt x="84575" y="260461"/>
                    <a:pt x="89569" y="260461"/>
                  </a:cubicBezTo>
                  <a:cubicBezTo>
                    <a:pt x="93118" y="260461"/>
                    <a:pt x="95734" y="261395"/>
                    <a:pt x="97446" y="263252"/>
                  </a:cubicBezTo>
                  <a:cubicBezTo>
                    <a:pt x="99159" y="265128"/>
                    <a:pt x="100015" y="267938"/>
                    <a:pt x="100015" y="271701"/>
                  </a:cubicBezTo>
                  <a:lnTo>
                    <a:pt x="100015" y="300685"/>
                  </a:lnTo>
                  <a:lnTo>
                    <a:pt x="106779" y="300685"/>
                  </a:lnTo>
                  <a:lnTo>
                    <a:pt x="106779" y="271253"/>
                  </a:lnTo>
                  <a:cubicBezTo>
                    <a:pt x="106779" y="265462"/>
                    <a:pt x="105400" y="261242"/>
                    <a:pt x="102650" y="258623"/>
                  </a:cubicBezTo>
                  <a:cubicBezTo>
                    <a:pt x="99910" y="255984"/>
                    <a:pt x="95867" y="254670"/>
                    <a:pt x="90511" y="254670"/>
                  </a:cubicBezTo>
                  <a:moveTo>
                    <a:pt x="122524" y="300676"/>
                  </a:moveTo>
                  <a:lnTo>
                    <a:pt x="129364" y="300676"/>
                  </a:lnTo>
                  <a:lnTo>
                    <a:pt x="129364" y="255508"/>
                  </a:lnTo>
                  <a:lnTo>
                    <a:pt x="125949" y="255508"/>
                  </a:lnTo>
                  <a:lnTo>
                    <a:pt x="122533" y="255508"/>
                  </a:lnTo>
                  <a:lnTo>
                    <a:pt x="122533" y="300676"/>
                  </a:lnTo>
                  <a:close/>
                  <a:moveTo>
                    <a:pt x="126015" y="238601"/>
                  </a:moveTo>
                  <a:cubicBezTo>
                    <a:pt x="124845" y="238601"/>
                    <a:pt x="123856" y="238963"/>
                    <a:pt x="123076" y="239687"/>
                  </a:cubicBezTo>
                  <a:cubicBezTo>
                    <a:pt x="122295" y="240421"/>
                    <a:pt x="121905" y="241544"/>
                    <a:pt x="121905" y="243088"/>
                  </a:cubicBezTo>
                  <a:cubicBezTo>
                    <a:pt x="121905" y="244592"/>
                    <a:pt x="122295" y="245716"/>
                    <a:pt x="123076" y="246459"/>
                  </a:cubicBezTo>
                  <a:cubicBezTo>
                    <a:pt x="123856" y="247202"/>
                    <a:pt x="124845" y="247574"/>
                    <a:pt x="126015" y="247574"/>
                  </a:cubicBezTo>
                  <a:cubicBezTo>
                    <a:pt x="127147" y="247574"/>
                    <a:pt x="128118" y="247202"/>
                    <a:pt x="128936" y="246459"/>
                  </a:cubicBezTo>
                  <a:cubicBezTo>
                    <a:pt x="129735" y="245716"/>
                    <a:pt x="130144" y="244592"/>
                    <a:pt x="130144" y="243088"/>
                  </a:cubicBezTo>
                  <a:cubicBezTo>
                    <a:pt x="130144" y="241544"/>
                    <a:pt x="129735" y="240421"/>
                    <a:pt x="128936" y="239687"/>
                  </a:cubicBezTo>
                  <a:cubicBezTo>
                    <a:pt x="128118" y="238963"/>
                    <a:pt x="127157" y="238601"/>
                    <a:pt x="126015" y="238601"/>
                  </a:cubicBezTo>
                  <a:moveTo>
                    <a:pt x="163165" y="282826"/>
                  </a:moveTo>
                  <a:cubicBezTo>
                    <a:pt x="162537" y="284664"/>
                    <a:pt x="161824" y="286722"/>
                    <a:pt x="161063" y="288989"/>
                  </a:cubicBezTo>
                  <a:cubicBezTo>
                    <a:pt x="160302" y="291255"/>
                    <a:pt x="159740" y="293075"/>
                    <a:pt x="159407" y="294437"/>
                  </a:cubicBezTo>
                  <a:lnTo>
                    <a:pt x="159132" y="294437"/>
                  </a:lnTo>
                  <a:cubicBezTo>
                    <a:pt x="158856" y="293065"/>
                    <a:pt x="158351" y="291255"/>
                    <a:pt x="157647" y="289008"/>
                  </a:cubicBezTo>
                  <a:cubicBezTo>
                    <a:pt x="156924" y="286760"/>
                    <a:pt x="156240" y="284693"/>
                    <a:pt x="155545" y="282826"/>
                  </a:cubicBezTo>
                  <a:lnTo>
                    <a:pt x="145622" y="255508"/>
                  </a:lnTo>
                  <a:lnTo>
                    <a:pt x="138288" y="255508"/>
                  </a:lnTo>
                  <a:lnTo>
                    <a:pt x="155421" y="300676"/>
                  </a:lnTo>
                  <a:lnTo>
                    <a:pt x="163241" y="300676"/>
                  </a:lnTo>
                  <a:lnTo>
                    <a:pt x="180413" y="255508"/>
                  </a:lnTo>
                  <a:lnTo>
                    <a:pt x="173088" y="255508"/>
                  </a:lnTo>
                  <a:lnTo>
                    <a:pt x="163165" y="282826"/>
                  </a:lnTo>
                  <a:close/>
                  <a:moveTo>
                    <a:pt x="216545" y="257232"/>
                  </a:moveTo>
                  <a:cubicBezTo>
                    <a:pt x="219295" y="258937"/>
                    <a:pt x="221397" y="261318"/>
                    <a:pt x="222843" y="264376"/>
                  </a:cubicBezTo>
                  <a:cubicBezTo>
                    <a:pt x="224289" y="267443"/>
                    <a:pt x="225022" y="271015"/>
                    <a:pt x="225022" y="275111"/>
                  </a:cubicBezTo>
                  <a:lnTo>
                    <a:pt x="225022" y="279368"/>
                  </a:lnTo>
                  <a:lnTo>
                    <a:pt x="193865" y="279368"/>
                  </a:lnTo>
                  <a:cubicBezTo>
                    <a:pt x="193960" y="284664"/>
                    <a:pt x="195273" y="288693"/>
                    <a:pt x="197823" y="291475"/>
                  </a:cubicBezTo>
                  <a:cubicBezTo>
                    <a:pt x="200372" y="294246"/>
                    <a:pt x="203968" y="295646"/>
                    <a:pt x="208621" y="295646"/>
                  </a:cubicBezTo>
                  <a:cubicBezTo>
                    <a:pt x="211465" y="295646"/>
                    <a:pt x="213986" y="295389"/>
                    <a:pt x="216184" y="294846"/>
                  </a:cubicBezTo>
                  <a:cubicBezTo>
                    <a:pt x="218372" y="294332"/>
                    <a:pt x="220665" y="293561"/>
                    <a:pt x="223024" y="292541"/>
                  </a:cubicBezTo>
                  <a:lnTo>
                    <a:pt x="223024" y="298571"/>
                  </a:lnTo>
                  <a:cubicBezTo>
                    <a:pt x="220741" y="299590"/>
                    <a:pt x="218486" y="300333"/>
                    <a:pt x="216260" y="300800"/>
                  </a:cubicBezTo>
                  <a:cubicBezTo>
                    <a:pt x="214015" y="301266"/>
                    <a:pt x="211370" y="301485"/>
                    <a:pt x="208326" y="301485"/>
                  </a:cubicBezTo>
                  <a:cubicBezTo>
                    <a:pt x="203997" y="301485"/>
                    <a:pt x="200201" y="300599"/>
                    <a:pt x="196995" y="298828"/>
                  </a:cubicBezTo>
                  <a:cubicBezTo>
                    <a:pt x="193761" y="297056"/>
                    <a:pt x="191259" y="294456"/>
                    <a:pt x="189470" y="291027"/>
                  </a:cubicBezTo>
                  <a:cubicBezTo>
                    <a:pt x="187681" y="287598"/>
                    <a:pt x="186816" y="283388"/>
                    <a:pt x="186816" y="278416"/>
                  </a:cubicBezTo>
                  <a:cubicBezTo>
                    <a:pt x="186816" y="273558"/>
                    <a:pt x="187634" y="269338"/>
                    <a:pt x="189251" y="265786"/>
                  </a:cubicBezTo>
                  <a:cubicBezTo>
                    <a:pt x="190887" y="262223"/>
                    <a:pt x="193190" y="259490"/>
                    <a:pt x="196167" y="257575"/>
                  </a:cubicBezTo>
                  <a:cubicBezTo>
                    <a:pt x="199155" y="255641"/>
                    <a:pt x="202675" y="254679"/>
                    <a:pt x="206680" y="254679"/>
                  </a:cubicBezTo>
                  <a:cubicBezTo>
                    <a:pt x="210504" y="254670"/>
                    <a:pt x="213815" y="255518"/>
                    <a:pt x="216545" y="257232"/>
                  </a:cubicBezTo>
                  <a:moveTo>
                    <a:pt x="217868" y="273882"/>
                  </a:moveTo>
                  <a:cubicBezTo>
                    <a:pt x="217849" y="271186"/>
                    <a:pt x="217421" y="268824"/>
                    <a:pt x="216621" y="266776"/>
                  </a:cubicBezTo>
                  <a:cubicBezTo>
                    <a:pt x="215803" y="264728"/>
                    <a:pt x="214576" y="263128"/>
                    <a:pt x="212921" y="261995"/>
                  </a:cubicBezTo>
                  <a:cubicBezTo>
                    <a:pt x="211265" y="260852"/>
                    <a:pt x="209163" y="260280"/>
                    <a:pt x="206585" y="260280"/>
                  </a:cubicBezTo>
                  <a:cubicBezTo>
                    <a:pt x="202922" y="260280"/>
                    <a:pt x="200030" y="261471"/>
                    <a:pt x="197851" y="263871"/>
                  </a:cubicBezTo>
                  <a:cubicBezTo>
                    <a:pt x="195692" y="266252"/>
                    <a:pt x="194398" y="269596"/>
                    <a:pt x="193989" y="273882"/>
                  </a:cubicBezTo>
                  <a:lnTo>
                    <a:pt x="217868" y="273882"/>
                  </a:lnTo>
                  <a:close/>
                  <a:moveTo>
                    <a:pt x="258814" y="254670"/>
                  </a:moveTo>
                  <a:cubicBezTo>
                    <a:pt x="256673" y="254670"/>
                    <a:pt x="254742" y="255099"/>
                    <a:pt x="253001" y="255918"/>
                  </a:cubicBezTo>
                  <a:cubicBezTo>
                    <a:pt x="251250" y="256737"/>
                    <a:pt x="249709" y="257851"/>
                    <a:pt x="248415" y="259232"/>
                  </a:cubicBezTo>
                  <a:cubicBezTo>
                    <a:pt x="247093" y="260623"/>
                    <a:pt x="245961" y="262157"/>
                    <a:pt x="245038" y="263833"/>
                  </a:cubicBezTo>
                  <a:lnTo>
                    <a:pt x="244762" y="263833"/>
                  </a:lnTo>
                  <a:lnTo>
                    <a:pt x="244020" y="255508"/>
                  </a:lnTo>
                  <a:lnTo>
                    <a:pt x="238331" y="255508"/>
                  </a:lnTo>
                  <a:lnTo>
                    <a:pt x="238331" y="300676"/>
                  </a:lnTo>
                  <a:lnTo>
                    <a:pt x="245209" y="300676"/>
                  </a:lnTo>
                  <a:lnTo>
                    <a:pt x="245209" y="276435"/>
                  </a:lnTo>
                  <a:cubicBezTo>
                    <a:pt x="245209" y="274110"/>
                    <a:pt x="245561" y="271986"/>
                    <a:pt x="246227" y="270072"/>
                  </a:cubicBezTo>
                  <a:cubicBezTo>
                    <a:pt x="246912" y="268157"/>
                    <a:pt x="247864" y="266519"/>
                    <a:pt x="249072" y="265166"/>
                  </a:cubicBezTo>
                  <a:cubicBezTo>
                    <a:pt x="250280" y="263804"/>
                    <a:pt x="251688" y="262757"/>
                    <a:pt x="253286" y="262033"/>
                  </a:cubicBezTo>
                  <a:cubicBezTo>
                    <a:pt x="254884" y="261309"/>
                    <a:pt x="256597" y="260937"/>
                    <a:pt x="258414" y="260937"/>
                  </a:cubicBezTo>
                  <a:cubicBezTo>
                    <a:pt x="259213" y="260937"/>
                    <a:pt x="260069" y="260995"/>
                    <a:pt x="260964" y="261109"/>
                  </a:cubicBezTo>
                  <a:cubicBezTo>
                    <a:pt x="261877" y="261223"/>
                    <a:pt x="262714" y="261366"/>
                    <a:pt x="263456" y="261566"/>
                  </a:cubicBezTo>
                  <a:lnTo>
                    <a:pt x="264312" y="255222"/>
                  </a:lnTo>
                  <a:cubicBezTo>
                    <a:pt x="263551" y="255041"/>
                    <a:pt x="262657" y="254937"/>
                    <a:pt x="261677" y="254822"/>
                  </a:cubicBezTo>
                  <a:cubicBezTo>
                    <a:pt x="260678" y="254718"/>
                    <a:pt x="259727" y="254670"/>
                    <a:pt x="258814" y="254670"/>
                  </a:cubicBezTo>
                  <a:moveTo>
                    <a:pt x="297229" y="278178"/>
                  </a:moveTo>
                  <a:cubicBezTo>
                    <a:pt x="295183" y="277073"/>
                    <a:pt x="292729" y="275996"/>
                    <a:pt x="289903" y="274939"/>
                  </a:cubicBezTo>
                  <a:cubicBezTo>
                    <a:pt x="287078" y="273882"/>
                    <a:pt x="284795" y="272948"/>
                    <a:pt x="283063" y="272148"/>
                  </a:cubicBezTo>
                  <a:cubicBezTo>
                    <a:pt x="281332" y="271348"/>
                    <a:pt x="280095" y="270491"/>
                    <a:pt x="279296" y="269586"/>
                  </a:cubicBezTo>
                  <a:cubicBezTo>
                    <a:pt x="278516" y="268681"/>
                    <a:pt x="278126" y="267519"/>
                    <a:pt x="278126" y="266119"/>
                  </a:cubicBezTo>
                  <a:cubicBezTo>
                    <a:pt x="278126" y="264319"/>
                    <a:pt x="278982" y="262880"/>
                    <a:pt x="280675" y="261842"/>
                  </a:cubicBezTo>
                  <a:cubicBezTo>
                    <a:pt x="282350" y="260804"/>
                    <a:pt x="284766" y="260280"/>
                    <a:pt x="287925" y="260280"/>
                  </a:cubicBezTo>
                  <a:cubicBezTo>
                    <a:pt x="290132" y="260280"/>
                    <a:pt x="292272" y="260547"/>
                    <a:pt x="294394" y="261099"/>
                  </a:cubicBezTo>
                  <a:cubicBezTo>
                    <a:pt x="296515" y="261652"/>
                    <a:pt x="298504" y="262328"/>
                    <a:pt x="300378" y="263128"/>
                  </a:cubicBezTo>
                  <a:lnTo>
                    <a:pt x="302680" y="257642"/>
                  </a:lnTo>
                  <a:cubicBezTo>
                    <a:pt x="300616" y="256727"/>
                    <a:pt x="298409" y="256013"/>
                    <a:pt x="296030" y="255489"/>
                  </a:cubicBezTo>
                  <a:cubicBezTo>
                    <a:pt x="293652" y="254946"/>
                    <a:pt x="291102" y="254670"/>
                    <a:pt x="288372" y="254670"/>
                  </a:cubicBezTo>
                  <a:cubicBezTo>
                    <a:pt x="283377" y="254670"/>
                    <a:pt x="279305" y="255699"/>
                    <a:pt x="276223" y="257747"/>
                  </a:cubicBezTo>
                  <a:cubicBezTo>
                    <a:pt x="273141" y="259804"/>
                    <a:pt x="271600" y="262719"/>
                    <a:pt x="271600" y="266557"/>
                  </a:cubicBezTo>
                  <a:cubicBezTo>
                    <a:pt x="271600" y="269053"/>
                    <a:pt x="272180" y="271091"/>
                    <a:pt x="273312" y="272644"/>
                  </a:cubicBezTo>
                  <a:cubicBezTo>
                    <a:pt x="274444" y="274206"/>
                    <a:pt x="276061" y="275549"/>
                    <a:pt x="278164" y="276635"/>
                  </a:cubicBezTo>
                  <a:cubicBezTo>
                    <a:pt x="280266" y="277720"/>
                    <a:pt x="282749" y="278806"/>
                    <a:pt x="285651" y="279911"/>
                  </a:cubicBezTo>
                  <a:cubicBezTo>
                    <a:pt x="288553" y="280978"/>
                    <a:pt x="290836" y="281959"/>
                    <a:pt x="292472" y="282864"/>
                  </a:cubicBezTo>
                  <a:cubicBezTo>
                    <a:pt x="294127" y="283759"/>
                    <a:pt x="295298" y="284664"/>
                    <a:pt x="296002" y="285617"/>
                  </a:cubicBezTo>
                  <a:cubicBezTo>
                    <a:pt x="296687" y="286569"/>
                    <a:pt x="297039" y="287665"/>
                    <a:pt x="297039" y="288893"/>
                  </a:cubicBezTo>
                  <a:cubicBezTo>
                    <a:pt x="297039" y="291074"/>
                    <a:pt x="296163" y="292779"/>
                    <a:pt x="294403" y="294046"/>
                  </a:cubicBezTo>
                  <a:cubicBezTo>
                    <a:pt x="292653" y="295313"/>
                    <a:pt x="289837" y="295942"/>
                    <a:pt x="285927" y="295942"/>
                  </a:cubicBezTo>
                  <a:cubicBezTo>
                    <a:pt x="283273" y="295942"/>
                    <a:pt x="280647" y="295570"/>
                    <a:pt x="278107" y="294827"/>
                  </a:cubicBezTo>
                  <a:cubicBezTo>
                    <a:pt x="275557" y="294084"/>
                    <a:pt x="273369" y="293265"/>
                    <a:pt x="271514" y="292351"/>
                  </a:cubicBezTo>
                  <a:lnTo>
                    <a:pt x="271514" y="298656"/>
                  </a:lnTo>
                  <a:cubicBezTo>
                    <a:pt x="273245" y="299571"/>
                    <a:pt x="275272" y="300276"/>
                    <a:pt x="277574" y="300761"/>
                  </a:cubicBezTo>
                  <a:cubicBezTo>
                    <a:pt x="279876" y="301266"/>
                    <a:pt x="282607" y="301504"/>
                    <a:pt x="285765" y="301504"/>
                  </a:cubicBezTo>
                  <a:cubicBezTo>
                    <a:pt x="289466" y="301504"/>
                    <a:pt x="292662" y="301009"/>
                    <a:pt x="295336" y="300018"/>
                  </a:cubicBezTo>
                  <a:cubicBezTo>
                    <a:pt x="298009" y="299028"/>
                    <a:pt x="300073" y="297561"/>
                    <a:pt x="301519" y="295589"/>
                  </a:cubicBezTo>
                  <a:cubicBezTo>
                    <a:pt x="302946" y="293637"/>
                    <a:pt x="303679" y="291198"/>
                    <a:pt x="303679" y="288312"/>
                  </a:cubicBezTo>
                  <a:cubicBezTo>
                    <a:pt x="303679" y="285845"/>
                    <a:pt x="303118" y="283816"/>
                    <a:pt x="302005" y="282235"/>
                  </a:cubicBezTo>
                  <a:cubicBezTo>
                    <a:pt x="300891" y="280654"/>
                    <a:pt x="299284" y="279292"/>
                    <a:pt x="297229" y="278178"/>
                  </a:cubicBezTo>
                  <a:moveTo>
                    <a:pt x="316322" y="300676"/>
                  </a:moveTo>
                  <a:lnTo>
                    <a:pt x="323162" y="300676"/>
                  </a:lnTo>
                  <a:lnTo>
                    <a:pt x="323162" y="255508"/>
                  </a:lnTo>
                  <a:lnTo>
                    <a:pt x="319823" y="255508"/>
                  </a:lnTo>
                  <a:lnTo>
                    <a:pt x="316322" y="255508"/>
                  </a:lnTo>
                  <a:lnTo>
                    <a:pt x="316322" y="300676"/>
                  </a:lnTo>
                  <a:close/>
                  <a:moveTo>
                    <a:pt x="319823" y="238601"/>
                  </a:moveTo>
                  <a:cubicBezTo>
                    <a:pt x="318653" y="238601"/>
                    <a:pt x="317664" y="238963"/>
                    <a:pt x="316884" y="239687"/>
                  </a:cubicBezTo>
                  <a:cubicBezTo>
                    <a:pt x="316104" y="240421"/>
                    <a:pt x="315714" y="241544"/>
                    <a:pt x="315714" y="243088"/>
                  </a:cubicBezTo>
                  <a:cubicBezTo>
                    <a:pt x="315714" y="244592"/>
                    <a:pt x="316104" y="245716"/>
                    <a:pt x="316884" y="246459"/>
                  </a:cubicBezTo>
                  <a:cubicBezTo>
                    <a:pt x="317664" y="247202"/>
                    <a:pt x="318653" y="247574"/>
                    <a:pt x="319823" y="247574"/>
                  </a:cubicBezTo>
                  <a:cubicBezTo>
                    <a:pt x="320955" y="247574"/>
                    <a:pt x="321926" y="247202"/>
                    <a:pt x="322744" y="246459"/>
                  </a:cubicBezTo>
                  <a:cubicBezTo>
                    <a:pt x="323543" y="245716"/>
                    <a:pt x="323952" y="244592"/>
                    <a:pt x="323952" y="243088"/>
                  </a:cubicBezTo>
                  <a:cubicBezTo>
                    <a:pt x="323952" y="241544"/>
                    <a:pt x="323543" y="240421"/>
                    <a:pt x="322744" y="239687"/>
                  </a:cubicBezTo>
                  <a:cubicBezTo>
                    <a:pt x="321916" y="238963"/>
                    <a:pt x="320955" y="238601"/>
                    <a:pt x="319823" y="238601"/>
                  </a:cubicBezTo>
                  <a:moveTo>
                    <a:pt x="353881" y="295894"/>
                  </a:moveTo>
                  <a:cubicBezTo>
                    <a:pt x="351703" y="295894"/>
                    <a:pt x="349962" y="295199"/>
                    <a:pt x="348659" y="293789"/>
                  </a:cubicBezTo>
                  <a:cubicBezTo>
                    <a:pt x="347355" y="292389"/>
                    <a:pt x="346708" y="290274"/>
                    <a:pt x="346708" y="287445"/>
                  </a:cubicBezTo>
                  <a:lnTo>
                    <a:pt x="346708" y="260861"/>
                  </a:lnTo>
                  <a:lnTo>
                    <a:pt x="359922" y="260861"/>
                  </a:lnTo>
                  <a:lnTo>
                    <a:pt x="359922" y="255508"/>
                  </a:lnTo>
                  <a:lnTo>
                    <a:pt x="346708" y="255508"/>
                  </a:lnTo>
                  <a:lnTo>
                    <a:pt x="346708" y="245031"/>
                  </a:lnTo>
                  <a:lnTo>
                    <a:pt x="342579" y="245031"/>
                  </a:lnTo>
                  <a:lnTo>
                    <a:pt x="339868" y="254832"/>
                  </a:lnTo>
                  <a:lnTo>
                    <a:pt x="333399" y="257518"/>
                  </a:lnTo>
                  <a:lnTo>
                    <a:pt x="333399" y="260861"/>
                  </a:lnTo>
                  <a:lnTo>
                    <a:pt x="339830" y="260861"/>
                  </a:lnTo>
                  <a:lnTo>
                    <a:pt x="339830" y="287646"/>
                  </a:lnTo>
                  <a:cubicBezTo>
                    <a:pt x="339830" y="291189"/>
                    <a:pt x="340420" y="293961"/>
                    <a:pt x="341581" y="295970"/>
                  </a:cubicBezTo>
                  <a:cubicBezTo>
                    <a:pt x="342751" y="297971"/>
                    <a:pt x="344311" y="299399"/>
                    <a:pt x="346242" y="300238"/>
                  </a:cubicBezTo>
                  <a:cubicBezTo>
                    <a:pt x="348192" y="301066"/>
                    <a:pt x="350371" y="301495"/>
                    <a:pt x="352768" y="301495"/>
                  </a:cubicBezTo>
                  <a:cubicBezTo>
                    <a:pt x="354110" y="301495"/>
                    <a:pt x="355480" y="301371"/>
                    <a:pt x="356897" y="301114"/>
                  </a:cubicBezTo>
                  <a:cubicBezTo>
                    <a:pt x="358305" y="300876"/>
                    <a:pt x="359428" y="300571"/>
                    <a:pt x="360227" y="300199"/>
                  </a:cubicBezTo>
                  <a:lnTo>
                    <a:pt x="360227" y="294894"/>
                  </a:lnTo>
                  <a:cubicBezTo>
                    <a:pt x="359485" y="295161"/>
                    <a:pt x="358515" y="295399"/>
                    <a:pt x="357325" y="295580"/>
                  </a:cubicBezTo>
                  <a:cubicBezTo>
                    <a:pt x="356146" y="295799"/>
                    <a:pt x="354995" y="295894"/>
                    <a:pt x="353881" y="295894"/>
                  </a:cubicBezTo>
                  <a:moveTo>
                    <a:pt x="389272" y="281673"/>
                  </a:moveTo>
                  <a:cubicBezTo>
                    <a:pt x="388453" y="283997"/>
                    <a:pt x="387673" y="286283"/>
                    <a:pt x="386969" y="288522"/>
                  </a:cubicBezTo>
                  <a:cubicBezTo>
                    <a:pt x="386246" y="290770"/>
                    <a:pt x="385704" y="292579"/>
                    <a:pt x="385314" y="293951"/>
                  </a:cubicBezTo>
                  <a:lnTo>
                    <a:pt x="385038" y="293951"/>
                  </a:lnTo>
                  <a:cubicBezTo>
                    <a:pt x="384800" y="292732"/>
                    <a:pt x="384515" y="291484"/>
                    <a:pt x="384125" y="290198"/>
                  </a:cubicBezTo>
                  <a:cubicBezTo>
                    <a:pt x="383735" y="288903"/>
                    <a:pt x="383307" y="287550"/>
                    <a:pt x="382802" y="286131"/>
                  </a:cubicBezTo>
                  <a:cubicBezTo>
                    <a:pt x="382298" y="284721"/>
                    <a:pt x="381765" y="283245"/>
                    <a:pt x="381185" y="281702"/>
                  </a:cubicBezTo>
                  <a:lnTo>
                    <a:pt x="371224" y="255489"/>
                  </a:lnTo>
                  <a:lnTo>
                    <a:pt x="363899" y="255489"/>
                  </a:lnTo>
                  <a:lnTo>
                    <a:pt x="381956" y="300733"/>
                  </a:lnTo>
                  <a:lnTo>
                    <a:pt x="379482" y="307096"/>
                  </a:lnTo>
                  <a:cubicBezTo>
                    <a:pt x="378835" y="308801"/>
                    <a:pt x="378055" y="310258"/>
                    <a:pt x="377142" y="311506"/>
                  </a:cubicBezTo>
                  <a:cubicBezTo>
                    <a:pt x="376229" y="312734"/>
                    <a:pt x="375173" y="313677"/>
                    <a:pt x="373907" y="314316"/>
                  </a:cubicBezTo>
                  <a:cubicBezTo>
                    <a:pt x="372661" y="314963"/>
                    <a:pt x="371196" y="315297"/>
                    <a:pt x="369484" y="315297"/>
                  </a:cubicBezTo>
                  <a:cubicBezTo>
                    <a:pt x="368551" y="315297"/>
                    <a:pt x="367667" y="315239"/>
                    <a:pt x="366791" y="315135"/>
                  </a:cubicBezTo>
                  <a:cubicBezTo>
                    <a:pt x="365935" y="315020"/>
                    <a:pt x="365193" y="314896"/>
                    <a:pt x="364584" y="314754"/>
                  </a:cubicBezTo>
                  <a:lnTo>
                    <a:pt x="364584" y="320231"/>
                  </a:lnTo>
                  <a:cubicBezTo>
                    <a:pt x="365307" y="320431"/>
                    <a:pt x="366163" y="320602"/>
                    <a:pt x="367153" y="320754"/>
                  </a:cubicBezTo>
                  <a:cubicBezTo>
                    <a:pt x="368142" y="320907"/>
                    <a:pt x="369274" y="320973"/>
                    <a:pt x="370568" y="320973"/>
                  </a:cubicBezTo>
                  <a:cubicBezTo>
                    <a:pt x="373375" y="320973"/>
                    <a:pt x="375753" y="320421"/>
                    <a:pt x="377741" y="319307"/>
                  </a:cubicBezTo>
                  <a:cubicBezTo>
                    <a:pt x="379710" y="318202"/>
                    <a:pt x="381385" y="316601"/>
                    <a:pt x="382774" y="314544"/>
                  </a:cubicBezTo>
                  <a:cubicBezTo>
                    <a:pt x="384153" y="312477"/>
                    <a:pt x="385371" y="310067"/>
                    <a:pt x="386398" y="307286"/>
                  </a:cubicBezTo>
                  <a:lnTo>
                    <a:pt x="406034" y="255480"/>
                  </a:lnTo>
                  <a:lnTo>
                    <a:pt x="398680" y="255480"/>
                  </a:lnTo>
                  <a:lnTo>
                    <a:pt x="389272" y="281673"/>
                  </a:lnTo>
                  <a:close/>
                  <a:moveTo>
                    <a:pt x="467672" y="257442"/>
                  </a:moveTo>
                  <a:cubicBezTo>
                    <a:pt x="470754" y="259280"/>
                    <a:pt x="473152" y="261947"/>
                    <a:pt x="474883" y="265414"/>
                  </a:cubicBezTo>
                  <a:cubicBezTo>
                    <a:pt x="476577" y="268891"/>
                    <a:pt x="477452" y="273091"/>
                    <a:pt x="477452" y="278006"/>
                  </a:cubicBezTo>
                  <a:cubicBezTo>
                    <a:pt x="477452" y="281711"/>
                    <a:pt x="476967" y="285026"/>
                    <a:pt x="476006" y="287941"/>
                  </a:cubicBezTo>
                  <a:cubicBezTo>
                    <a:pt x="475035" y="290855"/>
                    <a:pt x="473665" y="293303"/>
                    <a:pt x="471839" y="295313"/>
                  </a:cubicBezTo>
                  <a:cubicBezTo>
                    <a:pt x="470041" y="297323"/>
                    <a:pt x="467843" y="298847"/>
                    <a:pt x="465284" y="299904"/>
                  </a:cubicBezTo>
                  <a:cubicBezTo>
                    <a:pt x="462715" y="300961"/>
                    <a:pt x="459823" y="301495"/>
                    <a:pt x="456589" y="301495"/>
                  </a:cubicBezTo>
                  <a:cubicBezTo>
                    <a:pt x="453563" y="301495"/>
                    <a:pt x="450795" y="300961"/>
                    <a:pt x="448284" y="299904"/>
                  </a:cubicBezTo>
                  <a:cubicBezTo>
                    <a:pt x="445772" y="298847"/>
                    <a:pt x="443603" y="297323"/>
                    <a:pt x="441776" y="295313"/>
                  </a:cubicBezTo>
                  <a:cubicBezTo>
                    <a:pt x="439959" y="293303"/>
                    <a:pt x="438542" y="290846"/>
                    <a:pt x="437543" y="287941"/>
                  </a:cubicBezTo>
                  <a:cubicBezTo>
                    <a:pt x="436544" y="285026"/>
                    <a:pt x="436040" y="281711"/>
                    <a:pt x="436040" y="278006"/>
                  </a:cubicBezTo>
                  <a:cubicBezTo>
                    <a:pt x="436040" y="273072"/>
                    <a:pt x="436877" y="268843"/>
                    <a:pt x="438551" y="265376"/>
                  </a:cubicBezTo>
                  <a:cubicBezTo>
                    <a:pt x="440226" y="261899"/>
                    <a:pt x="442623" y="259242"/>
                    <a:pt x="445743" y="257423"/>
                  </a:cubicBezTo>
                  <a:cubicBezTo>
                    <a:pt x="448845" y="255603"/>
                    <a:pt x="452565" y="254679"/>
                    <a:pt x="456874" y="254679"/>
                  </a:cubicBezTo>
                  <a:cubicBezTo>
                    <a:pt x="460974" y="254670"/>
                    <a:pt x="464580" y="255594"/>
                    <a:pt x="467672" y="257442"/>
                  </a:cubicBezTo>
                  <a:moveTo>
                    <a:pt x="468909" y="287445"/>
                  </a:moveTo>
                  <a:cubicBezTo>
                    <a:pt x="469879" y="284778"/>
                    <a:pt x="470355" y="281635"/>
                    <a:pt x="470355" y="278006"/>
                  </a:cubicBezTo>
                  <a:cubicBezTo>
                    <a:pt x="470355" y="274406"/>
                    <a:pt x="469870" y="271291"/>
                    <a:pt x="468909" y="268681"/>
                  </a:cubicBezTo>
                  <a:cubicBezTo>
                    <a:pt x="467938" y="266062"/>
                    <a:pt x="466473" y="264033"/>
                    <a:pt x="464466" y="262595"/>
                  </a:cubicBezTo>
                  <a:cubicBezTo>
                    <a:pt x="462458" y="261166"/>
                    <a:pt x="459880" y="260452"/>
                    <a:pt x="456684" y="260452"/>
                  </a:cubicBezTo>
                  <a:cubicBezTo>
                    <a:pt x="452003" y="260452"/>
                    <a:pt x="448550" y="261995"/>
                    <a:pt x="446371" y="265100"/>
                  </a:cubicBezTo>
                  <a:cubicBezTo>
                    <a:pt x="444193" y="268205"/>
                    <a:pt x="443099" y="272501"/>
                    <a:pt x="443099" y="277997"/>
                  </a:cubicBezTo>
                  <a:cubicBezTo>
                    <a:pt x="443099" y="281626"/>
                    <a:pt x="443584" y="284769"/>
                    <a:pt x="444545" y="287436"/>
                  </a:cubicBezTo>
                  <a:cubicBezTo>
                    <a:pt x="445496" y="290093"/>
                    <a:pt x="446980" y="292160"/>
                    <a:pt x="448987" y="293618"/>
                  </a:cubicBezTo>
                  <a:cubicBezTo>
                    <a:pt x="450995" y="295075"/>
                    <a:pt x="453573" y="295799"/>
                    <a:pt x="456712" y="295799"/>
                  </a:cubicBezTo>
                  <a:cubicBezTo>
                    <a:pt x="459852" y="295799"/>
                    <a:pt x="462420" y="295085"/>
                    <a:pt x="464437" y="293618"/>
                  </a:cubicBezTo>
                  <a:cubicBezTo>
                    <a:pt x="466483" y="292170"/>
                    <a:pt x="467948" y="290103"/>
                    <a:pt x="468909" y="287445"/>
                  </a:cubicBezTo>
                  <a:moveTo>
                    <a:pt x="507353" y="236077"/>
                  </a:moveTo>
                  <a:cubicBezTo>
                    <a:pt x="504289" y="236077"/>
                    <a:pt x="501682" y="236649"/>
                    <a:pt x="499551" y="237773"/>
                  </a:cubicBezTo>
                  <a:cubicBezTo>
                    <a:pt x="497392" y="238906"/>
                    <a:pt x="495765" y="240659"/>
                    <a:pt x="494643" y="243030"/>
                  </a:cubicBezTo>
                  <a:cubicBezTo>
                    <a:pt x="493510" y="245412"/>
                    <a:pt x="492949" y="248488"/>
                    <a:pt x="492949" y="252289"/>
                  </a:cubicBezTo>
                  <a:lnTo>
                    <a:pt x="492949" y="255299"/>
                  </a:lnTo>
                  <a:lnTo>
                    <a:pt x="484958" y="257575"/>
                  </a:lnTo>
                  <a:lnTo>
                    <a:pt x="484958" y="260871"/>
                  </a:lnTo>
                  <a:lnTo>
                    <a:pt x="492949" y="260871"/>
                  </a:lnTo>
                  <a:lnTo>
                    <a:pt x="492949" y="300685"/>
                  </a:lnTo>
                  <a:lnTo>
                    <a:pt x="499789" y="300685"/>
                  </a:lnTo>
                  <a:lnTo>
                    <a:pt x="499789" y="260871"/>
                  </a:lnTo>
                  <a:lnTo>
                    <a:pt x="511015" y="260871"/>
                  </a:lnTo>
                  <a:lnTo>
                    <a:pt x="511015" y="255518"/>
                  </a:lnTo>
                  <a:lnTo>
                    <a:pt x="499789" y="255518"/>
                  </a:lnTo>
                  <a:lnTo>
                    <a:pt x="499789" y="252222"/>
                  </a:lnTo>
                  <a:cubicBezTo>
                    <a:pt x="499789" y="248612"/>
                    <a:pt x="500398" y="245974"/>
                    <a:pt x="501663" y="244278"/>
                  </a:cubicBezTo>
                  <a:cubicBezTo>
                    <a:pt x="502910" y="242583"/>
                    <a:pt x="504822" y="241745"/>
                    <a:pt x="507438" y="241745"/>
                  </a:cubicBezTo>
                  <a:cubicBezTo>
                    <a:pt x="508627" y="241745"/>
                    <a:pt x="509836" y="241878"/>
                    <a:pt x="510987" y="242135"/>
                  </a:cubicBezTo>
                  <a:cubicBezTo>
                    <a:pt x="512157" y="242392"/>
                    <a:pt x="513213" y="242678"/>
                    <a:pt x="514145" y="242983"/>
                  </a:cubicBezTo>
                  <a:lnTo>
                    <a:pt x="515915" y="237582"/>
                  </a:lnTo>
                  <a:cubicBezTo>
                    <a:pt x="514821" y="237192"/>
                    <a:pt x="513555" y="236858"/>
                    <a:pt x="512109" y="236563"/>
                  </a:cubicBezTo>
                  <a:cubicBezTo>
                    <a:pt x="510682" y="236239"/>
                    <a:pt x="509103" y="236077"/>
                    <a:pt x="507353" y="236077"/>
                  </a:cubicBezTo>
                  <a:moveTo>
                    <a:pt x="567221" y="240173"/>
                  </a:moveTo>
                  <a:lnTo>
                    <a:pt x="590595" y="300676"/>
                  </a:lnTo>
                  <a:lnTo>
                    <a:pt x="583346" y="300676"/>
                  </a:lnTo>
                  <a:lnTo>
                    <a:pt x="575935" y="281549"/>
                  </a:lnTo>
                  <a:lnTo>
                    <a:pt x="551818" y="281549"/>
                  </a:lnTo>
                  <a:lnTo>
                    <a:pt x="544446" y="300676"/>
                  </a:lnTo>
                  <a:lnTo>
                    <a:pt x="537368" y="300676"/>
                  </a:lnTo>
                  <a:lnTo>
                    <a:pt x="560932" y="240173"/>
                  </a:lnTo>
                  <a:lnTo>
                    <a:pt x="567221" y="240173"/>
                  </a:lnTo>
                  <a:close/>
                  <a:moveTo>
                    <a:pt x="573842" y="275320"/>
                  </a:moveTo>
                  <a:lnTo>
                    <a:pt x="566802" y="256318"/>
                  </a:lnTo>
                  <a:cubicBezTo>
                    <a:pt x="566631" y="255813"/>
                    <a:pt x="566374" y="255013"/>
                    <a:pt x="566003" y="253889"/>
                  </a:cubicBezTo>
                  <a:cubicBezTo>
                    <a:pt x="565632" y="252765"/>
                    <a:pt x="565261" y="251593"/>
                    <a:pt x="564871" y="250384"/>
                  </a:cubicBezTo>
                  <a:cubicBezTo>
                    <a:pt x="564481" y="249174"/>
                    <a:pt x="564186" y="248202"/>
                    <a:pt x="563920" y="247460"/>
                  </a:cubicBezTo>
                  <a:cubicBezTo>
                    <a:pt x="563663" y="248574"/>
                    <a:pt x="563358" y="249707"/>
                    <a:pt x="563025" y="250803"/>
                  </a:cubicBezTo>
                  <a:cubicBezTo>
                    <a:pt x="562711" y="251917"/>
                    <a:pt x="562416" y="252946"/>
                    <a:pt x="562112" y="253898"/>
                  </a:cubicBezTo>
                  <a:cubicBezTo>
                    <a:pt x="561798" y="254860"/>
                    <a:pt x="561532" y="255661"/>
                    <a:pt x="561332" y="256308"/>
                  </a:cubicBezTo>
                  <a:lnTo>
                    <a:pt x="554159" y="275311"/>
                  </a:lnTo>
                  <a:lnTo>
                    <a:pt x="573842" y="275311"/>
                  </a:lnTo>
                  <a:close/>
                  <a:moveTo>
                    <a:pt x="620772" y="254670"/>
                  </a:moveTo>
                  <a:cubicBezTo>
                    <a:pt x="626404" y="254670"/>
                    <a:pt x="630875" y="256603"/>
                    <a:pt x="634224" y="260480"/>
                  </a:cubicBezTo>
                  <a:cubicBezTo>
                    <a:pt x="637592" y="264347"/>
                    <a:pt x="639257" y="270177"/>
                    <a:pt x="639257" y="277949"/>
                  </a:cubicBezTo>
                  <a:cubicBezTo>
                    <a:pt x="639257" y="283093"/>
                    <a:pt x="638476" y="287398"/>
                    <a:pt x="636935" y="290894"/>
                  </a:cubicBezTo>
                  <a:cubicBezTo>
                    <a:pt x="635394" y="294380"/>
                    <a:pt x="633235" y="297018"/>
                    <a:pt x="630447" y="298799"/>
                  </a:cubicBezTo>
                  <a:cubicBezTo>
                    <a:pt x="627660" y="300590"/>
                    <a:pt x="624387" y="301476"/>
                    <a:pt x="620601" y="301476"/>
                  </a:cubicBezTo>
                  <a:cubicBezTo>
                    <a:pt x="618222" y="301476"/>
                    <a:pt x="616120" y="301181"/>
                    <a:pt x="614303" y="300523"/>
                  </a:cubicBezTo>
                  <a:cubicBezTo>
                    <a:pt x="612486" y="299895"/>
                    <a:pt x="610935" y="299047"/>
                    <a:pt x="609641" y="297971"/>
                  </a:cubicBezTo>
                  <a:cubicBezTo>
                    <a:pt x="608357" y="296904"/>
                    <a:pt x="607282" y="295732"/>
                    <a:pt x="606445" y="294484"/>
                  </a:cubicBezTo>
                  <a:lnTo>
                    <a:pt x="605940" y="294484"/>
                  </a:lnTo>
                  <a:cubicBezTo>
                    <a:pt x="606036" y="295542"/>
                    <a:pt x="606131" y="296847"/>
                    <a:pt x="606254" y="298342"/>
                  </a:cubicBezTo>
                  <a:cubicBezTo>
                    <a:pt x="606369" y="299857"/>
                    <a:pt x="606445" y="301181"/>
                    <a:pt x="606445" y="302304"/>
                  </a:cubicBezTo>
                  <a:lnTo>
                    <a:pt x="606445" y="320850"/>
                  </a:lnTo>
                  <a:lnTo>
                    <a:pt x="599566" y="320850"/>
                  </a:lnTo>
                  <a:lnTo>
                    <a:pt x="599566" y="255480"/>
                  </a:lnTo>
                  <a:lnTo>
                    <a:pt x="605198" y="255480"/>
                  </a:lnTo>
                  <a:lnTo>
                    <a:pt x="606112" y="262166"/>
                  </a:lnTo>
                  <a:lnTo>
                    <a:pt x="606445" y="262166"/>
                  </a:lnTo>
                  <a:cubicBezTo>
                    <a:pt x="607320" y="260795"/>
                    <a:pt x="608395" y="259528"/>
                    <a:pt x="609641" y="258394"/>
                  </a:cubicBezTo>
                  <a:cubicBezTo>
                    <a:pt x="610906" y="257261"/>
                    <a:pt x="612448" y="256346"/>
                    <a:pt x="614284" y="255680"/>
                  </a:cubicBezTo>
                  <a:cubicBezTo>
                    <a:pt x="616110" y="255013"/>
                    <a:pt x="618270" y="254670"/>
                    <a:pt x="620772" y="254670"/>
                  </a:cubicBezTo>
                  <a:moveTo>
                    <a:pt x="630828" y="287217"/>
                  </a:moveTo>
                  <a:cubicBezTo>
                    <a:pt x="631760" y="284512"/>
                    <a:pt x="632207" y="281407"/>
                    <a:pt x="632207" y="277892"/>
                  </a:cubicBezTo>
                  <a:cubicBezTo>
                    <a:pt x="632207" y="272567"/>
                    <a:pt x="631189" y="268329"/>
                    <a:pt x="629106" y="265166"/>
                  </a:cubicBezTo>
                  <a:cubicBezTo>
                    <a:pt x="627041" y="262023"/>
                    <a:pt x="623864" y="260461"/>
                    <a:pt x="619573" y="260461"/>
                  </a:cubicBezTo>
                  <a:cubicBezTo>
                    <a:pt x="616453" y="260461"/>
                    <a:pt x="613922" y="261052"/>
                    <a:pt x="612029" y="262261"/>
                  </a:cubicBezTo>
                  <a:cubicBezTo>
                    <a:pt x="610117" y="263471"/>
                    <a:pt x="608718" y="265271"/>
                    <a:pt x="607853" y="267681"/>
                  </a:cubicBezTo>
                  <a:cubicBezTo>
                    <a:pt x="606977" y="270081"/>
                    <a:pt x="606511" y="273101"/>
                    <a:pt x="606464" y="276730"/>
                  </a:cubicBezTo>
                  <a:lnTo>
                    <a:pt x="606464" y="278044"/>
                  </a:lnTo>
                  <a:cubicBezTo>
                    <a:pt x="606464" y="281864"/>
                    <a:pt x="606873" y="285093"/>
                    <a:pt x="607710" y="287731"/>
                  </a:cubicBezTo>
                  <a:cubicBezTo>
                    <a:pt x="608547" y="290370"/>
                    <a:pt x="609936" y="292379"/>
                    <a:pt x="611877" y="293761"/>
                  </a:cubicBezTo>
                  <a:cubicBezTo>
                    <a:pt x="613808" y="295132"/>
                    <a:pt x="616415" y="295818"/>
                    <a:pt x="619678" y="295818"/>
                  </a:cubicBezTo>
                  <a:cubicBezTo>
                    <a:pt x="622484" y="295818"/>
                    <a:pt x="624806" y="295065"/>
                    <a:pt x="626661" y="293551"/>
                  </a:cubicBezTo>
                  <a:cubicBezTo>
                    <a:pt x="628525" y="292017"/>
                    <a:pt x="629914" y="289922"/>
                    <a:pt x="630828" y="287217"/>
                  </a:cubicBezTo>
                  <a:moveTo>
                    <a:pt x="674047" y="254670"/>
                  </a:moveTo>
                  <a:cubicBezTo>
                    <a:pt x="679660" y="254670"/>
                    <a:pt x="684151" y="256603"/>
                    <a:pt x="687499" y="260480"/>
                  </a:cubicBezTo>
                  <a:cubicBezTo>
                    <a:pt x="690848" y="264347"/>
                    <a:pt x="692513" y="270177"/>
                    <a:pt x="692513" y="277949"/>
                  </a:cubicBezTo>
                  <a:cubicBezTo>
                    <a:pt x="692513" y="283093"/>
                    <a:pt x="691752" y="287398"/>
                    <a:pt x="690211" y="290894"/>
                  </a:cubicBezTo>
                  <a:cubicBezTo>
                    <a:pt x="688669" y="294380"/>
                    <a:pt x="686510" y="297018"/>
                    <a:pt x="683723" y="298799"/>
                  </a:cubicBezTo>
                  <a:cubicBezTo>
                    <a:pt x="680935" y="300590"/>
                    <a:pt x="677662" y="301476"/>
                    <a:pt x="673876" y="301476"/>
                  </a:cubicBezTo>
                  <a:cubicBezTo>
                    <a:pt x="671479" y="301476"/>
                    <a:pt x="669376" y="301181"/>
                    <a:pt x="667578" y="300523"/>
                  </a:cubicBezTo>
                  <a:cubicBezTo>
                    <a:pt x="665780" y="299895"/>
                    <a:pt x="664210" y="299047"/>
                    <a:pt x="662916" y="297971"/>
                  </a:cubicBezTo>
                  <a:cubicBezTo>
                    <a:pt x="661632" y="296904"/>
                    <a:pt x="660576" y="295732"/>
                    <a:pt x="659701" y="294484"/>
                  </a:cubicBezTo>
                  <a:lnTo>
                    <a:pt x="659216" y="294484"/>
                  </a:lnTo>
                  <a:cubicBezTo>
                    <a:pt x="659292" y="295542"/>
                    <a:pt x="659406" y="296847"/>
                    <a:pt x="659530" y="298342"/>
                  </a:cubicBezTo>
                  <a:cubicBezTo>
                    <a:pt x="659644" y="299857"/>
                    <a:pt x="659701" y="301181"/>
                    <a:pt x="659701" y="302304"/>
                  </a:cubicBezTo>
                  <a:lnTo>
                    <a:pt x="659701" y="320850"/>
                  </a:lnTo>
                  <a:lnTo>
                    <a:pt x="652842" y="320850"/>
                  </a:lnTo>
                  <a:lnTo>
                    <a:pt x="652842" y="255480"/>
                  </a:lnTo>
                  <a:lnTo>
                    <a:pt x="658474" y="255480"/>
                  </a:lnTo>
                  <a:lnTo>
                    <a:pt x="659387" y="262166"/>
                  </a:lnTo>
                  <a:lnTo>
                    <a:pt x="659701" y="262166"/>
                  </a:lnTo>
                  <a:cubicBezTo>
                    <a:pt x="660595" y="260795"/>
                    <a:pt x="661651" y="259528"/>
                    <a:pt x="662916" y="258394"/>
                  </a:cubicBezTo>
                  <a:cubicBezTo>
                    <a:pt x="664182" y="257261"/>
                    <a:pt x="665742" y="256346"/>
                    <a:pt x="667559" y="255680"/>
                  </a:cubicBezTo>
                  <a:cubicBezTo>
                    <a:pt x="669386" y="255013"/>
                    <a:pt x="671536" y="254670"/>
                    <a:pt x="674047" y="254670"/>
                  </a:cubicBezTo>
                  <a:moveTo>
                    <a:pt x="684103" y="287217"/>
                  </a:moveTo>
                  <a:cubicBezTo>
                    <a:pt x="685035" y="284512"/>
                    <a:pt x="685482" y="281407"/>
                    <a:pt x="685482" y="277892"/>
                  </a:cubicBezTo>
                  <a:cubicBezTo>
                    <a:pt x="685482" y="272567"/>
                    <a:pt x="684464" y="268329"/>
                    <a:pt x="682381" y="265166"/>
                  </a:cubicBezTo>
                  <a:cubicBezTo>
                    <a:pt x="680298" y="262023"/>
                    <a:pt x="677139" y="260461"/>
                    <a:pt x="672868" y="260461"/>
                  </a:cubicBezTo>
                  <a:cubicBezTo>
                    <a:pt x="669728" y="260461"/>
                    <a:pt x="667198" y="261052"/>
                    <a:pt x="665304" y="262261"/>
                  </a:cubicBezTo>
                  <a:cubicBezTo>
                    <a:pt x="663392" y="263471"/>
                    <a:pt x="661994" y="265271"/>
                    <a:pt x="661128" y="267681"/>
                  </a:cubicBezTo>
                  <a:cubicBezTo>
                    <a:pt x="660253" y="270081"/>
                    <a:pt x="659787" y="273101"/>
                    <a:pt x="659720" y="276730"/>
                  </a:cubicBezTo>
                  <a:lnTo>
                    <a:pt x="659720" y="278044"/>
                  </a:lnTo>
                  <a:cubicBezTo>
                    <a:pt x="659720" y="281864"/>
                    <a:pt x="660148" y="285093"/>
                    <a:pt x="660985" y="287731"/>
                  </a:cubicBezTo>
                  <a:cubicBezTo>
                    <a:pt x="661823" y="290370"/>
                    <a:pt x="663211" y="292379"/>
                    <a:pt x="665152" y="293761"/>
                  </a:cubicBezTo>
                  <a:cubicBezTo>
                    <a:pt x="667083" y="295132"/>
                    <a:pt x="669690" y="295818"/>
                    <a:pt x="672953" y="295818"/>
                  </a:cubicBezTo>
                  <a:cubicBezTo>
                    <a:pt x="675741" y="295818"/>
                    <a:pt x="678081" y="295065"/>
                    <a:pt x="679936" y="293551"/>
                  </a:cubicBezTo>
                  <a:cubicBezTo>
                    <a:pt x="681791" y="292017"/>
                    <a:pt x="683190" y="289922"/>
                    <a:pt x="684103" y="287217"/>
                  </a:cubicBezTo>
                  <a:moveTo>
                    <a:pt x="706098" y="300676"/>
                  </a:moveTo>
                  <a:lnTo>
                    <a:pt x="712976" y="300676"/>
                  </a:lnTo>
                  <a:lnTo>
                    <a:pt x="712976" y="236553"/>
                  </a:lnTo>
                  <a:lnTo>
                    <a:pt x="706098" y="236553"/>
                  </a:lnTo>
                  <a:lnTo>
                    <a:pt x="706098" y="300676"/>
                  </a:lnTo>
                  <a:close/>
                  <a:moveTo>
                    <a:pt x="729064" y="300676"/>
                  </a:moveTo>
                  <a:lnTo>
                    <a:pt x="735904" y="300676"/>
                  </a:lnTo>
                  <a:lnTo>
                    <a:pt x="735904" y="255508"/>
                  </a:lnTo>
                  <a:lnTo>
                    <a:pt x="732564" y="255508"/>
                  </a:lnTo>
                  <a:lnTo>
                    <a:pt x="729064" y="255508"/>
                  </a:lnTo>
                  <a:lnTo>
                    <a:pt x="729064" y="300676"/>
                  </a:lnTo>
                  <a:close/>
                  <a:moveTo>
                    <a:pt x="732574" y="238601"/>
                  </a:moveTo>
                  <a:cubicBezTo>
                    <a:pt x="731385" y="238601"/>
                    <a:pt x="730395" y="238963"/>
                    <a:pt x="729615" y="239687"/>
                  </a:cubicBezTo>
                  <a:cubicBezTo>
                    <a:pt x="728835" y="240421"/>
                    <a:pt x="728445" y="241544"/>
                    <a:pt x="728445" y="243088"/>
                  </a:cubicBezTo>
                  <a:cubicBezTo>
                    <a:pt x="728445" y="244592"/>
                    <a:pt x="728835" y="245716"/>
                    <a:pt x="729615" y="246459"/>
                  </a:cubicBezTo>
                  <a:cubicBezTo>
                    <a:pt x="730395" y="247202"/>
                    <a:pt x="731385" y="247574"/>
                    <a:pt x="732574" y="247574"/>
                  </a:cubicBezTo>
                  <a:cubicBezTo>
                    <a:pt x="733687" y="247574"/>
                    <a:pt x="734657" y="247202"/>
                    <a:pt x="735476" y="246459"/>
                  </a:cubicBezTo>
                  <a:cubicBezTo>
                    <a:pt x="736294" y="245716"/>
                    <a:pt x="736684" y="244592"/>
                    <a:pt x="736684" y="243088"/>
                  </a:cubicBezTo>
                  <a:cubicBezTo>
                    <a:pt x="736684" y="241544"/>
                    <a:pt x="736294" y="240421"/>
                    <a:pt x="735476" y="239687"/>
                  </a:cubicBezTo>
                  <a:cubicBezTo>
                    <a:pt x="734657" y="238963"/>
                    <a:pt x="733687" y="238601"/>
                    <a:pt x="732574" y="238601"/>
                  </a:cubicBezTo>
                  <a:moveTo>
                    <a:pt x="779285" y="257232"/>
                  </a:moveTo>
                  <a:cubicBezTo>
                    <a:pt x="782016" y="258937"/>
                    <a:pt x="784118" y="261318"/>
                    <a:pt x="785583" y="264376"/>
                  </a:cubicBezTo>
                  <a:cubicBezTo>
                    <a:pt x="787029" y="267443"/>
                    <a:pt x="787771" y="271015"/>
                    <a:pt x="787771" y="275111"/>
                  </a:cubicBezTo>
                  <a:lnTo>
                    <a:pt x="787771" y="279368"/>
                  </a:lnTo>
                  <a:lnTo>
                    <a:pt x="756595" y="279368"/>
                  </a:lnTo>
                  <a:cubicBezTo>
                    <a:pt x="756672" y="284664"/>
                    <a:pt x="758004" y="288693"/>
                    <a:pt x="760553" y="291475"/>
                  </a:cubicBezTo>
                  <a:cubicBezTo>
                    <a:pt x="763103" y="294246"/>
                    <a:pt x="766699" y="295646"/>
                    <a:pt x="771332" y="295646"/>
                  </a:cubicBezTo>
                  <a:cubicBezTo>
                    <a:pt x="774195" y="295646"/>
                    <a:pt x="776716" y="295389"/>
                    <a:pt x="778914" y="294846"/>
                  </a:cubicBezTo>
                  <a:cubicBezTo>
                    <a:pt x="781102" y="294332"/>
                    <a:pt x="783395" y="293561"/>
                    <a:pt x="785754" y="292541"/>
                  </a:cubicBezTo>
                  <a:lnTo>
                    <a:pt x="785754" y="298571"/>
                  </a:lnTo>
                  <a:cubicBezTo>
                    <a:pt x="783471" y="299590"/>
                    <a:pt x="781216" y="300333"/>
                    <a:pt x="778971" y="300800"/>
                  </a:cubicBezTo>
                  <a:cubicBezTo>
                    <a:pt x="776745" y="301266"/>
                    <a:pt x="774100" y="301485"/>
                    <a:pt x="771056" y="301485"/>
                  </a:cubicBezTo>
                  <a:cubicBezTo>
                    <a:pt x="766727" y="301485"/>
                    <a:pt x="762931" y="300599"/>
                    <a:pt x="759726" y="298828"/>
                  </a:cubicBezTo>
                  <a:cubicBezTo>
                    <a:pt x="756491" y="297056"/>
                    <a:pt x="753979" y="294456"/>
                    <a:pt x="752200" y="291027"/>
                  </a:cubicBezTo>
                  <a:cubicBezTo>
                    <a:pt x="750412" y="287598"/>
                    <a:pt x="749527" y="283388"/>
                    <a:pt x="749527" y="278416"/>
                  </a:cubicBezTo>
                  <a:cubicBezTo>
                    <a:pt x="749527" y="273558"/>
                    <a:pt x="750345" y="269338"/>
                    <a:pt x="751981" y="265786"/>
                  </a:cubicBezTo>
                  <a:cubicBezTo>
                    <a:pt x="753618" y="262223"/>
                    <a:pt x="755920" y="259490"/>
                    <a:pt x="758898" y="257575"/>
                  </a:cubicBezTo>
                  <a:cubicBezTo>
                    <a:pt x="761866" y="255641"/>
                    <a:pt x="765386" y="254679"/>
                    <a:pt x="769410" y="254679"/>
                  </a:cubicBezTo>
                  <a:cubicBezTo>
                    <a:pt x="773254" y="254670"/>
                    <a:pt x="776536" y="255518"/>
                    <a:pt x="779285" y="257232"/>
                  </a:cubicBezTo>
                  <a:moveTo>
                    <a:pt x="780607" y="273882"/>
                  </a:moveTo>
                  <a:cubicBezTo>
                    <a:pt x="780569" y="271186"/>
                    <a:pt x="780141" y="268824"/>
                    <a:pt x="779342" y="266776"/>
                  </a:cubicBezTo>
                  <a:cubicBezTo>
                    <a:pt x="778524" y="264728"/>
                    <a:pt x="777316" y="263128"/>
                    <a:pt x="775661" y="261995"/>
                  </a:cubicBezTo>
                  <a:cubicBezTo>
                    <a:pt x="774024" y="260852"/>
                    <a:pt x="771903" y="260280"/>
                    <a:pt x="769325" y="260280"/>
                  </a:cubicBezTo>
                  <a:cubicBezTo>
                    <a:pt x="765662" y="260280"/>
                    <a:pt x="762770" y="261471"/>
                    <a:pt x="760591" y="263871"/>
                  </a:cubicBezTo>
                  <a:cubicBezTo>
                    <a:pt x="758432" y="266252"/>
                    <a:pt x="757138" y="269596"/>
                    <a:pt x="756729" y="273882"/>
                  </a:cubicBezTo>
                  <a:lnTo>
                    <a:pt x="780607" y="273882"/>
                  </a:lnTo>
                  <a:close/>
                  <a:moveTo>
                    <a:pt x="831371" y="236544"/>
                  </a:moveTo>
                  <a:lnTo>
                    <a:pt x="838212" y="236544"/>
                  </a:lnTo>
                  <a:lnTo>
                    <a:pt x="838212" y="300666"/>
                  </a:lnTo>
                  <a:lnTo>
                    <a:pt x="832694" y="300666"/>
                  </a:lnTo>
                  <a:lnTo>
                    <a:pt x="831657" y="294227"/>
                  </a:lnTo>
                  <a:lnTo>
                    <a:pt x="831381" y="294227"/>
                  </a:lnTo>
                  <a:cubicBezTo>
                    <a:pt x="830525" y="295589"/>
                    <a:pt x="829450" y="296799"/>
                    <a:pt x="828146" y="297913"/>
                  </a:cubicBezTo>
                  <a:cubicBezTo>
                    <a:pt x="826824" y="298999"/>
                    <a:pt x="825283" y="299876"/>
                    <a:pt x="823504" y="300523"/>
                  </a:cubicBezTo>
                  <a:cubicBezTo>
                    <a:pt x="821706" y="301161"/>
                    <a:pt x="819565" y="301485"/>
                    <a:pt x="817130" y="301485"/>
                  </a:cubicBezTo>
                  <a:cubicBezTo>
                    <a:pt x="811422" y="301485"/>
                    <a:pt x="806893" y="299533"/>
                    <a:pt x="803564" y="295646"/>
                  </a:cubicBezTo>
                  <a:cubicBezTo>
                    <a:pt x="800215" y="291741"/>
                    <a:pt x="798569" y="285941"/>
                    <a:pt x="798569" y="278235"/>
                  </a:cubicBezTo>
                  <a:cubicBezTo>
                    <a:pt x="798569" y="270472"/>
                    <a:pt x="800262" y="264595"/>
                    <a:pt x="803678" y="260633"/>
                  </a:cubicBezTo>
                  <a:cubicBezTo>
                    <a:pt x="807055" y="256651"/>
                    <a:pt x="811593" y="254660"/>
                    <a:pt x="817244" y="254660"/>
                  </a:cubicBezTo>
                  <a:cubicBezTo>
                    <a:pt x="819641" y="254660"/>
                    <a:pt x="821725" y="254984"/>
                    <a:pt x="823523" y="255613"/>
                  </a:cubicBezTo>
                  <a:cubicBezTo>
                    <a:pt x="825292" y="256242"/>
                    <a:pt x="826833" y="257099"/>
                    <a:pt x="828108" y="258156"/>
                  </a:cubicBezTo>
                  <a:cubicBezTo>
                    <a:pt x="829412" y="259213"/>
                    <a:pt x="830487" y="260414"/>
                    <a:pt x="831381" y="261766"/>
                  </a:cubicBezTo>
                  <a:lnTo>
                    <a:pt x="831866" y="261766"/>
                  </a:lnTo>
                  <a:cubicBezTo>
                    <a:pt x="831752" y="260918"/>
                    <a:pt x="831647" y="259747"/>
                    <a:pt x="831552" y="258261"/>
                  </a:cubicBezTo>
                  <a:cubicBezTo>
                    <a:pt x="831438" y="256775"/>
                    <a:pt x="831381" y="255565"/>
                    <a:pt x="831381" y="254632"/>
                  </a:cubicBezTo>
                  <a:lnTo>
                    <a:pt x="831381" y="236544"/>
                  </a:lnTo>
                  <a:close/>
                  <a:moveTo>
                    <a:pt x="831447" y="278197"/>
                  </a:moveTo>
                  <a:cubicBezTo>
                    <a:pt x="831447" y="272463"/>
                    <a:pt x="830496" y="268062"/>
                    <a:pt x="828584" y="264966"/>
                  </a:cubicBezTo>
                  <a:cubicBezTo>
                    <a:pt x="826691" y="261899"/>
                    <a:pt x="823218" y="260356"/>
                    <a:pt x="818176" y="260356"/>
                  </a:cubicBezTo>
                  <a:cubicBezTo>
                    <a:pt x="814000" y="260356"/>
                    <a:pt x="810851" y="261976"/>
                    <a:pt x="808758" y="265205"/>
                  </a:cubicBezTo>
                  <a:cubicBezTo>
                    <a:pt x="806674" y="268434"/>
                    <a:pt x="805637" y="272844"/>
                    <a:pt x="805637" y="278416"/>
                  </a:cubicBezTo>
                  <a:cubicBezTo>
                    <a:pt x="805637" y="283969"/>
                    <a:pt x="806655" y="288255"/>
                    <a:pt x="808739" y="291284"/>
                  </a:cubicBezTo>
                  <a:cubicBezTo>
                    <a:pt x="810822" y="294294"/>
                    <a:pt x="813962" y="295818"/>
                    <a:pt x="818176" y="295818"/>
                  </a:cubicBezTo>
                  <a:cubicBezTo>
                    <a:pt x="823009" y="295818"/>
                    <a:pt x="826424" y="294446"/>
                    <a:pt x="828432" y="291694"/>
                  </a:cubicBezTo>
                  <a:cubicBezTo>
                    <a:pt x="830439" y="288941"/>
                    <a:pt x="831438" y="284864"/>
                    <a:pt x="831438" y="279454"/>
                  </a:cubicBezTo>
                  <a:lnTo>
                    <a:pt x="831438" y="278197"/>
                  </a:lnTo>
                  <a:close/>
                  <a:moveTo>
                    <a:pt x="905319" y="271463"/>
                  </a:moveTo>
                  <a:cubicBezTo>
                    <a:pt x="902865" y="270024"/>
                    <a:pt x="899859" y="268653"/>
                    <a:pt x="896310" y="267367"/>
                  </a:cubicBezTo>
                  <a:cubicBezTo>
                    <a:pt x="893076" y="266195"/>
                    <a:pt x="890478" y="265043"/>
                    <a:pt x="888528" y="263966"/>
                  </a:cubicBezTo>
                  <a:cubicBezTo>
                    <a:pt x="886559" y="262890"/>
                    <a:pt x="885132" y="261642"/>
                    <a:pt x="884238" y="260242"/>
                  </a:cubicBezTo>
                  <a:cubicBezTo>
                    <a:pt x="883343" y="258832"/>
                    <a:pt x="882896" y="257080"/>
                    <a:pt x="882896" y="254956"/>
                  </a:cubicBezTo>
                  <a:cubicBezTo>
                    <a:pt x="882896" y="253060"/>
                    <a:pt x="883362" y="251422"/>
                    <a:pt x="884285" y="250041"/>
                  </a:cubicBezTo>
                  <a:cubicBezTo>
                    <a:pt x="885217" y="248669"/>
                    <a:pt x="886568" y="247602"/>
                    <a:pt x="888338" y="246859"/>
                  </a:cubicBezTo>
                  <a:cubicBezTo>
                    <a:pt x="890126" y="246097"/>
                    <a:pt x="892295" y="245726"/>
                    <a:pt x="894883" y="245726"/>
                  </a:cubicBezTo>
                  <a:cubicBezTo>
                    <a:pt x="897452" y="245726"/>
                    <a:pt x="899973" y="246021"/>
                    <a:pt x="902389" y="246631"/>
                  </a:cubicBezTo>
                  <a:cubicBezTo>
                    <a:pt x="904825" y="247231"/>
                    <a:pt x="907127" y="248002"/>
                    <a:pt x="909286" y="248898"/>
                  </a:cubicBezTo>
                  <a:lnTo>
                    <a:pt x="911475" y="242878"/>
                  </a:lnTo>
                  <a:cubicBezTo>
                    <a:pt x="909191" y="241859"/>
                    <a:pt x="906680" y="241049"/>
                    <a:pt x="903969" y="240440"/>
                  </a:cubicBezTo>
                  <a:cubicBezTo>
                    <a:pt x="901219" y="239840"/>
                    <a:pt x="898241" y="239535"/>
                    <a:pt x="895045" y="239535"/>
                  </a:cubicBezTo>
                  <a:cubicBezTo>
                    <a:pt x="891287" y="239535"/>
                    <a:pt x="887948" y="240154"/>
                    <a:pt x="885046" y="241364"/>
                  </a:cubicBezTo>
                  <a:cubicBezTo>
                    <a:pt x="882164" y="242592"/>
                    <a:pt x="879899" y="244335"/>
                    <a:pt x="878263" y="246640"/>
                  </a:cubicBezTo>
                  <a:cubicBezTo>
                    <a:pt x="876627" y="248936"/>
                    <a:pt x="875809" y="251689"/>
                    <a:pt x="875809" y="254908"/>
                  </a:cubicBezTo>
                  <a:cubicBezTo>
                    <a:pt x="875809" y="257242"/>
                    <a:pt x="876142" y="259318"/>
                    <a:pt x="876808" y="261118"/>
                  </a:cubicBezTo>
                  <a:cubicBezTo>
                    <a:pt x="877493" y="262928"/>
                    <a:pt x="878482" y="264528"/>
                    <a:pt x="879795" y="265900"/>
                  </a:cubicBezTo>
                  <a:cubicBezTo>
                    <a:pt x="881117" y="267281"/>
                    <a:pt x="882753" y="268500"/>
                    <a:pt x="884704" y="269596"/>
                  </a:cubicBezTo>
                  <a:cubicBezTo>
                    <a:pt x="886635" y="270681"/>
                    <a:pt x="888899" y="271682"/>
                    <a:pt x="891449" y="272577"/>
                  </a:cubicBezTo>
                  <a:cubicBezTo>
                    <a:pt x="895073" y="273882"/>
                    <a:pt x="897937" y="275092"/>
                    <a:pt x="900030" y="276225"/>
                  </a:cubicBezTo>
                  <a:cubicBezTo>
                    <a:pt x="902132" y="277358"/>
                    <a:pt x="903636" y="278635"/>
                    <a:pt x="904530" y="280016"/>
                  </a:cubicBezTo>
                  <a:cubicBezTo>
                    <a:pt x="905443" y="281407"/>
                    <a:pt x="905909" y="283131"/>
                    <a:pt x="905909" y="285188"/>
                  </a:cubicBezTo>
                  <a:cubicBezTo>
                    <a:pt x="905909" y="287331"/>
                    <a:pt x="905348" y="289170"/>
                    <a:pt x="904273" y="290684"/>
                  </a:cubicBezTo>
                  <a:cubicBezTo>
                    <a:pt x="903198" y="292218"/>
                    <a:pt x="901600" y="293380"/>
                    <a:pt x="899516" y="294189"/>
                  </a:cubicBezTo>
                  <a:cubicBezTo>
                    <a:pt x="897433" y="295008"/>
                    <a:pt x="894874" y="295408"/>
                    <a:pt x="891858" y="295408"/>
                  </a:cubicBezTo>
                  <a:cubicBezTo>
                    <a:pt x="888623" y="295408"/>
                    <a:pt x="885522" y="295046"/>
                    <a:pt x="882563" y="294313"/>
                  </a:cubicBezTo>
                  <a:cubicBezTo>
                    <a:pt x="879595" y="293599"/>
                    <a:pt x="877083" y="292798"/>
                    <a:pt x="875019" y="291960"/>
                  </a:cubicBezTo>
                  <a:lnTo>
                    <a:pt x="875019" y="298666"/>
                  </a:lnTo>
                  <a:cubicBezTo>
                    <a:pt x="876303" y="299266"/>
                    <a:pt x="877807" y="299780"/>
                    <a:pt x="879500" y="300190"/>
                  </a:cubicBezTo>
                  <a:cubicBezTo>
                    <a:pt x="881212" y="300599"/>
                    <a:pt x="883067" y="300923"/>
                    <a:pt x="885113" y="301152"/>
                  </a:cubicBezTo>
                  <a:cubicBezTo>
                    <a:pt x="887139" y="301361"/>
                    <a:pt x="889289" y="301466"/>
                    <a:pt x="891563" y="301466"/>
                  </a:cubicBezTo>
                  <a:cubicBezTo>
                    <a:pt x="895872" y="301466"/>
                    <a:pt x="899630" y="300819"/>
                    <a:pt x="902808" y="299495"/>
                  </a:cubicBezTo>
                  <a:cubicBezTo>
                    <a:pt x="906004" y="298171"/>
                    <a:pt x="908478" y="296256"/>
                    <a:pt x="910238" y="293742"/>
                  </a:cubicBezTo>
                  <a:cubicBezTo>
                    <a:pt x="912007" y="291227"/>
                    <a:pt x="912892" y="288179"/>
                    <a:pt x="912892" y="284607"/>
                  </a:cubicBezTo>
                  <a:cubicBezTo>
                    <a:pt x="912892" y="281426"/>
                    <a:pt x="912264" y="278797"/>
                    <a:pt x="910961" y="276720"/>
                  </a:cubicBezTo>
                  <a:cubicBezTo>
                    <a:pt x="909686" y="274663"/>
                    <a:pt x="907793" y="272920"/>
                    <a:pt x="905319" y="271463"/>
                  </a:cubicBezTo>
                  <a:moveTo>
                    <a:pt x="936600" y="262661"/>
                  </a:moveTo>
                  <a:cubicBezTo>
                    <a:pt x="938664" y="261318"/>
                    <a:pt x="941261" y="260652"/>
                    <a:pt x="944401" y="260652"/>
                  </a:cubicBezTo>
                  <a:cubicBezTo>
                    <a:pt x="945961" y="260652"/>
                    <a:pt x="947635" y="260861"/>
                    <a:pt x="949433" y="261299"/>
                  </a:cubicBezTo>
                  <a:cubicBezTo>
                    <a:pt x="951231" y="261737"/>
                    <a:pt x="952810" y="262233"/>
                    <a:pt x="954190" y="262785"/>
                  </a:cubicBezTo>
                  <a:lnTo>
                    <a:pt x="956254" y="257051"/>
                  </a:lnTo>
                  <a:cubicBezTo>
                    <a:pt x="954913" y="256365"/>
                    <a:pt x="953191" y="255803"/>
                    <a:pt x="951089" y="255337"/>
                  </a:cubicBezTo>
                  <a:cubicBezTo>
                    <a:pt x="948986" y="254879"/>
                    <a:pt x="946817" y="254651"/>
                    <a:pt x="944543" y="254651"/>
                  </a:cubicBezTo>
                  <a:cubicBezTo>
                    <a:pt x="940472" y="254651"/>
                    <a:pt x="936818" y="255489"/>
                    <a:pt x="933603" y="257175"/>
                  </a:cubicBezTo>
                  <a:cubicBezTo>
                    <a:pt x="930406" y="258851"/>
                    <a:pt x="927876" y="261423"/>
                    <a:pt x="926059" y="264909"/>
                  </a:cubicBezTo>
                  <a:cubicBezTo>
                    <a:pt x="924223" y="268386"/>
                    <a:pt x="923328" y="272853"/>
                    <a:pt x="923328" y="278321"/>
                  </a:cubicBezTo>
                  <a:cubicBezTo>
                    <a:pt x="923328" y="283540"/>
                    <a:pt x="924185" y="287865"/>
                    <a:pt x="925907" y="291303"/>
                  </a:cubicBezTo>
                  <a:cubicBezTo>
                    <a:pt x="927638" y="294742"/>
                    <a:pt x="930054" y="297294"/>
                    <a:pt x="933156" y="298971"/>
                  </a:cubicBezTo>
                  <a:cubicBezTo>
                    <a:pt x="936257" y="300647"/>
                    <a:pt x="939844" y="301485"/>
                    <a:pt x="943896" y="301485"/>
                  </a:cubicBezTo>
                  <a:cubicBezTo>
                    <a:pt x="946446" y="301485"/>
                    <a:pt x="948653" y="301285"/>
                    <a:pt x="950489" y="300876"/>
                  </a:cubicBezTo>
                  <a:cubicBezTo>
                    <a:pt x="952344" y="300466"/>
                    <a:pt x="954038" y="299876"/>
                    <a:pt x="955541" y="299104"/>
                  </a:cubicBezTo>
                  <a:lnTo>
                    <a:pt x="955541" y="292999"/>
                  </a:lnTo>
                  <a:cubicBezTo>
                    <a:pt x="953981" y="293684"/>
                    <a:pt x="952230" y="294284"/>
                    <a:pt x="950318" y="294789"/>
                  </a:cubicBezTo>
                  <a:cubicBezTo>
                    <a:pt x="948387" y="295304"/>
                    <a:pt x="946246" y="295551"/>
                    <a:pt x="943849" y="295551"/>
                  </a:cubicBezTo>
                  <a:cubicBezTo>
                    <a:pt x="940852" y="295551"/>
                    <a:pt x="938369" y="294865"/>
                    <a:pt x="936381" y="293522"/>
                  </a:cubicBezTo>
                  <a:cubicBezTo>
                    <a:pt x="934393" y="292151"/>
                    <a:pt x="932889" y="290179"/>
                    <a:pt x="931881" y="287607"/>
                  </a:cubicBezTo>
                  <a:cubicBezTo>
                    <a:pt x="930882" y="285026"/>
                    <a:pt x="930397" y="281892"/>
                    <a:pt x="930397" y="278244"/>
                  </a:cubicBezTo>
                  <a:cubicBezTo>
                    <a:pt x="930397" y="274434"/>
                    <a:pt x="930901" y="271215"/>
                    <a:pt x="931938" y="268595"/>
                  </a:cubicBezTo>
                  <a:cubicBezTo>
                    <a:pt x="932975" y="265995"/>
                    <a:pt x="934516" y="264014"/>
                    <a:pt x="936600" y="262661"/>
                  </a:cubicBezTo>
                  <a:moveTo>
                    <a:pt x="967908" y="300676"/>
                  </a:moveTo>
                  <a:lnTo>
                    <a:pt x="974729" y="300676"/>
                  </a:lnTo>
                  <a:lnTo>
                    <a:pt x="974729" y="255508"/>
                  </a:lnTo>
                  <a:lnTo>
                    <a:pt x="971390" y="255508"/>
                  </a:lnTo>
                  <a:lnTo>
                    <a:pt x="967908" y="255508"/>
                  </a:lnTo>
                  <a:lnTo>
                    <a:pt x="967908" y="300676"/>
                  </a:lnTo>
                  <a:close/>
                  <a:moveTo>
                    <a:pt x="971400" y="238601"/>
                  </a:moveTo>
                  <a:cubicBezTo>
                    <a:pt x="970211" y="238601"/>
                    <a:pt x="969250" y="238963"/>
                    <a:pt x="968460" y="239687"/>
                  </a:cubicBezTo>
                  <a:cubicBezTo>
                    <a:pt x="967661" y="240421"/>
                    <a:pt x="967271" y="241544"/>
                    <a:pt x="967271" y="243088"/>
                  </a:cubicBezTo>
                  <a:cubicBezTo>
                    <a:pt x="967271" y="244592"/>
                    <a:pt x="967661" y="245716"/>
                    <a:pt x="968460" y="246459"/>
                  </a:cubicBezTo>
                  <a:cubicBezTo>
                    <a:pt x="969240" y="247202"/>
                    <a:pt x="970211" y="247574"/>
                    <a:pt x="971400" y="247574"/>
                  </a:cubicBezTo>
                  <a:cubicBezTo>
                    <a:pt x="972513" y="247574"/>
                    <a:pt x="973502" y="247202"/>
                    <a:pt x="974301" y="246459"/>
                  </a:cubicBezTo>
                  <a:cubicBezTo>
                    <a:pt x="975120" y="245716"/>
                    <a:pt x="975510" y="244592"/>
                    <a:pt x="975510" y="243088"/>
                  </a:cubicBezTo>
                  <a:cubicBezTo>
                    <a:pt x="975510" y="241544"/>
                    <a:pt x="975120" y="240421"/>
                    <a:pt x="974301" y="239687"/>
                  </a:cubicBezTo>
                  <a:cubicBezTo>
                    <a:pt x="973493" y="238963"/>
                    <a:pt x="972513" y="238601"/>
                    <a:pt x="971400" y="238601"/>
                  </a:cubicBezTo>
                  <a:moveTo>
                    <a:pt x="1018111" y="257232"/>
                  </a:moveTo>
                  <a:cubicBezTo>
                    <a:pt x="1020860" y="258937"/>
                    <a:pt x="1022963" y="261318"/>
                    <a:pt x="1024409" y="264376"/>
                  </a:cubicBezTo>
                  <a:cubicBezTo>
                    <a:pt x="1025855" y="267443"/>
                    <a:pt x="1026597" y="271015"/>
                    <a:pt x="1026597" y="275111"/>
                  </a:cubicBezTo>
                  <a:lnTo>
                    <a:pt x="1026597" y="279368"/>
                  </a:lnTo>
                  <a:lnTo>
                    <a:pt x="995440" y="279368"/>
                  </a:lnTo>
                  <a:cubicBezTo>
                    <a:pt x="995517" y="284664"/>
                    <a:pt x="996829" y="288693"/>
                    <a:pt x="999379" y="291475"/>
                  </a:cubicBezTo>
                  <a:cubicBezTo>
                    <a:pt x="1001948" y="294246"/>
                    <a:pt x="1005525" y="295646"/>
                    <a:pt x="1010177" y="295646"/>
                  </a:cubicBezTo>
                  <a:cubicBezTo>
                    <a:pt x="1013021" y="295646"/>
                    <a:pt x="1015542" y="295389"/>
                    <a:pt x="1017740" y="294846"/>
                  </a:cubicBezTo>
                  <a:cubicBezTo>
                    <a:pt x="1019947" y="294332"/>
                    <a:pt x="1022221" y="293561"/>
                    <a:pt x="1024580" y="292541"/>
                  </a:cubicBezTo>
                  <a:lnTo>
                    <a:pt x="1024580" y="298571"/>
                  </a:lnTo>
                  <a:cubicBezTo>
                    <a:pt x="1022297" y="299590"/>
                    <a:pt x="1020042" y="300333"/>
                    <a:pt x="1017816" y="300800"/>
                  </a:cubicBezTo>
                  <a:cubicBezTo>
                    <a:pt x="1015590" y="301266"/>
                    <a:pt x="1012926" y="301485"/>
                    <a:pt x="1009882" y="301485"/>
                  </a:cubicBezTo>
                  <a:cubicBezTo>
                    <a:pt x="1005553" y="301485"/>
                    <a:pt x="1001776" y="300599"/>
                    <a:pt x="998551" y="298828"/>
                  </a:cubicBezTo>
                  <a:cubicBezTo>
                    <a:pt x="995317" y="297056"/>
                    <a:pt x="992834" y="294456"/>
                    <a:pt x="991045" y="291027"/>
                  </a:cubicBezTo>
                  <a:cubicBezTo>
                    <a:pt x="989238" y="287598"/>
                    <a:pt x="988372" y="283388"/>
                    <a:pt x="988372" y="278416"/>
                  </a:cubicBezTo>
                  <a:cubicBezTo>
                    <a:pt x="988372" y="273558"/>
                    <a:pt x="989190" y="269338"/>
                    <a:pt x="990807" y="265786"/>
                  </a:cubicBezTo>
                  <a:cubicBezTo>
                    <a:pt x="992444" y="262223"/>
                    <a:pt x="994746" y="259490"/>
                    <a:pt x="997724" y="257575"/>
                  </a:cubicBezTo>
                  <a:cubicBezTo>
                    <a:pt x="1000711" y="255641"/>
                    <a:pt x="1004231" y="254679"/>
                    <a:pt x="1008236" y="254679"/>
                  </a:cubicBezTo>
                  <a:cubicBezTo>
                    <a:pt x="1012089" y="254670"/>
                    <a:pt x="1015381" y="255518"/>
                    <a:pt x="1018111" y="257232"/>
                  </a:cubicBezTo>
                  <a:moveTo>
                    <a:pt x="1019433" y="273882"/>
                  </a:moveTo>
                  <a:cubicBezTo>
                    <a:pt x="1019414" y="271186"/>
                    <a:pt x="1018986" y="268824"/>
                    <a:pt x="1018187" y="266776"/>
                  </a:cubicBezTo>
                  <a:cubicBezTo>
                    <a:pt x="1017369" y="264728"/>
                    <a:pt x="1016142" y="263128"/>
                    <a:pt x="1014486" y="261995"/>
                  </a:cubicBezTo>
                  <a:cubicBezTo>
                    <a:pt x="1012850" y="260852"/>
                    <a:pt x="1010729" y="260280"/>
                    <a:pt x="1008150" y="260280"/>
                  </a:cubicBezTo>
                  <a:cubicBezTo>
                    <a:pt x="1004507" y="260280"/>
                    <a:pt x="1001596" y="261471"/>
                    <a:pt x="999436" y="263871"/>
                  </a:cubicBezTo>
                  <a:cubicBezTo>
                    <a:pt x="997257" y="266252"/>
                    <a:pt x="995964" y="269596"/>
                    <a:pt x="995555" y="273882"/>
                  </a:cubicBezTo>
                  <a:lnTo>
                    <a:pt x="1019433" y="273882"/>
                  </a:lnTo>
                  <a:close/>
                  <a:moveTo>
                    <a:pt x="1061254" y="254670"/>
                  </a:moveTo>
                  <a:cubicBezTo>
                    <a:pt x="1059209" y="254670"/>
                    <a:pt x="1057278" y="254965"/>
                    <a:pt x="1055461" y="255527"/>
                  </a:cubicBezTo>
                  <a:cubicBezTo>
                    <a:pt x="1053606" y="256089"/>
                    <a:pt x="1051950" y="256908"/>
                    <a:pt x="1050466" y="257994"/>
                  </a:cubicBezTo>
                  <a:cubicBezTo>
                    <a:pt x="1049001" y="259090"/>
                    <a:pt x="1047774" y="260423"/>
                    <a:pt x="1046803" y="262014"/>
                  </a:cubicBezTo>
                  <a:lnTo>
                    <a:pt x="1046432" y="262014"/>
                  </a:lnTo>
                  <a:lnTo>
                    <a:pt x="1045415" y="255508"/>
                  </a:lnTo>
                  <a:lnTo>
                    <a:pt x="1039897" y="255508"/>
                  </a:lnTo>
                  <a:lnTo>
                    <a:pt x="1039897" y="300676"/>
                  </a:lnTo>
                  <a:lnTo>
                    <a:pt x="1046737" y="300676"/>
                  </a:lnTo>
                  <a:lnTo>
                    <a:pt x="1046737" y="277016"/>
                  </a:lnTo>
                  <a:cubicBezTo>
                    <a:pt x="1046737" y="271643"/>
                    <a:pt x="1047736" y="267529"/>
                    <a:pt x="1049781" y="264700"/>
                  </a:cubicBezTo>
                  <a:cubicBezTo>
                    <a:pt x="1051808" y="261871"/>
                    <a:pt x="1055318" y="260461"/>
                    <a:pt x="1060313" y="260461"/>
                  </a:cubicBezTo>
                  <a:cubicBezTo>
                    <a:pt x="1063842" y="260461"/>
                    <a:pt x="1066477" y="261395"/>
                    <a:pt x="1068190" y="263252"/>
                  </a:cubicBezTo>
                  <a:cubicBezTo>
                    <a:pt x="1069902" y="265128"/>
                    <a:pt x="1070758" y="267938"/>
                    <a:pt x="1070758" y="271701"/>
                  </a:cubicBezTo>
                  <a:lnTo>
                    <a:pt x="1070758" y="300685"/>
                  </a:lnTo>
                  <a:lnTo>
                    <a:pt x="1077522" y="300685"/>
                  </a:lnTo>
                  <a:lnTo>
                    <a:pt x="1077522" y="271253"/>
                  </a:lnTo>
                  <a:cubicBezTo>
                    <a:pt x="1077522" y="265462"/>
                    <a:pt x="1076143" y="261242"/>
                    <a:pt x="1073394" y="258623"/>
                  </a:cubicBezTo>
                  <a:cubicBezTo>
                    <a:pt x="1070654" y="255984"/>
                    <a:pt x="1066611" y="254670"/>
                    <a:pt x="1061254" y="254670"/>
                  </a:cubicBezTo>
                  <a:moveTo>
                    <a:pt x="1104046" y="262661"/>
                  </a:moveTo>
                  <a:cubicBezTo>
                    <a:pt x="1106110" y="261318"/>
                    <a:pt x="1108707" y="260652"/>
                    <a:pt x="1111828" y="260652"/>
                  </a:cubicBezTo>
                  <a:cubicBezTo>
                    <a:pt x="1113407" y="260652"/>
                    <a:pt x="1115082" y="260861"/>
                    <a:pt x="1116880" y="261299"/>
                  </a:cubicBezTo>
                  <a:cubicBezTo>
                    <a:pt x="1118678" y="261737"/>
                    <a:pt x="1120257" y="262233"/>
                    <a:pt x="1121636" y="262785"/>
                  </a:cubicBezTo>
                  <a:lnTo>
                    <a:pt x="1123682" y="257051"/>
                  </a:lnTo>
                  <a:cubicBezTo>
                    <a:pt x="1122340" y="256365"/>
                    <a:pt x="1120638" y="255803"/>
                    <a:pt x="1118516" y="255337"/>
                  </a:cubicBezTo>
                  <a:cubicBezTo>
                    <a:pt x="1116414" y="254879"/>
                    <a:pt x="1114244" y="254651"/>
                    <a:pt x="1111990" y="254651"/>
                  </a:cubicBezTo>
                  <a:cubicBezTo>
                    <a:pt x="1107899" y="254651"/>
                    <a:pt x="1104265" y="255489"/>
                    <a:pt x="1101049" y="257175"/>
                  </a:cubicBezTo>
                  <a:cubicBezTo>
                    <a:pt x="1097834" y="258851"/>
                    <a:pt x="1095322" y="261423"/>
                    <a:pt x="1093505" y="264909"/>
                  </a:cubicBezTo>
                  <a:cubicBezTo>
                    <a:pt x="1091688" y="268395"/>
                    <a:pt x="1090756" y="272853"/>
                    <a:pt x="1090756" y="278321"/>
                  </a:cubicBezTo>
                  <a:cubicBezTo>
                    <a:pt x="1090756" y="283540"/>
                    <a:pt x="1091612" y="287865"/>
                    <a:pt x="1093353" y="291303"/>
                  </a:cubicBezTo>
                  <a:cubicBezTo>
                    <a:pt x="1095084" y="294742"/>
                    <a:pt x="1097501" y="297294"/>
                    <a:pt x="1100602" y="298971"/>
                  </a:cubicBezTo>
                  <a:cubicBezTo>
                    <a:pt x="1103703" y="300647"/>
                    <a:pt x="1107271" y="301485"/>
                    <a:pt x="1111343" y="301485"/>
                  </a:cubicBezTo>
                  <a:cubicBezTo>
                    <a:pt x="1113892" y="301485"/>
                    <a:pt x="1116099" y="301285"/>
                    <a:pt x="1117935" y="300876"/>
                  </a:cubicBezTo>
                  <a:cubicBezTo>
                    <a:pt x="1119791" y="300466"/>
                    <a:pt x="1121484" y="299876"/>
                    <a:pt x="1122987" y="299104"/>
                  </a:cubicBezTo>
                  <a:lnTo>
                    <a:pt x="1122987" y="292999"/>
                  </a:lnTo>
                  <a:cubicBezTo>
                    <a:pt x="1121427" y="293684"/>
                    <a:pt x="1119677" y="294284"/>
                    <a:pt x="1117745" y="294789"/>
                  </a:cubicBezTo>
                  <a:cubicBezTo>
                    <a:pt x="1115833" y="295304"/>
                    <a:pt x="1113673" y="295551"/>
                    <a:pt x="1111295" y="295551"/>
                  </a:cubicBezTo>
                  <a:cubicBezTo>
                    <a:pt x="1108298" y="295551"/>
                    <a:pt x="1105815" y="294865"/>
                    <a:pt x="1103808" y="293522"/>
                  </a:cubicBezTo>
                  <a:cubicBezTo>
                    <a:pt x="1101820" y="292151"/>
                    <a:pt x="1100336" y="290179"/>
                    <a:pt x="1099327" y="287607"/>
                  </a:cubicBezTo>
                  <a:cubicBezTo>
                    <a:pt x="1098329" y="285026"/>
                    <a:pt x="1097824" y="281892"/>
                    <a:pt x="1097824" y="278244"/>
                  </a:cubicBezTo>
                  <a:cubicBezTo>
                    <a:pt x="1097824" y="274434"/>
                    <a:pt x="1098347" y="271215"/>
                    <a:pt x="1099365" y="268595"/>
                  </a:cubicBezTo>
                  <a:cubicBezTo>
                    <a:pt x="1100421" y="265995"/>
                    <a:pt x="1101963" y="264014"/>
                    <a:pt x="1104046" y="262661"/>
                  </a:cubicBezTo>
                  <a:moveTo>
                    <a:pt x="1162601" y="257232"/>
                  </a:moveTo>
                  <a:cubicBezTo>
                    <a:pt x="1165332" y="258937"/>
                    <a:pt x="1167453" y="261318"/>
                    <a:pt x="1168899" y="264376"/>
                  </a:cubicBezTo>
                  <a:cubicBezTo>
                    <a:pt x="1170345" y="267443"/>
                    <a:pt x="1171078" y="271015"/>
                    <a:pt x="1171078" y="275111"/>
                  </a:cubicBezTo>
                  <a:lnTo>
                    <a:pt x="1171078" y="279368"/>
                  </a:lnTo>
                  <a:lnTo>
                    <a:pt x="1139921" y="279368"/>
                  </a:lnTo>
                  <a:cubicBezTo>
                    <a:pt x="1139997" y="284664"/>
                    <a:pt x="1141329" y="288693"/>
                    <a:pt x="1143879" y="291475"/>
                  </a:cubicBezTo>
                  <a:cubicBezTo>
                    <a:pt x="1146447" y="294246"/>
                    <a:pt x="1150034" y="295646"/>
                    <a:pt x="1154658" y="295646"/>
                  </a:cubicBezTo>
                  <a:cubicBezTo>
                    <a:pt x="1157521" y="295646"/>
                    <a:pt x="1160042" y="295389"/>
                    <a:pt x="1162240" y="294846"/>
                  </a:cubicBezTo>
                  <a:cubicBezTo>
                    <a:pt x="1164437" y="294332"/>
                    <a:pt x="1166721" y="293561"/>
                    <a:pt x="1169080" y="292541"/>
                  </a:cubicBezTo>
                  <a:lnTo>
                    <a:pt x="1169080" y="298571"/>
                  </a:lnTo>
                  <a:cubicBezTo>
                    <a:pt x="1166797" y="299590"/>
                    <a:pt x="1164542" y="300333"/>
                    <a:pt x="1162297" y="300800"/>
                  </a:cubicBezTo>
                  <a:cubicBezTo>
                    <a:pt x="1160071" y="301266"/>
                    <a:pt x="1157426" y="301485"/>
                    <a:pt x="1154382" y="301485"/>
                  </a:cubicBezTo>
                  <a:cubicBezTo>
                    <a:pt x="1150034" y="301485"/>
                    <a:pt x="1146257" y="300599"/>
                    <a:pt x="1143032" y="298828"/>
                  </a:cubicBezTo>
                  <a:cubicBezTo>
                    <a:pt x="1139817" y="297056"/>
                    <a:pt x="1137324" y="294456"/>
                    <a:pt x="1135526" y="291027"/>
                  </a:cubicBezTo>
                  <a:cubicBezTo>
                    <a:pt x="1133737" y="287598"/>
                    <a:pt x="1132853" y="283388"/>
                    <a:pt x="1132853" y="278416"/>
                  </a:cubicBezTo>
                  <a:cubicBezTo>
                    <a:pt x="1132853" y="273558"/>
                    <a:pt x="1133671" y="269338"/>
                    <a:pt x="1135307" y="265786"/>
                  </a:cubicBezTo>
                  <a:cubicBezTo>
                    <a:pt x="1136944" y="262223"/>
                    <a:pt x="1139246" y="259490"/>
                    <a:pt x="1142223" y="257575"/>
                  </a:cubicBezTo>
                  <a:cubicBezTo>
                    <a:pt x="1145192" y="255641"/>
                    <a:pt x="1148712" y="254679"/>
                    <a:pt x="1152736" y="254679"/>
                  </a:cubicBezTo>
                  <a:cubicBezTo>
                    <a:pt x="1156560" y="254670"/>
                    <a:pt x="1159842" y="255518"/>
                    <a:pt x="1162601" y="257232"/>
                  </a:cubicBezTo>
                  <a:moveTo>
                    <a:pt x="1163914" y="273882"/>
                  </a:moveTo>
                  <a:cubicBezTo>
                    <a:pt x="1163876" y="271186"/>
                    <a:pt x="1163467" y="268824"/>
                    <a:pt x="1162649" y="266776"/>
                  </a:cubicBezTo>
                  <a:cubicBezTo>
                    <a:pt x="1161850" y="264728"/>
                    <a:pt x="1160603" y="263128"/>
                    <a:pt x="1158967" y="261995"/>
                  </a:cubicBezTo>
                  <a:cubicBezTo>
                    <a:pt x="1157312" y="260852"/>
                    <a:pt x="1155209" y="260280"/>
                    <a:pt x="1152631" y="260280"/>
                  </a:cubicBezTo>
                  <a:cubicBezTo>
                    <a:pt x="1148969" y="260280"/>
                    <a:pt x="1146076" y="261471"/>
                    <a:pt x="1143898" y="263871"/>
                  </a:cubicBezTo>
                  <a:cubicBezTo>
                    <a:pt x="1141719" y="266252"/>
                    <a:pt x="1140444" y="269596"/>
                    <a:pt x="1140035" y="273882"/>
                  </a:cubicBezTo>
                  <a:lnTo>
                    <a:pt x="1163914" y="273882"/>
                  </a:lnTo>
                  <a:close/>
                  <a:moveTo>
                    <a:pt x="1211890" y="282216"/>
                  </a:moveTo>
                  <a:cubicBezTo>
                    <a:pt x="1210777" y="280645"/>
                    <a:pt x="1209179" y="279292"/>
                    <a:pt x="1207134" y="278178"/>
                  </a:cubicBezTo>
                  <a:cubicBezTo>
                    <a:pt x="1205069" y="277073"/>
                    <a:pt x="1202634" y="275996"/>
                    <a:pt x="1199808" y="274939"/>
                  </a:cubicBezTo>
                  <a:cubicBezTo>
                    <a:pt x="1196983" y="273882"/>
                    <a:pt x="1194700" y="272948"/>
                    <a:pt x="1192968" y="272148"/>
                  </a:cubicBezTo>
                  <a:cubicBezTo>
                    <a:pt x="1191237" y="271348"/>
                    <a:pt x="1189981" y="270491"/>
                    <a:pt x="1189201" y="269586"/>
                  </a:cubicBezTo>
                  <a:cubicBezTo>
                    <a:pt x="1188421" y="268681"/>
                    <a:pt x="1188031" y="267510"/>
                    <a:pt x="1188031" y="266119"/>
                  </a:cubicBezTo>
                  <a:cubicBezTo>
                    <a:pt x="1188031" y="264319"/>
                    <a:pt x="1188868" y="262880"/>
                    <a:pt x="1190561" y="261842"/>
                  </a:cubicBezTo>
                  <a:cubicBezTo>
                    <a:pt x="1192255" y="260804"/>
                    <a:pt x="1194671" y="260280"/>
                    <a:pt x="1197830" y="260280"/>
                  </a:cubicBezTo>
                  <a:cubicBezTo>
                    <a:pt x="1200018" y="260280"/>
                    <a:pt x="1202177" y="260547"/>
                    <a:pt x="1204299" y="261099"/>
                  </a:cubicBezTo>
                  <a:cubicBezTo>
                    <a:pt x="1206420" y="261652"/>
                    <a:pt x="1208409" y="262328"/>
                    <a:pt x="1210264" y="263128"/>
                  </a:cubicBezTo>
                  <a:lnTo>
                    <a:pt x="1212566" y="257642"/>
                  </a:lnTo>
                  <a:cubicBezTo>
                    <a:pt x="1210521" y="256727"/>
                    <a:pt x="1208294" y="256003"/>
                    <a:pt x="1205916" y="255489"/>
                  </a:cubicBezTo>
                  <a:cubicBezTo>
                    <a:pt x="1203557" y="254946"/>
                    <a:pt x="1201007" y="254670"/>
                    <a:pt x="1198296" y="254670"/>
                  </a:cubicBezTo>
                  <a:cubicBezTo>
                    <a:pt x="1193263" y="254670"/>
                    <a:pt x="1189210" y="255699"/>
                    <a:pt x="1186128" y="257747"/>
                  </a:cubicBezTo>
                  <a:cubicBezTo>
                    <a:pt x="1183046" y="259794"/>
                    <a:pt x="1181486" y="262719"/>
                    <a:pt x="1181486" y="266548"/>
                  </a:cubicBezTo>
                  <a:cubicBezTo>
                    <a:pt x="1181486" y="269053"/>
                    <a:pt x="1182056" y="271082"/>
                    <a:pt x="1183217" y="272644"/>
                  </a:cubicBezTo>
                  <a:cubicBezTo>
                    <a:pt x="1184349" y="274225"/>
                    <a:pt x="1185966" y="275549"/>
                    <a:pt x="1188069" y="276625"/>
                  </a:cubicBezTo>
                  <a:cubicBezTo>
                    <a:pt x="1190171" y="277720"/>
                    <a:pt x="1192654" y="278806"/>
                    <a:pt x="1195537" y="279911"/>
                  </a:cubicBezTo>
                  <a:cubicBezTo>
                    <a:pt x="1198458" y="280978"/>
                    <a:pt x="1200722" y="281959"/>
                    <a:pt x="1202377" y="282864"/>
                  </a:cubicBezTo>
                  <a:cubicBezTo>
                    <a:pt x="1204032" y="283759"/>
                    <a:pt x="1205184" y="284674"/>
                    <a:pt x="1205888" y="285617"/>
                  </a:cubicBezTo>
                  <a:cubicBezTo>
                    <a:pt x="1206591" y="286569"/>
                    <a:pt x="1206944" y="287665"/>
                    <a:pt x="1206944" y="288893"/>
                  </a:cubicBezTo>
                  <a:cubicBezTo>
                    <a:pt x="1206944" y="291074"/>
                    <a:pt x="1206049" y="292779"/>
                    <a:pt x="1204308" y="294046"/>
                  </a:cubicBezTo>
                  <a:cubicBezTo>
                    <a:pt x="1202558" y="295313"/>
                    <a:pt x="1199723" y="295942"/>
                    <a:pt x="1195832" y="295942"/>
                  </a:cubicBezTo>
                  <a:cubicBezTo>
                    <a:pt x="1193158" y="295942"/>
                    <a:pt x="1190552" y="295570"/>
                    <a:pt x="1188012" y="294827"/>
                  </a:cubicBezTo>
                  <a:cubicBezTo>
                    <a:pt x="1185443" y="294084"/>
                    <a:pt x="1183255" y="293265"/>
                    <a:pt x="1181419" y="292351"/>
                  </a:cubicBezTo>
                  <a:lnTo>
                    <a:pt x="1181419" y="298656"/>
                  </a:lnTo>
                  <a:cubicBezTo>
                    <a:pt x="1183150" y="299571"/>
                    <a:pt x="1185177" y="300276"/>
                    <a:pt x="1187479" y="300761"/>
                  </a:cubicBezTo>
                  <a:cubicBezTo>
                    <a:pt x="1189781" y="301266"/>
                    <a:pt x="1192512" y="301504"/>
                    <a:pt x="1195670" y="301504"/>
                  </a:cubicBezTo>
                  <a:cubicBezTo>
                    <a:pt x="1199371" y="301504"/>
                    <a:pt x="1202567" y="301009"/>
                    <a:pt x="1205240" y="300018"/>
                  </a:cubicBezTo>
                  <a:cubicBezTo>
                    <a:pt x="1207914" y="299037"/>
                    <a:pt x="1209978" y="297561"/>
                    <a:pt x="1211405" y="295589"/>
                  </a:cubicBezTo>
                  <a:cubicBezTo>
                    <a:pt x="1212851" y="293637"/>
                    <a:pt x="1213565" y="291198"/>
                    <a:pt x="1213565" y="288322"/>
                  </a:cubicBezTo>
                  <a:cubicBezTo>
                    <a:pt x="1213546" y="285836"/>
                    <a:pt x="1213004" y="283797"/>
                    <a:pt x="1211890" y="282216"/>
                  </a:cubicBezTo>
                </a:path>
              </a:pathLst>
            </a:custGeom>
            <a:solidFill>
              <a:schemeClr val="tx1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14711299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02" userDrawn="1">
          <p15:clr>
            <a:srgbClr val="FBAE40"/>
          </p15:clr>
        </p15:guide>
        <p15:guide id="2" orient="horz" pos="3918">
          <p15:clr>
            <a:srgbClr val="FBAE40"/>
          </p15:clr>
        </p15:guide>
        <p15:guide id="3" orient="horz" pos="245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weiss, 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fik 4">
            <a:extLst>
              <a:ext uri="{FF2B5EF4-FFF2-40B4-BE49-F238E27FC236}">
                <a16:creationId xmlns:a16="http://schemas.microsoft.com/office/drawing/2014/main" id="{0FF66977-579B-4585-885E-AA6F9E62034D}"/>
              </a:ext>
            </a:extLst>
          </p:cNvPr>
          <p:cNvSpPr/>
          <p:nvPr userDrawn="1"/>
        </p:nvSpPr>
        <p:spPr>
          <a:xfrm>
            <a:off x="3240011" y="0"/>
            <a:ext cx="8953194" cy="6858000"/>
          </a:xfrm>
          <a:custGeom>
            <a:avLst/>
            <a:gdLst>
              <a:gd name="connsiteX0" fmla="*/ 6857987 w 8953194"/>
              <a:gd name="connsiteY0" fmla="*/ 0 h 6858000"/>
              <a:gd name="connsiteX1" fmla="*/ 0 w 8953194"/>
              <a:gd name="connsiteY1" fmla="*/ 6858000 h 6858000"/>
              <a:gd name="connsiteX2" fmla="*/ 8953195 w 8953194"/>
              <a:gd name="connsiteY2" fmla="*/ 6858000 h 6858000"/>
              <a:gd name="connsiteX3" fmla="*/ 8953195 w 8953194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53194" h="6858000">
                <a:moveTo>
                  <a:pt x="6857987" y="0"/>
                </a:moveTo>
                <a:lnTo>
                  <a:pt x="0" y="6858000"/>
                </a:lnTo>
                <a:lnTo>
                  <a:pt x="8953195" y="6858000"/>
                </a:lnTo>
                <a:lnTo>
                  <a:pt x="8953195" y="0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1724E0-DB93-4C21-B206-D4E7823903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8163" y="4665600"/>
            <a:ext cx="3600000" cy="1079408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 b="1">
                <a:solidFill>
                  <a:schemeClr val="tx1"/>
                </a:solidFill>
              </a:defRPr>
            </a:lvl2pPr>
            <a:lvl3pPr marL="0" indent="0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3pPr>
            <a:lvl4pPr marL="0" indent="0">
              <a:buNone/>
              <a:defRPr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BFB0E7C0-171C-44D1-892B-B71C7A997560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38163" y="5894863"/>
            <a:ext cx="1800000" cy="288000"/>
          </a:xfrm>
        </p:spPr>
        <p:txBody>
          <a:bodyPr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F518D7B4-7DA8-42C8-B4C8-A5F447C14782}" type="datetime1">
              <a:rPr lang="de-DE" smtClean="0"/>
              <a:t>26.02.2025</a:t>
            </a:fld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5BA3FAC-C61E-48D4-9BC5-D0C238F829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163" y="2463578"/>
            <a:ext cx="5508000" cy="1620000"/>
          </a:xfrm>
        </p:spPr>
        <p:txBody>
          <a:bodyPr anchor="t" anchorCtr="0"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77D8DA91-3E84-48F2-8B06-E7529906957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43809" y="461870"/>
            <a:ext cx="3401921" cy="428467"/>
            <a:chOff x="4821634" y="1942159"/>
            <a:chExt cx="2548416" cy="320973"/>
          </a:xfrm>
        </p:grpSpPr>
        <p:sp>
          <p:nvSpPr>
            <p:cNvPr id="20" name="Freihandform 11">
              <a:extLst>
                <a:ext uri="{FF2B5EF4-FFF2-40B4-BE49-F238E27FC236}">
                  <a16:creationId xmlns:a16="http://schemas.microsoft.com/office/drawing/2014/main" id="{C80FF3E6-080C-47B4-ABF9-3957B1515084}"/>
                </a:ext>
              </a:extLst>
            </p:cNvPr>
            <p:cNvSpPr/>
            <p:nvPr/>
          </p:nvSpPr>
          <p:spPr>
            <a:xfrm>
              <a:off x="5739302" y="1946484"/>
              <a:ext cx="295858" cy="296341"/>
            </a:xfrm>
            <a:custGeom>
              <a:avLst/>
              <a:gdLst>
                <a:gd name="connsiteX0" fmla="*/ 295859 w 295858"/>
                <a:gd name="connsiteY0" fmla="*/ 147933 h 296341"/>
                <a:gd name="connsiteX1" fmla="*/ 286279 w 295858"/>
                <a:gd name="connsiteY1" fmla="*/ 89259 h 296341"/>
                <a:gd name="connsiteX2" fmla="*/ 258110 w 295858"/>
                <a:gd name="connsiteY2" fmla="*/ 42072 h 296341"/>
                <a:gd name="connsiteX3" fmla="*/ 212255 w 295858"/>
                <a:gd name="connsiteY3" fmla="*/ 10706 h 296341"/>
                <a:gd name="connsiteX4" fmla="*/ 161282 w 295858"/>
                <a:gd name="connsiteY4" fmla="*/ 0 h 296341"/>
                <a:gd name="connsiteX5" fmla="*/ 135671 w 295858"/>
                <a:gd name="connsiteY5" fmla="*/ 25641 h 296341"/>
                <a:gd name="connsiteX6" fmla="*/ 149209 w 295858"/>
                <a:gd name="connsiteY6" fmla="*/ 25641 h 296341"/>
                <a:gd name="connsiteX7" fmla="*/ 202180 w 295858"/>
                <a:gd name="connsiteY7" fmla="*/ 41472 h 296341"/>
                <a:gd name="connsiteX8" fmla="*/ 232518 w 295858"/>
                <a:gd name="connsiteY8" fmla="*/ 84906 h 296341"/>
                <a:gd name="connsiteX9" fmla="*/ 242298 w 295858"/>
                <a:gd name="connsiteY9" fmla="*/ 147933 h 296341"/>
                <a:gd name="connsiteX10" fmla="*/ 233308 w 295858"/>
                <a:gd name="connsiteY10" fmla="*/ 210960 h 296341"/>
                <a:gd name="connsiteX11" fmla="*/ 203959 w 295858"/>
                <a:gd name="connsiteY11" fmla="*/ 254403 h 296341"/>
                <a:gd name="connsiteX12" fmla="*/ 149209 w 295858"/>
                <a:gd name="connsiteY12" fmla="*/ 270234 h 296341"/>
                <a:gd name="connsiteX13" fmla="*/ 97437 w 295858"/>
                <a:gd name="connsiteY13" fmla="*/ 270234 h 296341"/>
                <a:gd name="connsiteX14" fmla="*/ 90616 w 295858"/>
                <a:gd name="connsiteY14" fmla="*/ 269138 h 296341"/>
                <a:gd name="connsiteX15" fmla="*/ 88932 w 295858"/>
                <a:gd name="connsiteY15" fmla="*/ 263109 h 296341"/>
                <a:gd name="connsiteX16" fmla="*/ 88932 w 295858"/>
                <a:gd name="connsiteY16" fmla="*/ 72438 h 296341"/>
                <a:gd name="connsiteX17" fmla="*/ 43476 w 295858"/>
                <a:gd name="connsiteY17" fmla="*/ 117948 h 296341"/>
                <a:gd name="connsiteX18" fmla="*/ 43476 w 295858"/>
                <a:gd name="connsiteY18" fmla="*/ 262109 h 296341"/>
                <a:gd name="connsiteX19" fmla="*/ 42687 w 295858"/>
                <a:gd name="connsiteY19" fmla="*/ 268443 h 296341"/>
                <a:gd name="connsiteX20" fmla="*/ 37350 w 295858"/>
                <a:gd name="connsiteY20" fmla="*/ 270234 h 296341"/>
                <a:gd name="connsiteX21" fmla="*/ 7107 w 295858"/>
                <a:gd name="connsiteY21" fmla="*/ 270234 h 296341"/>
                <a:gd name="connsiteX22" fmla="*/ 1284 w 295858"/>
                <a:gd name="connsiteY22" fmla="*/ 271615 h 296341"/>
                <a:gd name="connsiteX23" fmla="*/ 0 w 295858"/>
                <a:gd name="connsiteY23" fmla="*/ 277739 h 296341"/>
                <a:gd name="connsiteX24" fmla="*/ 0 w 295858"/>
                <a:gd name="connsiteY24" fmla="*/ 289617 h 296341"/>
                <a:gd name="connsiteX25" fmla="*/ 1475 w 295858"/>
                <a:gd name="connsiteY25" fmla="*/ 295151 h 296341"/>
                <a:gd name="connsiteX26" fmla="*/ 7316 w 295858"/>
                <a:gd name="connsiteY26" fmla="*/ 296342 h 296341"/>
                <a:gd name="connsiteX27" fmla="*/ 149599 w 295858"/>
                <a:gd name="connsiteY27" fmla="*/ 296342 h 296341"/>
                <a:gd name="connsiteX28" fmla="*/ 210571 w 295858"/>
                <a:gd name="connsiteY28" fmla="*/ 285159 h 296341"/>
                <a:gd name="connsiteX29" fmla="*/ 256616 w 295858"/>
                <a:gd name="connsiteY29" fmla="*/ 253794 h 296341"/>
                <a:gd name="connsiteX30" fmla="*/ 285765 w 295858"/>
                <a:gd name="connsiteY30" fmla="*/ 206607 h 296341"/>
                <a:gd name="connsiteX31" fmla="*/ 295859 w 295858"/>
                <a:gd name="connsiteY31" fmla="*/ 147933 h 296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95858" h="296341">
                  <a:moveTo>
                    <a:pt x="295859" y="147933"/>
                  </a:moveTo>
                  <a:cubicBezTo>
                    <a:pt x="295859" y="126825"/>
                    <a:pt x="292662" y="107271"/>
                    <a:pt x="286279" y="89259"/>
                  </a:cubicBezTo>
                  <a:cubicBezTo>
                    <a:pt x="279876" y="71257"/>
                    <a:pt x="270496" y="55521"/>
                    <a:pt x="258110" y="42072"/>
                  </a:cubicBezTo>
                  <a:cubicBezTo>
                    <a:pt x="245723" y="28613"/>
                    <a:pt x="230444" y="18155"/>
                    <a:pt x="212255" y="10706"/>
                  </a:cubicBezTo>
                  <a:cubicBezTo>
                    <a:pt x="197166" y="4515"/>
                    <a:pt x="180099" y="1048"/>
                    <a:pt x="161282" y="0"/>
                  </a:cubicBezTo>
                  <a:lnTo>
                    <a:pt x="135671" y="25641"/>
                  </a:lnTo>
                  <a:lnTo>
                    <a:pt x="149209" y="25641"/>
                  </a:lnTo>
                  <a:cubicBezTo>
                    <a:pt x="170824" y="25641"/>
                    <a:pt x="188471" y="30918"/>
                    <a:pt x="202180" y="41472"/>
                  </a:cubicBezTo>
                  <a:cubicBezTo>
                    <a:pt x="215879" y="52035"/>
                    <a:pt x="225992" y="66504"/>
                    <a:pt x="232518" y="84906"/>
                  </a:cubicBezTo>
                  <a:cubicBezTo>
                    <a:pt x="239035" y="103308"/>
                    <a:pt x="242298" y="124320"/>
                    <a:pt x="242298" y="147933"/>
                  </a:cubicBezTo>
                  <a:cubicBezTo>
                    <a:pt x="242298" y="171536"/>
                    <a:pt x="239302" y="192557"/>
                    <a:pt x="233308" y="210960"/>
                  </a:cubicBezTo>
                  <a:cubicBezTo>
                    <a:pt x="227315" y="229362"/>
                    <a:pt x="217525" y="243840"/>
                    <a:pt x="203959" y="254403"/>
                  </a:cubicBezTo>
                  <a:cubicBezTo>
                    <a:pt x="190383" y="264947"/>
                    <a:pt x="172136" y="270234"/>
                    <a:pt x="149209" y="270234"/>
                  </a:cubicBezTo>
                  <a:lnTo>
                    <a:pt x="97437" y="270234"/>
                  </a:lnTo>
                  <a:cubicBezTo>
                    <a:pt x="94002" y="270234"/>
                    <a:pt x="91729" y="269862"/>
                    <a:pt x="90616" y="269138"/>
                  </a:cubicBezTo>
                  <a:cubicBezTo>
                    <a:pt x="89493" y="268415"/>
                    <a:pt x="88932" y="266405"/>
                    <a:pt x="88932" y="263109"/>
                  </a:cubicBezTo>
                  <a:lnTo>
                    <a:pt x="88932" y="72438"/>
                  </a:lnTo>
                  <a:lnTo>
                    <a:pt x="43476" y="117948"/>
                  </a:lnTo>
                  <a:lnTo>
                    <a:pt x="43476" y="262109"/>
                  </a:lnTo>
                  <a:cubicBezTo>
                    <a:pt x="43476" y="265147"/>
                    <a:pt x="43210" y="267252"/>
                    <a:pt x="42687" y="268443"/>
                  </a:cubicBezTo>
                  <a:cubicBezTo>
                    <a:pt x="42154" y="269624"/>
                    <a:pt x="40375" y="270234"/>
                    <a:pt x="37350" y="270234"/>
                  </a:cubicBezTo>
                  <a:lnTo>
                    <a:pt x="7107" y="270234"/>
                  </a:lnTo>
                  <a:cubicBezTo>
                    <a:pt x="4081" y="270234"/>
                    <a:pt x="2131" y="270681"/>
                    <a:pt x="1284" y="271615"/>
                  </a:cubicBezTo>
                  <a:cubicBezTo>
                    <a:pt x="419" y="272539"/>
                    <a:pt x="0" y="274587"/>
                    <a:pt x="0" y="277739"/>
                  </a:cubicBezTo>
                  <a:lnTo>
                    <a:pt x="0" y="289617"/>
                  </a:lnTo>
                  <a:cubicBezTo>
                    <a:pt x="0" y="292522"/>
                    <a:pt x="485" y="294361"/>
                    <a:pt x="1475" y="295151"/>
                  </a:cubicBezTo>
                  <a:cubicBezTo>
                    <a:pt x="2464" y="295942"/>
                    <a:pt x="4405" y="296342"/>
                    <a:pt x="7316" y="296342"/>
                  </a:cubicBezTo>
                  <a:lnTo>
                    <a:pt x="149599" y="296342"/>
                  </a:lnTo>
                  <a:cubicBezTo>
                    <a:pt x="172260" y="296342"/>
                    <a:pt x="192581" y="292608"/>
                    <a:pt x="210571" y="285159"/>
                  </a:cubicBezTo>
                  <a:cubicBezTo>
                    <a:pt x="228551" y="277711"/>
                    <a:pt x="243906" y="267252"/>
                    <a:pt x="256616" y="253794"/>
                  </a:cubicBezTo>
                  <a:cubicBezTo>
                    <a:pt x="269335" y="240344"/>
                    <a:pt x="279049" y="224619"/>
                    <a:pt x="285765" y="206607"/>
                  </a:cubicBezTo>
                  <a:cubicBezTo>
                    <a:pt x="292491" y="188595"/>
                    <a:pt x="295859" y="169040"/>
                    <a:pt x="295859" y="147933"/>
                  </a:cubicBezTo>
                </a:path>
              </a:pathLst>
            </a:custGeom>
            <a:solidFill>
              <a:schemeClr val="tx2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21" name="Freihandform 12">
              <a:extLst>
                <a:ext uri="{FF2B5EF4-FFF2-40B4-BE49-F238E27FC236}">
                  <a16:creationId xmlns:a16="http://schemas.microsoft.com/office/drawing/2014/main" id="{1F401944-03C2-4A1E-A88F-84673C7C0143}"/>
                </a:ext>
              </a:extLst>
            </p:cNvPr>
            <p:cNvSpPr/>
            <p:nvPr/>
          </p:nvSpPr>
          <p:spPr>
            <a:xfrm>
              <a:off x="4821634" y="1946588"/>
              <a:ext cx="918942" cy="296237"/>
            </a:xfrm>
            <a:custGeom>
              <a:avLst/>
              <a:gdLst>
                <a:gd name="connsiteX0" fmla="*/ 237618 w 918942"/>
                <a:gd name="connsiteY0" fmla="*/ 0 h 296237"/>
                <a:gd name="connsiteX1" fmla="*/ 237618 w 918942"/>
                <a:gd name="connsiteY1" fmla="*/ 296237 h 296237"/>
                <a:gd name="connsiteX2" fmla="*/ 176332 w 918942"/>
                <a:gd name="connsiteY2" fmla="*/ 296237 h 296237"/>
                <a:gd name="connsiteX3" fmla="*/ 176332 w 918942"/>
                <a:gd name="connsiteY3" fmla="*/ 168383 h 296237"/>
                <a:gd name="connsiteX4" fmla="*/ 61495 w 918942"/>
                <a:gd name="connsiteY4" fmla="*/ 168383 h 296237"/>
                <a:gd name="connsiteX5" fmla="*/ 61495 w 918942"/>
                <a:gd name="connsiteY5" fmla="*/ 296237 h 296237"/>
                <a:gd name="connsiteX6" fmla="*/ 0 w 918942"/>
                <a:gd name="connsiteY6" fmla="*/ 296237 h 296237"/>
                <a:gd name="connsiteX7" fmla="*/ 0 w 918942"/>
                <a:gd name="connsiteY7" fmla="*/ 0 h 296237"/>
                <a:gd name="connsiteX8" fmla="*/ 61495 w 918942"/>
                <a:gd name="connsiteY8" fmla="*/ 0 h 296237"/>
                <a:gd name="connsiteX9" fmla="*/ 61495 w 918942"/>
                <a:gd name="connsiteY9" fmla="*/ 116110 h 296237"/>
                <a:gd name="connsiteX10" fmla="*/ 176341 w 918942"/>
                <a:gd name="connsiteY10" fmla="*/ 116110 h 296237"/>
                <a:gd name="connsiteX11" fmla="*/ 176341 w 918942"/>
                <a:gd name="connsiteY11" fmla="*/ 0 h 296237"/>
                <a:gd name="connsiteX12" fmla="*/ 237618 w 918942"/>
                <a:gd name="connsiteY12" fmla="*/ 0 h 296237"/>
                <a:gd name="connsiteX13" fmla="*/ 274530 w 918942"/>
                <a:gd name="connsiteY13" fmla="*/ 0 h 296237"/>
                <a:gd name="connsiteX14" fmla="*/ 274530 w 918942"/>
                <a:gd name="connsiteY14" fmla="*/ 52273 h 296237"/>
                <a:gd name="connsiteX15" fmla="*/ 353273 w 918942"/>
                <a:gd name="connsiteY15" fmla="*/ 52273 h 296237"/>
                <a:gd name="connsiteX16" fmla="*/ 353273 w 918942"/>
                <a:gd name="connsiteY16" fmla="*/ 296237 h 296237"/>
                <a:gd name="connsiteX17" fmla="*/ 414768 w 918942"/>
                <a:gd name="connsiteY17" fmla="*/ 296237 h 296237"/>
                <a:gd name="connsiteX18" fmla="*/ 414768 w 918942"/>
                <a:gd name="connsiteY18" fmla="*/ 52264 h 296237"/>
                <a:gd name="connsiteX19" fmla="*/ 493510 w 918942"/>
                <a:gd name="connsiteY19" fmla="*/ 52264 h 296237"/>
                <a:gd name="connsiteX20" fmla="*/ 493510 w 918942"/>
                <a:gd name="connsiteY20" fmla="*/ 0 h 296237"/>
                <a:gd name="connsiteX21" fmla="*/ 274530 w 918942"/>
                <a:gd name="connsiteY21" fmla="*/ 0 h 296237"/>
                <a:gd name="connsiteX22" fmla="*/ 858456 w 918942"/>
                <a:gd name="connsiteY22" fmla="*/ 0 h 296237"/>
                <a:gd name="connsiteX23" fmla="*/ 807283 w 918942"/>
                <a:gd name="connsiteY23" fmla="*/ 218056 h 296237"/>
                <a:gd name="connsiteX24" fmla="*/ 751734 w 918942"/>
                <a:gd name="connsiteY24" fmla="*/ 0 h 296237"/>
                <a:gd name="connsiteX25" fmla="*/ 693617 w 918942"/>
                <a:gd name="connsiteY25" fmla="*/ 0 h 296237"/>
                <a:gd name="connsiteX26" fmla="*/ 637877 w 918942"/>
                <a:gd name="connsiteY26" fmla="*/ 218056 h 296237"/>
                <a:gd name="connsiteX27" fmla="*/ 586714 w 918942"/>
                <a:gd name="connsiteY27" fmla="*/ 0 h 296237"/>
                <a:gd name="connsiteX28" fmla="*/ 526208 w 918942"/>
                <a:gd name="connsiteY28" fmla="*/ 0 h 296237"/>
                <a:gd name="connsiteX29" fmla="*/ 600194 w 918942"/>
                <a:gd name="connsiteY29" fmla="*/ 296237 h 296237"/>
                <a:gd name="connsiteX30" fmla="*/ 670014 w 918942"/>
                <a:gd name="connsiteY30" fmla="*/ 296237 h 296237"/>
                <a:gd name="connsiteX31" fmla="*/ 722376 w 918942"/>
                <a:gd name="connsiteY31" fmla="*/ 88325 h 296237"/>
                <a:gd name="connsiteX32" fmla="*/ 775042 w 918942"/>
                <a:gd name="connsiteY32" fmla="*/ 295846 h 296237"/>
                <a:gd name="connsiteX33" fmla="*/ 868588 w 918942"/>
                <a:gd name="connsiteY33" fmla="*/ 202187 h 296237"/>
                <a:gd name="connsiteX34" fmla="*/ 918943 w 918942"/>
                <a:gd name="connsiteY34" fmla="*/ 0 h 296237"/>
                <a:gd name="connsiteX35" fmla="*/ 858456 w 918942"/>
                <a:gd name="connsiteY35" fmla="*/ 0 h 29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18942" h="296237">
                  <a:moveTo>
                    <a:pt x="237618" y="0"/>
                  </a:moveTo>
                  <a:lnTo>
                    <a:pt x="237618" y="296237"/>
                  </a:lnTo>
                  <a:lnTo>
                    <a:pt x="176332" y="296237"/>
                  </a:lnTo>
                  <a:lnTo>
                    <a:pt x="176332" y="168383"/>
                  </a:lnTo>
                  <a:lnTo>
                    <a:pt x="61495" y="168383"/>
                  </a:lnTo>
                  <a:lnTo>
                    <a:pt x="61495" y="296237"/>
                  </a:lnTo>
                  <a:lnTo>
                    <a:pt x="0" y="296237"/>
                  </a:lnTo>
                  <a:lnTo>
                    <a:pt x="0" y="0"/>
                  </a:lnTo>
                  <a:lnTo>
                    <a:pt x="61495" y="0"/>
                  </a:lnTo>
                  <a:lnTo>
                    <a:pt x="61495" y="116110"/>
                  </a:lnTo>
                  <a:lnTo>
                    <a:pt x="176341" y="116110"/>
                  </a:lnTo>
                  <a:lnTo>
                    <a:pt x="176341" y="0"/>
                  </a:lnTo>
                  <a:lnTo>
                    <a:pt x="237618" y="0"/>
                  </a:lnTo>
                  <a:close/>
                  <a:moveTo>
                    <a:pt x="274530" y="0"/>
                  </a:moveTo>
                  <a:lnTo>
                    <a:pt x="274530" y="52273"/>
                  </a:lnTo>
                  <a:lnTo>
                    <a:pt x="353273" y="52273"/>
                  </a:lnTo>
                  <a:lnTo>
                    <a:pt x="353273" y="296237"/>
                  </a:lnTo>
                  <a:lnTo>
                    <a:pt x="414768" y="296237"/>
                  </a:lnTo>
                  <a:lnTo>
                    <a:pt x="414768" y="52264"/>
                  </a:lnTo>
                  <a:lnTo>
                    <a:pt x="493510" y="52264"/>
                  </a:lnTo>
                  <a:lnTo>
                    <a:pt x="493510" y="0"/>
                  </a:lnTo>
                  <a:lnTo>
                    <a:pt x="274530" y="0"/>
                  </a:lnTo>
                  <a:close/>
                  <a:moveTo>
                    <a:pt x="858456" y="0"/>
                  </a:moveTo>
                  <a:lnTo>
                    <a:pt x="807283" y="218056"/>
                  </a:lnTo>
                  <a:lnTo>
                    <a:pt x="751734" y="0"/>
                  </a:lnTo>
                  <a:lnTo>
                    <a:pt x="693617" y="0"/>
                  </a:lnTo>
                  <a:lnTo>
                    <a:pt x="637877" y="218056"/>
                  </a:lnTo>
                  <a:lnTo>
                    <a:pt x="586714" y="0"/>
                  </a:lnTo>
                  <a:lnTo>
                    <a:pt x="526208" y="0"/>
                  </a:lnTo>
                  <a:lnTo>
                    <a:pt x="600194" y="296237"/>
                  </a:lnTo>
                  <a:lnTo>
                    <a:pt x="670014" y="296237"/>
                  </a:lnTo>
                  <a:lnTo>
                    <a:pt x="722376" y="88325"/>
                  </a:lnTo>
                  <a:lnTo>
                    <a:pt x="775042" y="295846"/>
                  </a:lnTo>
                  <a:lnTo>
                    <a:pt x="868588" y="202187"/>
                  </a:lnTo>
                  <a:lnTo>
                    <a:pt x="918943" y="0"/>
                  </a:lnTo>
                  <a:lnTo>
                    <a:pt x="858456" y="0"/>
                  </a:lnTo>
                  <a:close/>
                </a:path>
              </a:pathLst>
            </a:custGeom>
            <a:solidFill>
              <a:schemeClr val="tx1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22" name="Freihandform 13">
              <a:extLst>
                <a:ext uri="{FF2B5EF4-FFF2-40B4-BE49-F238E27FC236}">
                  <a16:creationId xmlns:a16="http://schemas.microsoft.com/office/drawing/2014/main" id="{738268AA-BDA6-437D-8B23-EB2A16B64AA2}"/>
                </a:ext>
              </a:extLst>
            </p:cNvPr>
            <p:cNvSpPr/>
            <p:nvPr/>
          </p:nvSpPr>
          <p:spPr>
            <a:xfrm>
              <a:off x="6156486" y="1942159"/>
              <a:ext cx="1213564" cy="320973"/>
            </a:xfrm>
            <a:custGeom>
              <a:avLst/>
              <a:gdLst>
                <a:gd name="connsiteX0" fmla="*/ 14032 w 1213564"/>
                <a:gd name="connsiteY0" fmla="*/ 64580 h 320973"/>
                <a:gd name="connsiteX1" fmla="*/ 7030 w 1213564"/>
                <a:gd name="connsiteY1" fmla="*/ 64580 h 320973"/>
                <a:gd name="connsiteX2" fmla="*/ 7030 w 1213564"/>
                <a:gd name="connsiteY2" fmla="*/ 4324 h 320973"/>
                <a:gd name="connsiteX3" fmla="*/ 14032 w 1213564"/>
                <a:gd name="connsiteY3" fmla="*/ 4324 h 320973"/>
                <a:gd name="connsiteX4" fmla="*/ 14032 w 1213564"/>
                <a:gd name="connsiteY4" fmla="*/ 30004 h 320973"/>
                <a:gd name="connsiteX5" fmla="*/ 45636 w 1213564"/>
                <a:gd name="connsiteY5" fmla="*/ 30004 h 320973"/>
                <a:gd name="connsiteX6" fmla="*/ 45636 w 1213564"/>
                <a:gd name="connsiteY6" fmla="*/ 4324 h 320973"/>
                <a:gd name="connsiteX7" fmla="*/ 52619 w 1213564"/>
                <a:gd name="connsiteY7" fmla="*/ 4324 h 320973"/>
                <a:gd name="connsiteX8" fmla="*/ 52619 w 1213564"/>
                <a:gd name="connsiteY8" fmla="*/ 64580 h 320973"/>
                <a:gd name="connsiteX9" fmla="*/ 45636 w 1213564"/>
                <a:gd name="connsiteY9" fmla="*/ 64580 h 320973"/>
                <a:gd name="connsiteX10" fmla="*/ 45636 w 1213564"/>
                <a:gd name="connsiteY10" fmla="*/ 36185 h 320973"/>
                <a:gd name="connsiteX11" fmla="*/ 14032 w 1213564"/>
                <a:gd name="connsiteY11" fmla="*/ 36185 h 320973"/>
                <a:gd name="connsiteX12" fmla="*/ 14032 w 1213564"/>
                <a:gd name="connsiteY12" fmla="*/ 64580 h 320973"/>
                <a:gd name="connsiteX13" fmla="*/ 99834 w 1213564"/>
                <a:gd name="connsiteY13" fmla="*/ 21346 h 320973"/>
                <a:gd name="connsiteX14" fmla="*/ 107045 w 1213564"/>
                <a:gd name="connsiteY14" fmla="*/ 29318 h 320973"/>
                <a:gd name="connsiteX15" fmla="*/ 109614 w 1213564"/>
                <a:gd name="connsiteY15" fmla="*/ 41910 h 320973"/>
                <a:gd name="connsiteX16" fmla="*/ 108187 w 1213564"/>
                <a:gd name="connsiteY16" fmla="*/ 51845 h 320973"/>
                <a:gd name="connsiteX17" fmla="*/ 104020 w 1213564"/>
                <a:gd name="connsiteY17" fmla="*/ 59217 h 320973"/>
                <a:gd name="connsiteX18" fmla="*/ 97465 w 1213564"/>
                <a:gd name="connsiteY18" fmla="*/ 63818 h 320973"/>
                <a:gd name="connsiteX19" fmla="*/ 88751 w 1213564"/>
                <a:gd name="connsiteY19" fmla="*/ 65408 h 320973"/>
                <a:gd name="connsiteX20" fmla="*/ 80465 w 1213564"/>
                <a:gd name="connsiteY20" fmla="*/ 63818 h 320973"/>
                <a:gd name="connsiteX21" fmla="*/ 73958 w 1213564"/>
                <a:gd name="connsiteY21" fmla="*/ 59217 h 320973"/>
                <a:gd name="connsiteX22" fmla="*/ 69724 w 1213564"/>
                <a:gd name="connsiteY22" fmla="*/ 51845 h 320973"/>
                <a:gd name="connsiteX23" fmla="*/ 68221 w 1213564"/>
                <a:gd name="connsiteY23" fmla="*/ 41910 h 320973"/>
                <a:gd name="connsiteX24" fmla="*/ 70733 w 1213564"/>
                <a:gd name="connsiteY24" fmla="*/ 29280 h 320973"/>
                <a:gd name="connsiteX25" fmla="*/ 77906 w 1213564"/>
                <a:gd name="connsiteY25" fmla="*/ 21326 h 320973"/>
                <a:gd name="connsiteX26" fmla="*/ 89055 w 1213564"/>
                <a:gd name="connsiteY26" fmla="*/ 18583 h 320973"/>
                <a:gd name="connsiteX27" fmla="*/ 99834 w 1213564"/>
                <a:gd name="connsiteY27" fmla="*/ 21346 h 320973"/>
                <a:gd name="connsiteX28" fmla="*/ 101099 w 1213564"/>
                <a:gd name="connsiteY28" fmla="*/ 51349 h 320973"/>
                <a:gd name="connsiteX29" fmla="*/ 102545 w 1213564"/>
                <a:gd name="connsiteY29" fmla="*/ 41910 h 320973"/>
                <a:gd name="connsiteX30" fmla="*/ 101099 w 1213564"/>
                <a:gd name="connsiteY30" fmla="*/ 32576 h 320973"/>
                <a:gd name="connsiteX31" fmla="*/ 96638 w 1213564"/>
                <a:gd name="connsiteY31" fmla="*/ 26499 h 320973"/>
                <a:gd name="connsiteX32" fmla="*/ 88875 w 1213564"/>
                <a:gd name="connsiteY32" fmla="*/ 24355 h 320973"/>
                <a:gd name="connsiteX33" fmla="*/ 78562 w 1213564"/>
                <a:gd name="connsiteY33" fmla="*/ 29013 h 320973"/>
                <a:gd name="connsiteX34" fmla="*/ 75270 w 1213564"/>
                <a:gd name="connsiteY34" fmla="*/ 41910 h 320973"/>
                <a:gd name="connsiteX35" fmla="*/ 76716 w 1213564"/>
                <a:gd name="connsiteY35" fmla="*/ 51349 h 320973"/>
                <a:gd name="connsiteX36" fmla="*/ 81178 w 1213564"/>
                <a:gd name="connsiteY36" fmla="*/ 57531 h 320973"/>
                <a:gd name="connsiteX37" fmla="*/ 88903 w 1213564"/>
                <a:gd name="connsiteY37" fmla="*/ 59712 h 320973"/>
                <a:gd name="connsiteX38" fmla="*/ 96628 w 1213564"/>
                <a:gd name="connsiteY38" fmla="*/ 57531 h 320973"/>
                <a:gd name="connsiteX39" fmla="*/ 101099 w 1213564"/>
                <a:gd name="connsiteY39" fmla="*/ 51349 h 320973"/>
                <a:gd name="connsiteX40" fmla="*/ 131333 w 1213564"/>
                <a:gd name="connsiteY40" fmla="*/ 62894 h 320973"/>
                <a:gd name="connsiteX41" fmla="*/ 142074 w 1213564"/>
                <a:gd name="connsiteY41" fmla="*/ 65408 h 320973"/>
                <a:gd name="connsiteX42" fmla="*/ 148667 w 1213564"/>
                <a:gd name="connsiteY42" fmla="*/ 64789 h 320973"/>
                <a:gd name="connsiteX43" fmla="*/ 153718 w 1213564"/>
                <a:gd name="connsiteY43" fmla="*/ 63017 h 320973"/>
                <a:gd name="connsiteX44" fmla="*/ 153718 w 1213564"/>
                <a:gd name="connsiteY44" fmla="*/ 56921 h 320973"/>
                <a:gd name="connsiteX45" fmla="*/ 148495 w 1213564"/>
                <a:gd name="connsiteY45" fmla="*/ 58712 h 320973"/>
                <a:gd name="connsiteX46" fmla="*/ 142026 w 1213564"/>
                <a:gd name="connsiteY46" fmla="*/ 59474 h 320973"/>
                <a:gd name="connsiteX47" fmla="*/ 134558 w 1213564"/>
                <a:gd name="connsiteY47" fmla="*/ 57436 h 320973"/>
                <a:gd name="connsiteX48" fmla="*/ 130058 w 1213564"/>
                <a:gd name="connsiteY48" fmla="*/ 51521 h 320973"/>
                <a:gd name="connsiteX49" fmla="*/ 128555 w 1213564"/>
                <a:gd name="connsiteY49" fmla="*/ 42167 h 320973"/>
                <a:gd name="connsiteX50" fmla="*/ 130097 w 1213564"/>
                <a:gd name="connsiteY50" fmla="*/ 32518 h 320973"/>
                <a:gd name="connsiteX51" fmla="*/ 134739 w 1213564"/>
                <a:gd name="connsiteY51" fmla="*/ 26584 h 320973"/>
                <a:gd name="connsiteX52" fmla="*/ 142540 w 1213564"/>
                <a:gd name="connsiteY52" fmla="*/ 24565 h 320973"/>
                <a:gd name="connsiteX53" fmla="*/ 147592 w 1213564"/>
                <a:gd name="connsiteY53" fmla="*/ 25222 h 320973"/>
                <a:gd name="connsiteX54" fmla="*/ 152348 w 1213564"/>
                <a:gd name="connsiteY54" fmla="*/ 26708 h 320973"/>
                <a:gd name="connsiteX55" fmla="*/ 154394 w 1213564"/>
                <a:gd name="connsiteY55" fmla="*/ 20984 h 320973"/>
                <a:gd name="connsiteX56" fmla="*/ 149247 w 1213564"/>
                <a:gd name="connsiteY56" fmla="*/ 19269 h 320973"/>
                <a:gd name="connsiteX57" fmla="*/ 142702 w 1213564"/>
                <a:gd name="connsiteY57" fmla="*/ 18593 h 320973"/>
                <a:gd name="connsiteX58" fmla="*/ 131761 w 1213564"/>
                <a:gd name="connsiteY58" fmla="*/ 21107 h 320973"/>
                <a:gd name="connsiteX59" fmla="*/ 124198 w 1213564"/>
                <a:gd name="connsiteY59" fmla="*/ 28832 h 320973"/>
                <a:gd name="connsiteX60" fmla="*/ 121468 w 1213564"/>
                <a:gd name="connsiteY60" fmla="*/ 42243 h 320973"/>
                <a:gd name="connsiteX61" fmla="*/ 124065 w 1213564"/>
                <a:gd name="connsiteY61" fmla="*/ 55226 h 320973"/>
                <a:gd name="connsiteX62" fmla="*/ 131333 w 1213564"/>
                <a:gd name="connsiteY62" fmla="*/ 62894 h 320973"/>
                <a:gd name="connsiteX63" fmla="*/ 173773 w 1213564"/>
                <a:gd name="connsiteY63" fmla="*/ 40967 h 320973"/>
                <a:gd name="connsiteX64" fmla="*/ 175076 w 1213564"/>
                <a:gd name="connsiteY64" fmla="*/ 31899 h 320973"/>
                <a:gd name="connsiteX65" fmla="*/ 179348 w 1213564"/>
                <a:gd name="connsiteY65" fmla="*/ 26270 h 320973"/>
                <a:gd name="connsiteX66" fmla="*/ 187358 w 1213564"/>
                <a:gd name="connsiteY66" fmla="*/ 24355 h 320973"/>
                <a:gd name="connsiteX67" fmla="*/ 195235 w 1213564"/>
                <a:gd name="connsiteY67" fmla="*/ 27165 h 320973"/>
                <a:gd name="connsiteX68" fmla="*/ 197813 w 1213564"/>
                <a:gd name="connsiteY68" fmla="*/ 35614 h 320973"/>
                <a:gd name="connsiteX69" fmla="*/ 197813 w 1213564"/>
                <a:gd name="connsiteY69" fmla="*/ 64580 h 320973"/>
                <a:gd name="connsiteX70" fmla="*/ 204558 w 1213564"/>
                <a:gd name="connsiteY70" fmla="*/ 64580 h 320973"/>
                <a:gd name="connsiteX71" fmla="*/ 204558 w 1213564"/>
                <a:gd name="connsiteY71" fmla="*/ 35157 h 320973"/>
                <a:gd name="connsiteX72" fmla="*/ 202741 w 1213564"/>
                <a:gd name="connsiteY72" fmla="*/ 25756 h 320973"/>
                <a:gd name="connsiteX73" fmla="*/ 197261 w 1213564"/>
                <a:gd name="connsiteY73" fmla="*/ 20403 h 320973"/>
                <a:gd name="connsiteX74" fmla="*/ 188176 w 1213564"/>
                <a:gd name="connsiteY74" fmla="*/ 18669 h 320973"/>
                <a:gd name="connsiteX75" fmla="*/ 182344 w 1213564"/>
                <a:gd name="connsiteY75" fmla="*/ 19517 h 320973"/>
                <a:gd name="connsiteX76" fmla="*/ 177416 w 1213564"/>
                <a:gd name="connsiteY76" fmla="*/ 21993 h 320973"/>
                <a:gd name="connsiteX77" fmla="*/ 173868 w 1213564"/>
                <a:gd name="connsiteY77" fmla="*/ 26013 h 320973"/>
                <a:gd name="connsiteX78" fmla="*/ 173402 w 1213564"/>
                <a:gd name="connsiteY78" fmla="*/ 26013 h 320973"/>
                <a:gd name="connsiteX79" fmla="*/ 173697 w 1213564"/>
                <a:gd name="connsiteY79" fmla="*/ 22936 h 320973"/>
                <a:gd name="connsiteX80" fmla="*/ 173773 w 1213564"/>
                <a:gd name="connsiteY80" fmla="*/ 19622 h 320973"/>
                <a:gd name="connsiteX81" fmla="*/ 173773 w 1213564"/>
                <a:gd name="connsiteY81" fmla="*/ 457 h 320973"/>
                <a:gd name="connsiteX82" fmla="*/ 166952 w 1213564"/>
                <a:gd name="connsiteY82" fmla="*/ 457 h 320973"/>
                <a:gd name="connsiteX83" fmla="*/ 166952 w 1213564"/>
                <a:gd name="connsiteY83" fmla="*/ 64580 h 320973"/>
                <a:gd name="connsiteX84" fmla="*/ 173773 w 1213564"/>
                <a:gd name="connsiteY84" fmla="*/ 64580 h 320973"/>
                <a:gd name="connsiteX85" fmla="*/ 173773 w 1213564"/>
                <a:gd name="connsiteY85" fmla="*/ 40967 h 320973"/>
                <a:gd name="connsiteX86" fmla="*/ 232490 w 1213564"/>
                <a:gd name="connsiteY86" fmla="*/ 65408 h 320973"/>
                <a:gd name="connsiteX87" fmla="*/ 242060 w 1213564"/>
                <a:gd name="connsiteY87" fmla="*/ 63922 h 320973"/>
                <a:gd name="connsiteX88" fmla="*/ 248225 w 1213564"/>
                <a:gd name="connsiteY88" fmla="*/ 59493 h 320973"/>
                <a:gd name="connsiteX89" fmla="*/ 250385 w 1213564"/>
                <a:gd name="connsiteY89" fmla="*/ 52216 h 320973"/>
                <a:gd name="connsiteX90" fmla="*/ 248729 w 1213564"/>
                <a:gd name="connsiteY90" fmla="*/ 46139 h 320973"/>
                <a:gd name="connsiteX91" fmla="*/ 243973 w 1213564"/>
                <a:gd name="connsiteY91" fmla="*/ 42101 h 320973"/>
                <a:gd name="connsiteX92" fmla="*/ 236638 w 1213564"/>
                <a:gd name="connsiteY92" fmla="*/ 38862 h 320973"/>
                <a:gd name="connsiteX93" fmla="*/ 229817 w 1213564"/>
                <a:gd name="connsiteY93" fmla="*/ 36062 h 320973"/>
                <a:gd name="connsiteX94" fmla="*/ 226049 w 1213564"/>
                <a:gd name="connsiteY94" fmla="*/ 33509 h 320973"/>
                <a:gd name="connsiteX95" fmla="*/ 224879 w 1213564"/>
                <a:gd name="connsiteY95" fmla="*/ 30042 h 320973"/>
                <a:gd name="connsiteX96" fmla="*/ 227410 w 1213564"/>
                <a:gd name="connsiteY96" fmla="*/ 25756 h 320973"/>
                <a:gd name="connsiteX97" fmla="*/ 234678 w 1213564"/>
                <a:gd name="connsiteY97" fmla="*/ 24194 h 320973"/>
                <a:gd name="connsiteX98" fmla="*/ 241147 w 1213564"/>
                <a:gd name="connsiteY98" fmla="*/ 25013 h 320973"/>
                <a:gd name="connsiteX99" fmla="*/ 247112 w 1213564"/>
                <a:gd name="connsiteY99" fmla="*/ 27041 h 320973"/>
                <a:gd name="connsiteX100" fmla="*/ 249414 w 1213564"/>
                <a:gd name="connsiteY100" fmla="*/ 21555 h 320973"/>
                <a:gd name="connsiteX101" fmla="*/ 242783 w 1213564"/>
                <a:gd name="connsiteY101" fmla="*/ 19393 h 320973"/>
                <a:gd name="connsiteX102" fmla="*/ 235125 w 1213564"/>
                <a:gd name="connsiteY102" fmla="*/ 18583 h 320973"/>
                <a:gd name="connsiteX103" fmla="*/ 222976 w 1213564"/>
                <a:gd name="connsiteY103" fmla="*/ 21660 h 320973"/>
                <a:gd name="connsiteX104" fmla="*/ 218353 w 1213564"/>
                <a:gd name="connsiteY104" fmla="*/ 30461 h 320973"/>
                <a:gd name="connsiteX105" fmla="*/ 220046 w 1213564"/>
                <a:gd name="connsiteY105" fmla="*/ 36557 h 320973"/>
                <a:gd name="connsiteX106" fmla="*/ 224917 w 1213564"/>
                <a:gd name="connsiteY106" fmla="*/ 40538 h 320973"/>
                <a:gd name="connsiteX107" fmla="*/ 232385 w 1213564"/>
                <a:gd name="connsiteY107" fmla="*/ 43815 h 320973"/>
                <a:gd name="connsiteX108" fmla="*/ 239225 w 1213564"/>
                <a:gd name="connsiteY108" fmla="*/ 46758 h 320973"/>
                <a:gd name="connsiteX109" fmla="*/ 242755 w 1213564"/>
                <a:gd name="connsiteY109" fmla="*/ 49520 h 320973"/>
                <a:gd name="connsiteX110" fmla="*/ 243792 w 1213564"/>
                <a:gd name="connsiteY110" fmla="*/ 52797 h 320973"/>
                <a:gd name="connsiteX111" fmla="*/ 241157 w 1213564"/>
                <a:gd name="connsiteY111" fmla="*/ 57950 h 320973"/>
                <a:gd name="connsiteX112" fmla="*/ 232680 w 1213564"/>
                <a:gd name="connsiteY112" fmla="*/ 59846 h 320973"/>
                <a:gd name="connsiteX113" fmla="*/ 224841 w 1213564"/>
                <a:gd name="connsiteY113" fmla="*/ 58731 h 320973"/>
                <a:gd name="connsiteX114" fmla="*/ 218267 w 1213564"/>
                <a:gd name="connsiteY114" fmla="*/ 56255 h 320973"/>
                <a:gd name="connsiteX115" fmla="*/ 218267 w 1213564"/>
                <a:gd name="connsiteY115" fmla="*/ 62560 h 320973"/>
                <a:gd name="connsiteX116" fmla="*/ 224327 w 1213564"/>
                <a:gd name="connsiteY116" fmla="*/ 64665 h 320973"/>
                <a:gd name="connsiteX117" fmla="*/ 232490 w 1213564"/>
                <a:gd name="connsiteY117" fmla="*/ 65408 h 320973"/>
                <a:gd name="connsiteX118" fmla="*/ 271267 w 1213564"/>
                <a:gd name="connsiteY118" fmla="*/ 62894 h 320973"/>
                <a:gd name="connsiteX119" fmla="*/ 282026 w 1213564"/>
                <a:gd name="connsiteY119" fmla="*/ 65408 h 320973"/>
                <a:gd name="connsiteX120" fmla="*/ 288619 w 1213564"/>
                <a:gd name="connsiteY120" fmla="*/ 64789 h 320973"/>
                <a:gd name="connsiteX121" fmla="*/ 293652 w 1213564"/>
                <a:gd name="connsiteY121" fmla="*/ 63017 h 320973"/>
                <a:gd name="connsiteX122" fmla="*/ 293652 w 1213564"/>
                <a:gd name="connsiteY122" fmla="*/ 56921 h 320973"/>
                <a:gd name="connsiteX123" fmla="*/ 288429 w 1213564"/>
                <a:gd name="connsiteY123" fmla="*/ 58712 h 320973"/>
                <a:gd name="connsiteX124" fmla="*/ 281960 w 1213564"/>
                <a:gd name="connsiteY124" fmla="*/ 59474 h 320973"/>
                <a:gd name="connsiteX125" fmla="*/ 274492 w 1213564"/>
                <a:gd name="connsiteY125" fmla="*/ 57436 h 320973"/>
                <a:gd name="connsiteX126" fmla="*/ 269992 w 1213564"/>
                <a:gd name="connsiteY126" fmla="*/ 51521 h 320973"/>
                <a:gd name="connsiteX127" fmla="*/ 268508 w 1213564"/>
                <a:gd name="connsiteY127" fmla="*/ 42167 h 320973"/>
                <a:gd name="connsiteX128" fmla="*/ 270030 w 1213564"/>
                <a:gd name="connsiteY128" fmla="*/ 32518 h 320973"/>
                <a:gd name="connsiteX129" fmla="*/ 274691 w 1213564"/>
                <a:gd name="connsiteY129" fmla="*/ 26584 h 320973"/>
                <a:gd name="connsiteX130" fmla="*/ 282493 w 1213564"/>
                <a:gd name="connsiteY130" fmla="*/ 24565 h 320973"/>
                <a:gd name="connsiteX131" fmla="*/ 287525 w 1213564"/>
                <a:gd name="connsiteY131" fmla="*/ 25222 h 320973"/>
                <a:gd name="connsiteX132" fmla="*/ 292282 w 1213564"/>
                <a:gd name="connsiteY132" fmla="*/ 26708 h 320973"/>
                <a:gd name="connsiteX133" fmla="*/ 294346 w 1213564"/>
                <a:gd name="connsiteY133" fmla="*/ 20984 h 320973"/>
                <a:gd name="connsiteX134" fmla="*/ 289181 w 1213564"/>
                <a:gd name="connsiteY134" fmla="*/ 19269 h 320973"/>
                <a:gd name="connsiteX135" fmla="*/ 282654 w 1213564"/>
                <a:gd name="connsiteY135" fmla="*/ 18593 h 320973"/>
                <a:gd name="connsiteX136" fmla="*/ 271714 w 1213564"/>
                <a:gd name="connsiteY136" fmla="*/ 21107 h 320973"/>
                <a:gd name="connsiteX137" fmla="*/ 264151 w 1213564"/>
                <a:gd name="connsiteY137" fmla="*/ 28832 h 320973"/>
                <a:gd name="connsiteX138" fmla="*/ 261420 w 1213564"/>
                <a:gd name="connsiteY138" fmla="*/ 42243 h 320973"/>
                <a:gd name="connsiteX139" fmla="*/ 263998 w 1213564"/>
                <a:gd name="connsiteY139" fmla="*/ 55226 h 320973"/>
                <a:gd name="connsiteX140" fmla="*/ 271267 w 1213564"/>
                <a:gd name="connsiteY140" fmla="*/ 62894 h 320973"/>
                <a:gd name="connsiteX141" fmla="*/ 319300 w 1213564"/>
                <a:gd name="connsiteY141" fmla="*/ 26279 h 320973"/>
                <a:gd name="connsiteX142" fmla="*/ 327310 w 1213564"/>
                <a:gd name="connsiteY142" fmla="*/ 24365 h 320973"/>
                <a:gd name="connsiteX143" fmla="*/ 335188 w 1213564"/>
                <a:gd name="connsiteY143" fmla="*/ 27165 h 320973"/>
                <a:gd name="connsiteX144" fmla="*/ 337756 w 1213564"/>
                <a:gd name="connsiteY144" fmla="*/ 35614 h 320973"/>
                <a:gd name="connsiteX145" fmla="*/ 337756 w 1213564"/>
                <a:gd name="connsiteY145" fmla="*/ 64589 h 320973"/>
                <a:gd name="connsiteX146" fmla="*/ 344520 w 1213564"/>
                <a:gd name="connsiteY146" fmla="*/ 64589 h 320973"/>
                <a:gd name="connsiteX147" fmla="*/ 344520 w 1213564"/>
                <a:gd name="connsiteY147" fmla="*/ 35157 h 320973"/>
                <a:gd name="connsiteX148" fmla="*/ 342684 w 1213564"/>
                <a:gd name="connsiteY148" fmla="*/ 25765 h 320973"/>
                <a:gd name="connsiteX149" fmla="*/ 337223 w 1213564"/>
                <a:gd name="connsiteY149" fmla="*/ 20412 h 320973"/>
                <a:gd name="connsiteX150" fmla="*/ 328138 w 1213564"/>
                <a:gd name="connsiteY150" fmla="*/ 18679 h 320973"/>
                <a:gd name="connsiteX151" fmla="*/ 322287 w 1213564"/>
                <a:gd name="connsiteY151" fmla="*/ 19526 h 320973"/>
                <a:gd name="connsiteX152" fmla="*/ 317378 w 1213564"/>
                <a:gd name="connsiteY152" fmla="*/ 21993 h 320973"/>
                <a:gd name="connsiteX153" fmla="*/ 313811 w 1213564"/>
                <a:gd name="connsiteY153" fmla="*/ 26013 h 320973"/>
                <a:gd name="connsiteX154" fmla="*/ 313364 w 1213564"/>
                <a:gd name="connsiteY154" fmla="*/ 26013 h 320973"/>
                <a:gd name="connsiteX155" fmla="*/ 313640 w 1213564"/>
                <a:gd name="connsiteY155" fmla="*/ 22946 h 320973"/>
                <a:gd name="connsiteX156" fmla="*/ 313735 w 1213564"/>
                <a:gd name="connsiteY156" fmla="*/ 19622 h 320973"/>
                <a:gd name="connsiteX157" fmla="*/ 313735 w 1213564"/>
                <a:gd name="connsiteY157" fmla="*/ 448 h 320973"/>
                <a:gd name="connsiteX158" fmla="*/ 306895 w 1213564"/>
                <a:gd name="connsiteY158" fmla="*/ 448 h 320973"/>
                <a:gd name="connsiteX159" fmla="*/ 306895 w 1213564"/>
                <a:gd name="connsiteY159" fmla="*/ 64580 h 320973"/>
                <a:gd name="connsiteX160" fmla="*/ 313735 w 1213564"/>
                <a:gd name="connsiteY160" fmla="*/ 64580 h 320973"/>
                <a:gd name="connsiteX161" fmla="*/ 313735 w 1213564"/>
                <a:gd name="connsiteY161" fmla="*/ 40967 h 320973"/>
                <a:gd name="connsiteX162" fmla="*/ 315038 w 1213564"/>
                <a:gd name="connsiteY162" fmla="*/ 31899 h 320973"/>
                <a:gd name="connsiteX163" fmla="*/ 319300 w 1213564"/>
                <a:gd name="connsiteY163" fmla="*/ 26279 h 320973"/>
                <a:gd name="connsiteX164" fmla="*/ 367942 w 1213564"/>
                <a:gd name="connsiteY164" fmla="*/ 63675 h 320973"/>
                <a:gd name="connsiteX165" fmla="*/ 376914 w 1213564"/>
                <a:gd name="connsiteY165" fmla="*/ 65408 h 320973"/>
                <a:gd name="connsiteX166" fmla="*/ 382821 w 1213564"/>
                <a:gd name="connsiteY166" fmla="*/ 64599 h 320973"/>
                <a:gd name="connsiteX167" fmla="*/ 387816 w 1213564"/>
                <a:gd name="connsiteY167" fmla="*/ 62189 h 320973"/>
                <a:gd name="connsiteX168" fmla="*/ 391441 w 1213564"/>
                <a:gd name="connsiteY168" fmla="*/ 58236 h 320973"/>
                <a:gd name="connsiteX169" fmla="*/ 391812 w 1213564"/>
                <a:gd name="connsiteY169" fmla="*/ 58236 h 320973"/>
                <a:gd name="connsiteX170" fmla="*/ 392801 w 1213564"/>
                <a:gd name="connsiteY170" fmla="*/ 64580 h 320973"/>
                <a:gd name="connsiteX171" fmla="*/ 398395 w 1213564"/>
                <a:gd name="connsiteY171" fmla="*/ 64580 h 320973"/>
                <a:gd name="connsiteX172" fmla="*/ 398395 w 1213564"/>
                <a:gd name="connsiteY172" fmla="*/ 19412 h 320973"/>
                <a:gd name="connsiteX173" fmla="*/ 391517 w 1213564"/>
                <a:gd name="connsiteY173" fmla="*/ 19412 h 320973"/>
                <a:gd name="connsiteX174" fmla="*/ 391517 w 1213564"/>
                <a:gd name="connsiteY174" fmla="*/ 43196 h 320973"/>
                <a:gd name="connsiteX175" fmla="*/ 390213 w 1213564"/>
                <a:gd name="connsiteY175" fmla="*/ 52235 h 320973"/>
                <a:gd name="connsiteX176" fmla="*/ 385904 w 1213564"/>
                <a:gd name="connsiteY176" fmla="*/ 57817 h 320973"/>
                <a:gd name="connsiteX177" fmla="*/ 377893 w 1213564"/>
                <a:gd name="connsiteY177" fmla="*/ 59722 h 320973"/>
                <a:gd name="connsiteX178" fmla="*/ 370111 w 1213564"/>
                <a:gd name="connsiteY178" fmla="*/ 56940 h 320973"/>
                <a:gd name="connsiteX179" fmla="*/ 367562 w 1213564"/>
                <a:gd name="connsiteY179" fmla="*/ 48511 h 320973"/>
                <a:gd name="connsiteX180" fmla="*/ 367562 w 1213564"/>
                <a:gd name="connsiteY180" fmla="*/ 19412 h 320973"/>
                <a:gd name="connsiteX181" fmla="*/ 360646 w 1213564"/>
                <a:gd name="connsiteY181" fmla="*/ 19412 h 320973"/>
                <a:gd name="connsiteX182" fmla="*/ 360646 w 1213564"/>
                <a:gd name="connsiteY182" fmla="*/ 49006 h 320973"/>
                <a:gd name="connsiteX183" fmla="*/ 362482 w 1213564"/>
                <a:gd name="connsiteY183" fmla="*/ 58322 h 320973"/>
                <a:gd name="connsiteX184" fmla="*/ 367942 w 1213564"/>
                <a:gd name="connsiteY184" fmla="*/ 63675 h 320973"/>
                <a:gd name="connsiteX185" fmla="*/ 415415 w 1213564"/>
                <a:gd name="connsiteY185" fmla="*/ 64580 h 320973"/>
                <a:gd name="connsiteX186" fmla="*/ 422293 w 1213564"/>
                <a:gd name="connsiteY186" fmla="*/ 64580 h 320973"/>
                <a:gd name="connsiteX187" fmla="*/ 422293 w 1213564"/>
                <a:gd name="connsiteY187" fmla="*/ 11173 h 320973"/>
                <a:gd name="connsiteX188" fmla="*/ 422293 w 1213564"/>
                <a:gd name="connsiteY188" fmla="*/ 457 h 320973"/>
                <a:gd name="connsiteX189" fmla="*/ 415415 w 1213564"/>
                <a:gd name="connsiteY189" fmla="*/ 457 h 320973"/>
                <a:gd name="connsiteX190" fmla="*/ 415415 w 1213564"/>
                <a:gd name="connsiteY190" fmla="*/ 64580 h 320973"/>
                <a:gd name="connsiteX191" fmla="*/ 446933 w 1213564"/>
                <a:gd name="connsiteY191" fmla="*/ 62751 h 320973"/>
                <a:gd name="connsiteX192" fmla="*/ 439427 w 1213564"/>
                <a:gd name="connsiteY192" fmla="*/ 54940 h 320973"/>
                <a:gd name="connsiteX193" fmla="*/ 436753 w 1213564"/>
                <a:gd name="connsiteY193" fmla="*/ 42329 h 320973"/>
                <a:gd name="connsiteX194" fmla="*/ 439208 w 1213564"/>
                <a:gd name="connsiteY194" fmla="*/ 29699 h 320973"/>
                <a:gd name="connsiteX195" fmla="*/ 446124 w 1213564"/>
                <a:gd name="connsiteY195" fmla="*/ 21479 h 320973"/>
                <a:gd name="connsiteX196" fmla="*/ 456636 w 1213564"/>
                <a:gd name="connsiteY196" fmla="*/ 18593 h 320973"/>
                <a:gd name="connsiteX197" fmla="*/ 466521 w 1213564"/>
                <a:gd name="connsiteY197" fmla="*/ 21145 h 320973"/>
                <a:gd name="connsiteX198" fmla="*/ 472819 w 1213564"/>
                <a:gd name="connsiteY198" fmla="*/ 28299 h 320973"/>
                <a:gd name="connsiteX199" fmla="*/ 474997 w 1213564"/>
                <a:gd name="connsiteY199" fmla="*/ 39033 h 320973"/>
                <a:gd name="connsiteX200" fmla="*/ 474997 w 1213564"/>
                <a:gd name="connsiteY200" fmla="*/ 43282 h 320973"/>
                <a:gd name="connsiteX201" fmla="*/ 443841 w 1213564"/>
                <a:gd name="connsiteY201" fmla="*/ 43282 h 320973"/>
                <a:gd name="connsiteX202" fmla="*/ 447798 w 1213564"/>
                <a:gd name="connsiteY202" fmla="*/ 55397 h 320973"/>
                <a:gd name="connsiteX203" fmla="*/ 458596 w 1213564"/>
                <a:gd name="connsiteY203" fmla="*/ 59560 h 320973"/>
                <a:gd name="connsiteX204" fmla="*/ 466159 w 1213564"/>
                <a:gd name="connsiteY204" fmla="*/ 58779 h 320973"/>
                <a:gd name="connsiteX205" fmla="*/ 472999 w 1213564"/>
                <a:gd name="connsiteY205" fmla="*/ 56474 h 320973"/>
                <a:gd name="connsiteX206" fmla="*/ 472999 w 1213564"/>
                <a:gd name="connsiteY206" fmla="*/ 62484 h 320973"/>
                <a:gd name="connsiteX207" fmla="*/ 466216 w 1213564"/>
                <a:gd name="connsiteY207" fmla="*/ 64713 h 320973"/>
                <a:gd name="connsiteX208" fmla="*/ 458301 w 1213564"/>
                <a:gd name="connsiteY208" fmla="*/ 65418 h 320973"/>
                <a:gd name="connsiteX209" fmla="*/ 446933 w 1213564"/>
                <a:gd name="connsiteY209" fmla="*/ 62751 h 320973"/>
                <a:gd name="connsiteX210" fmla="*/ 447827 w 1213564"/>
                <a:gd name="connsiteY210" fmla="*/ 27775 h 320973"/>
                <a:gd name="connsiteX211" fmla="*/ 443964 w 1213564"/>
                <a:gd name="connsiteY211" fmla="*/ 37786 h 320973"/>
                <a:gd name="connsiteX212" fmla="*/ 467843 w 1213564"/>
                <a:gd name="connsiteY212" fmla="*/ 37786 h 320973"/>
                <a:gd name="connsiteX213" fmla="*/ 466578 w 1213564"/>
                <a:gd name="connsiteY213" fmla="*/ 30680 h 320973"/>
                <a:gd name="connsiteX214" fmla="*/ 462896 w 1213564"/>
                <a:gd name="connsiteY214" fmla="*/ 25898 h 320973"/>
                <a:gd name="connsiteX215" fmla="*/ 456560 w 1213564"/>
                <a:gd name="connsiteY215" fmla="*/ 24194 h 320973"/>
                <a:gd name="connsiteX216" fmla="*/ 447827 w 1213564"/>
                <a:gd name="connsiteY216" fmla="*/ 27775 h 320973"/>
                <a:gd name="connsiteX217" fmla="*/ 513879 w 1213564"/>
                <a:gd name="connsiteY217" fmla="*/ 64580 h 320973"/>
                <a:gd name="connsiteX218" fmla="*/ 520738 w 1213564"/>
                <a:gd name="connsiteY218" fmla="*/ 64580 h 320973"/>
                <a:gd name="connsiteX219" fmla="*/ 520738 w 1213564"/>
                <a:gd name="connsiteY219" fmla="*/ 24765 h 320973"/>
                <a:gd name="connsiteX220" fmla="*/ 531964 w 1213564"/>
                <a:gd name="connsiteY220" fmla="*/ 24765 h 320973"/>
                <a:gd name="connsiteX221" fmla="*/ 531964 w 1213564"/>
                <a:gd name="connsiteY221" fmla="*/ 19412 h 320973"/>
                <a:gd name="connsiteX222" fmla="*/ 520738 w 1213564"/>
                <a:gd name="connsiteY222" fmla="*/ 19412 h 320973"/>
                <a:gd name="connsiteX223" fmla="*/ 520738 w 1213564"/>
                <a:gd name="connsiteY223" fmla="*/ 16107 h 320973"/>
                <a:gd name="connsiteX224" fmla="*/ 522593 w 1213564"/>
                <a:gd name="connsiteY224" fmla="*/ 8182 h 320973"/>
                <a:gd name="connsiteX225" fmla="*/ 528368 w 1213564"/>
                <a:gd name="connsiteY225" fmla="*/ 5648 h 320973"/>
                <a:gd name="connsiteX226" fmla="*/ 531935 w 1213564"/>
                <a:gd name="connsiteY226" fmla="*/ 6039 h 320973"/>
                <a:gd name="connsiteX227" fmla="*/ 535094 w 1213564"/>
                <a:gd name="connsiteY227" fmla="*/ 6877 h 320973"/>
                <a:gd name="connsiteX228" fmla="*/ 536863 w 1213564"/>
                <a:gd name="connsiteY228" fmla="*/ 1486 h 320973"/>
                <a:gd name="connsiteX229" fmla="*/ 533058 w 1213564"/>
                <a:gd name="connsiteY229" fmla="*/ 448 h 320973"/>
                <a:gd name="connsiteX230" fmla="*/ 528301 w 1213564"/>
                <a:gd name="connsiteY230" fmla="*/ 0 h 320973"/>
                <a:gd name="connsiteX231" fmla="*/ 520481 w 1213564"/>
                <a:gd name="connsiteY231" fmla="*/ 1686 h 320973"/>
                <a:gd name="connsiteX232" fmla="*/ 515591 w 1213564"/>
                <a:gd name="connsiteY232" fmla="*/ 6944 h 320973"/>
                <a:gd name="connsiteX233" fmla="*/ 513879 w 1213564"/>
                <a:gd name="connsiteY233" fmla="*/ 16192 h 320973"/>
                <a:gd name="connsiteX234" fmla="*/ 513879 w 1213564"/>
                <a:gd name="connsiteY234" fmla="*/ 19202 h 320973"/>
                <a:gd name="connsiteX235" fmla="*/ 505887 w 1213564"/>
                <a:gd name="connsiteY235" fmla="*/ 21469 h 320973"/>
                <a:gd name="connsiteX236" fmla="*/ 505887 w 1213564"/>
                <a:gd name="connsiteY236" fmla="*/ 24765 h 320973"/>
                <a:gd name="connsiteX237" fmla="*/ 513879 w 1213564"/>
                <a:gd name="connsiteY237" fmla="*/ 24765 h 320973"/>
                <a:gd name="connsiteX238" fmla="*/ 513879 w 1213564"/>
                <a:gd name="connsiteY238" fmla="*/ 64580 h 320973"/>
                <a:gd name="connsiteX239" fmla="*/ 549592 w 1213564"/>
                <a:gd name="connsiteY239" fmla="*/ 63675 h 320973"/>
                <a:gd name="connsiteX240" fmla="*/ 558563 w 1213564"/>
                <a:gd name="connsiteY240" fmla="*/ 65408 h 320973"/>
                <a:gd name="connsiteX241" fmla="*/ 564471 w 1213564"/>
                <a:gd name="connsiteY241" fmla="*/ 64599 h 320973"/>
                <a:gd name="connsiteX242" fmla="*/ 569466 w 1213564"/>
                <a:gd name="connsiteY242" fmla="*/ 62189 h 320973"/>
                <a:gd name="connsiteX243" fmla="*/ 573091 w 1213564"/>
                <a:gd name="connsiteY243" fmla="*/ 58236 h 320973"/>
                <a:gd name="connsiteX244" fmla="*/ 573461 w 1213564"/>
                <a:gd name="connsiteY244" fmla="*/ 58236 h 320973"/>
                <a:gd name="connsiteX245" fmla="*/ 574451 w 1213564"/>
                <a:gd name="connsiteY245" fmla="*/ 64580 h 320973"/>
                <a:gd name="connsiteX246" fmla="*/ 580045 w 1213564"/>
                <a:gd name="connsiteY246" fmla="*/ 64580 h 320973"/>
                <a:gd name="connsiteX247" fmla="*/ 580045 w 1213564"/>
                <a:gd name="connsiteY247" fmla="*/ 19412 h 320973"/>
                <a:gd name="connsiteX248" fmla="*/ 573186 w 1213564"/>
                <a:gd name="connsiteY248" fmla="*/ 19412 h 320973"/>
                <a:gd name="connsiteX249" fmla="*/ 573186 w 1213564"/>
                <a:gd name="connsiteY249" fmla="*/ 43196 h 320973"/>
                <a:gd name="connsiteX250" fmla="*/ 571844 w 1213564"/>
                <a:gd name="connsiteY250" fmla="*/ 52235 h 320973"/>
                <a:gd name="connsiteX251" fmla="*/ 567554 w 1213564"/>
                <a:gd name="connsiteY251" fmla="*/ 57817 h 320973"/>
                <a:gd name="connsiteX252" fmla="*/ 559543 w 1213564"/>
                <a:gd name="connsiteY252" fmla="*/ 59722 h 320973"/>
                <a:gd name="connsiteX253" fmla="*/ 551780 w 1213564"/>
                <a:gd name="connsiteY253" fmla="*/ 56940 h 320973"/>
                <a:gd name="connsiteX254" fmla="*/ 549212 w 1213564"/>
                <a:gd name="connsiteY254" fmla="*/ 48511 h 320973"/>
                <a:gd name="connsiteX255" fmla="*/ 549212 w 1213564"/>
                <a:gd name="connsiteY255" fmla="*/ 19412 h 320973"/>
                <a:gd name="connsiteX256" fmla="*/ 542295 w 1213564"/>
                <a:gd name="connsiteY256" fmla="*/ 19412 h 320973"/>
                <a:gd name="connsiteX257" fmla="*/ 542295 w 1213564"/>
                <a:gd name="connsiteY257" fmla="*/ 49006 h 320973"/>
                <a:gd name="connsiteX258" fmla="*/ 544113 w 1213564"/>
                <a:gd name="connsiteY258" fmla="*/ 58322 h 320973"/>
                <a:gd name="connsiteX259" fmla="*/ 549592 w 1213564"/>
                <a:gd name="connsiteY259" fmla="*/ 63675 h 320973"/>
                <a:gd name="connsiteX260" fmla="*/ 553493 w 1213564"/>
                <a:gd name="connsiteY260" fmla="*/ 11173 h 320973"/>
                <a:gd name="connsiteX261" fmla="*/ 556204 w 1213564"/>
                <a:gd name="connsiteY261" fmla="*/ 10163 h 320973"/>
                <a:gd name="connsiteX262" fmla="*/ 557279 w 1213564"/>
                <a:gd name="connsiteY262" fmla="*/ 7134 h 320973"/>
                <a:gd name="connsiteX263" fmla="*/ 556204 w 1213564"/>
                <a:gd name="connsiteY263" fmla="*/ 4124 h 320973"/>
                <a:gd name="connsiteX264" fmla="*/ 553493 w 1213564"/>
                <a:gd name="connsiteY264" fmla="*/ 3181 h 320973"/>
                <a:gd name="connsiteX265" fmla="*/ 550877 w 1213564"/>
                <a:gd name="connsiteY265" fmla="*/ 4124 h 320973"/>
                <a:gd name="connsiteX266" fmla="*/ 549802 w 1213564"/>
                <a:gd name="connsiteY266" fmla="*/ 7134 h 320973"/>
                <a:gd name="connsiteX267" fmla="*/ 550877 w 1213564"/>
                <a:gd name="connsiteY267" fmla="*/ 10163 h 320973"/>
                <a:gd name="connsiteX268" fmla="*/ 553493 w 1213564"/>
                <a:gd name="connsiteY268" fmla="*/ 11173 h 320973"/>
                <a:gd name="connsiteX269" fmla="*/ 569266 w 1213564"/>
                <a:gd name="connsiteY269" fmla="*/ 11173 h 320973"/>
                <a:gd name="connsiteX270" fmla="*/ 571939 w 1213564"/>
                <a:gd name="connsiteY270" fmla="*/ 10163 h 320973"/>
                <a:gd name="connsiteX271" fmla="*/ 573033 w 1213564"/>
                <a:gd name="connsiteY271" fmla="*/ 7134 h 320973"/>
                <a:gd name="connsiteX272" fmla="*/ 571939 w 1213564"/>
                <a:gd name="connsiteY272" fmla="*/ 4124 h 320973"/>
                <a:gd name="connsiteX273" fmla="*/ 569266 w 1213564"/>
                <a:gd name="connsiteY273" fmla="*/ 3181 h 320973"/>
                <a:gd name="connsiteX274" fmla="*/ 566669 w 1213564"/>
                <a:gd name="connsiteY274" fmla="*/ 4124 h 320973"/>
                <a:gd name="connsiteX275" fmla="*/ 565613 w 1213564"/>
                <a:gd name="connsiteY275" fmla="*/ 7134 h 320973"/>
                <a:gd name="connsiteX276" fmla="*/ 566669 w 1213564"/>
                <a:gd name="connsiteY276" fmla="*/ 10163 h 320973"/>
                <a:gd name="connsiteX277" fmla="*/ 569266 w 1213564"/>
                <a:gd name="connsiteY277" fmla="*/ 11173 h 320973"/>
                <a:gd name="connsiteX278" fmla="*/ 603943 w 1213564"/>
                <a:gd name="connsiteY278" fmla="*/ 40348 h 320973"/>
                <a:gd name="connsiteX279" fmla="*/ 604961 w 1213564"/>
                <a:gd name="connsiteY279" fmla="*/ 33985 h 320973"/>
                <a:gd name="connsiteX280" fmla="*/ 607805 w 1213564"/>
                <a:gd name="connsiteY280" fmla="*/ 29080 h 320973"/>
                <a:gd name="connsiteX281" fmla="*/ 612020 w 1213564"/>
                <a:gd name="connsiteY281" fmla="*/ 25946 h 320973"/>
                <a:gd name="connsiteX282" fmla="*/ 617147 w 1213564"/>
                <a:gd name="connsiteY282" fmla="*/ 24851 h 320973"/>
                <a:gd name="connsiteX283" fmla="*/ 619697 w 1213564"/>
                <a:gd name="connsiteY283" fmla="*/ 25013 h 320973"/>
                <a:gd name="connsiteX284" fmla="*/ 622170 w 1213564"/>
                <a:gd name="connsiteY284" fmla="*/ 25470 h 320973"/>
                <a:gd name="connsiteX285" fmla="*/ 623027 w 1213564"/>
                <a:gd name="connsiteY285" fmla="*/ 19126 h 320973"/>
                <a:gd name="connsiteX286" fmla="*/ 620410 w 1213564"/>
                <a:gd name="connsiteY286" fmla="*/ 18726 h 320973"/>
                <a:gd name="connsiteX287" fmla="*/ 617566 w 1213564"/>
                <a:gd name="connsiteY287" fmla="*/ 18583 h 320973"/>
                <a:gd name="connsiteX288" fmla="*/ 611753 w 1213564"/>
                <a:gd name="connsiteY288" fmla="*/ 19822 h 320973"/>
                <a:gd name="connsiteX289" fmla="*/ 607149 w 1213564"/>
                <a:gd name="connsiteY289" fmla="*/ 23146 h 320973"/>
                <a:gd name="connsiteX290" fmla="*/ 603781 w 1213564"/>
                <a:gd name="connsiteY290" fmla="*/ 27737 h 320973"/>
                <a:gd name="connsiteX291" fmla="*/ 603486 w 1213564"/>
                <a:gd name="connsiteY291" fmla="*/ 27737 h 320973"/>
                <a:gd name="connsiteX292" fmla="*/ 602744 w 1213564"/>
                <a:gd name="connsiteY292" fmla="*/ 19412 h 320973"/>
                <a:gd name="connsiteX293" fmla="*/ 597074 w 1213564"/>
                <a:gd name="connsiteY293" fmla="*/ 19412 h 320973"/>
                <a:gd name="connsiteX294" fmla="*/ 597074 w 1213564"/>
                <a:gd name="connsiteY294" fmla="*/ 64580 h 320973"/>
                <a:gd name="connsiteX295" fmla="*/ 603952 w 1213564"/>
                <a:gd name="connsiteY295" fmla="*/ 64580 h 320973"/>
                <a:gd name="connsiteX296" fmla="*/ 603952 w 1213564"/>
                <a:gd name="connsiteY296" fmla="*/ 40348 h 320973"/>
                <a:gd name="connsiteX297" fmla="*/ 650321 w 1213564"/>
                <a:gd name="connsiteY297" fmla="*/ 10506 h 320973"/>
                <a:gd name="connsiteX298" fmla="*/ 669271 w 1213564"/>
                <a:gd name="connsiteY298" fmla="*/ 10506 h 320973"/>
                <a:gd name="connsiteX299" fmla="*/ 669271 w 1213564"/>
                <a:gd name="connsiteY299" fmla="*/ 64580 h 320973"/>
                <a:gd name="connsiteX300" fmla="*/ 676292 w 1213564"/>
                <a:gd name="connsiteY300" fmla="*/ 64580 h 320973"/>
                <a:gd name="connsiteX301" fmla="*/ 676292 w 1213564"/>
                <a:gd name="connsiteY301" fmla="*/ 10506 h 320973"/>
                <a:gd name="connsiteX302" fmla="*/ 695148 w 1213564"/>
                <a:gd name="connsiteY302" fmla="*/ 10506 h 320973"/>
                <a:gd name="connsiteX303" fmla="*/ 695148 w 1213564"/>
                <a:gd name="connsiteY303" fmla="*/ 4324 h 320973"/>
                <a:gd name="connsiteX304" fmla="*/ 650311 w 1213564"/>
                <a:gd name="connsiteY304" fmla="*/ 4324 h 320973"/>
                <a:gd name="connsiteX305" fmla="*/ 650311 w 1213564"/>
                <a:gd name="connsiteY305" fmla="*/ 10506 h 320973"/>
                <a:gd name="connsiteX306" fmla="*/ 733040 w 1213564"/>
                <a:gd name="connsiteY306" fmla="*/ 21145 h 320973"/>
                <a:gd name="connsiteX307" fmla="*/ 739338 w 1213564"/>
                <a:gd name="connsiteY307" fmla="*/ 28299 h 320973"/>
                <a:gd name="connsiteX308" fmla="*/ 741517 w 1213564"/>
                <a:gd name="connsiteY308" fmla="*/ 39033 h 320973"/>
                <a:gd name="connsiteX309" fmla="*/ 741517 w 1213564"/>
                <a:gd name="connsiteY309" fmla="*/ 43272 h 320973"/>
                <a:gd name="connsiteX310" fmla="*/ 710360 w 1213564"/>
                <a:gd name="connsiteY310" fmla="*/ 43272 h 320973"/>
                <a:gd name="connsiteX311" fmla="*/ 714299 w 1213564"/>
                <a:gd name="connsiteY311" fmla="*/ 55397 h 320973"/>
                <a:gd name="connsiteX312" fmla="*/ 725097 w 1213564"/>
                <a:gd name="connsiteY312" fmla="*/ 59560 h 320973"/>
                <a:gd name="connsiteX313" fmla="*/ 732679 w 1213564"/>
                <a:gd name="connsiteY313" fmla="*/ 58769 h 320973"/>
                <a:gd name="connsiteX314" fmla="*/ 739500 w 1213564"/>
                <a:gd name="connsiteY314" fmla="*/ 56464 h 320973"/>
                <a:gd name="connsiteX315" fmla="*/ 739500 w 1213564"/>
                <a:gd name="connsiteY315" fmla="*/ 62484 h 320973"/>
                <a:gd name="connsiteX316" fmla="*/ 732736 w 1213564"/>
                <a:gd name="connsiteY316" fmla="*/ 64703 h 320973"/>
                <a:gd name="connsiteX317" fmla="*/ 724821 w 1213564"/>
                <a:gd name="connsiteY317" fmla="*/ 65408 h 320973"/>
                <a:gd name="connsiteX318" fmla="*/ 713471 w 1213564"/>
                <a:gd name="connsiteY318" fmla="*/ 62751 h 320973"/>
                <a:gd name="connsiteX319" fmla="*/ 705946 w 1213564"/>
                <a:gd name="connsiteY319" fmla="*/ 54940 h 320973"/>
                <a:gd name="connsiteX320" fmla="*/ 703292 w 1213564"/>
                <a:gd name="connsiteY320" fmla="*/ 42329 h 320973"/>
                <a:gd name="connsiteX321" fmla="*/ 705746 w 1213564"/>
                <a:gd name="connsiteY321" fmla="*/ 29699 h 320973"/>
                <a:gd name="connsiteX322" fmla="*/ 712662 w 1213564"/>
                <a:gd name="connsiteY322" fmla="*/ 21479 h 320973"/>
                <a:gd name="connsiteX323" fmla="*/ 723175 w 1213564"/>
                <a:gd name="connsiteY323" fmla="*/ 18593 h 320973"/>
                <a:gd name="connsiteX324" fmla="*/ 733040 w 1213564"/>
                <a:gd name="connsiteY324" fmla="*/ 21145 h 320973"/>
                <a:gd name="connsiteX325" fmla="*/ 734344 w 1213564"/>
                <a:gd name="connsiteY325" fmla="*/ 37795 h 320973"/>
                <a:gd name="connsiteX326" fmla="*/ 733097 w 1213564"/>
                <a:gd name="connsiteY326" fmla="*/ 30690 h 320973"/>
                <a:gd name="connsiteX327" fmla="*/ 729416 w 1213564"/>
                <a:gd name="connsiteY327" fmla="*/ 25908 h 320973"/>
                <a:gd name="connsiteX328" fmla="*/ 723080 w 1213564"/>
                <a:gd name="connsiteY328" fmla="*/ 24194 h 320973"/>
                <a:gd name="connsiteX329" fmla="*/ 714346 w 1213564"/>
                <a:gd name="connsiteY329" fmla="*/ 27784 h 320973"/>
                <a:gd name="connsiteX330" fmla="*/ 710484 w 1213564"/>
                <a:gd name="connsiteY330" fmla="*/ 37795 h 320973"/>
                <a:gd name="connsiteX331" fmla="*/ 734344 w 1213564"/>
                <a:gd name="connsiteY331" fmla="*/ 37795 h 320973"/>
                <a:gd name="connsiteX332" fmla="*/ 763008 w 1213564"/>
                <a:gd name="connsiteY332" fmla="*/ 62894 h 320973"/>
                <a:gd name="connsiteX333" fmla="*/ 773748 w 1213564"/>
                <a:gd name="connsiteY333" fmla="*/ 65408 h 320973"/>
                <a:gd name="connsiteX334" fmla="*/ 780360 w 1213564"/>
                <a:gd name="connsiteY334" fmla="*/ 64789 h 320973"/>
                <a:gd name="connsiteX335" fmla="*/ 785393 w 1213564"/>
                <a:gd name="connsiteY335" fmla="*/ 63017 h 320973"/>
                <a:gd name="connsiteX336" fmla="*/ 785393 w 1213564"/>
                <a:gd name="connsiteY336" fmla="*/ 56921 h 320973"/>
                <a:gd name="connsiteX337" fmla="*/ 780170 w 1213564"/>
                <a:gd name="connsiteY337" fmla="*/ 58712 h 320973"/>
                <a:gd name="connsiteX338" fmla="*/ 773701 w 1213564"/>
                <a:gd name="connsiteY338" fmla="*/ 59474 h 320973"/>
                <a:gd name="connsiteX339" fmla="*/ 766233 w 1213564"/>
                <a:gd name="connsiteY339" fmla="*/ 57436 h 320973"/>
                <a:gd name="connsiteX340" fmla="*/ 761752 w 1213564"/>
                <a:gd name="connsiteY340" fmla="*/ 51521 h 320973"/>
                <a:gd name="connsiteX341" fmla="*/ 760249 w 1213564"/>
                <a:gd name="connsiteY341" fmla="*/ 42167 h 320973"/>
                <a:gd name="connsiteX342" fmla="*/ 761790 w 1213564"/>
                <a:gd name="connsiteY342" fmla="*/ 32518 h 320973"/>
                <a:gd name="connsiteX343" fmla="*/ 766433 w 1213564"/>
                <a:gd name="connsiteY343" fmla="*/ 26584 h 320973"/>
                <a:gd name="connsiteX344" fmla="*/ 774233 w 1213564"/>
                <a:gd name="connsiteY344" fmla="*/ 24565 h 320973"/>
                <a:gd name="connsiteX345" fmla="*/ 779266 w 1213564"/>
                <a:gd name="connsiteY345" fmla="*/ 25222 h 320973"/>
                <a:gd name="connsiteX346" fmla="*/ 784023 w 1213564"/>
                <a:gd name="connsiteY346" fmla="*/ 26708 h 320973"/>
                <a:gd name="connsiteX347" fmla="*/ 786087 w 1213564"/>
                <a:gd name="connsiteY347" fmla="*/ 20984 h 320973"/>
                <a:gd name="connsiteX348" fmla="*/ 780921 w 1213564"/>
                <a:gd name="connsiteY348" fmla="*/ 19269 h 320973"/>
                <a:gd name="connsiteX349" fmla="*/ 774395 w 1213564"/>
                <a:gd name="connsiteY349" fmla="*/ 18593 h 320973"/>
                <a:gd name="connsiteX350" fmla="*/ 763455 w 1213564"/>
                <a:gd name="connsiteY350" fmla="*/ 21107 h 320973"/>
                <a:gd name="connsiteX351" fmla="*/ 755892 w 1213564"/>
                <a:gd name="connsiteY351" fmla="*/ 28832 h 320973"/>
                <a:gd name="connsiteX352" fmla="*/ 753161 w 1213564"/>
                <a:gd name="connsiteY352" fmla="*/ 42243 h 320973"/>
                <a:gd name="connsiteX353" fmla="*/ 755758 w 1213564"/>
                <a:gd name="connsiteY353" fmla="*/ 55226 h 320973"/>
                <a:gd name="connsiteX354" fmla="*/ 763008 w 1213564"/>
                <a:gd name="connsiteY354" fmla="*/ 62894 h 320973"/>
                <a:gd name="connsiteX355" fmla="*/ 805447 w 1213564"/>
                <a:gd name="connsiteY355" fmla="*/ 40967 h 320973"/>
                <a:gd name="connsiteX356" fmla="*/ 806750 w 1213564"/>
                <a:gd name="connsiteY356" fmla="*/ 31899 h 320973"/>
                <a:gd name="connsiteX357" fmla="*/ 811041 w 1213564"/>
                <a:gd name="connsiteY357" fmla="*/ 26270 h 320973"/>
                <a:gd name="connsiteX358" fmla="*/ 819051 w 1213564"/>
                <a:gd name="connsiteY358" fmla="*/ 24355 h 320973"/>
                <a:gd name="connsiteX359" fmla="*/ 826928 w 1213564"/>
                <a:gd name="connsiteY359" fmla="*/ 27165 h 320973"/>
                <a:gd name="connsiteX360" fmla="*/ 829507 w 1213564"/>
                <a:gd name="connsiteY360" fmla="*/ 35614 h 320973"/>
                <a:gd name="connsiteX361" fmla="*/ 829507 w 1213564"/>
                <a:gd name="connsiteY361" fmla="*/ 64580 h 320973"/>
                <a:gd name="connsiteX362" fmla="*/ 836252 w 1213564"/>
                <a:gd name="connsiteY362" fmla="*/ 64580 h 320973"/>
                <a:gd name="connsiteX363" fmla="*/ 836252 w 1213564"/>
                <a:gd name="connsiteY363" fmla="*/ 35157 h 320973"/>
                <a:gd name="connsiteX364" fmla="*/ 834416 w 1213564"/>
                <a:gd name="connsiteY364" fmla="*/ 25756 h 320973"/>
                <a:gd name="connsiteX365" fmla="*/ 828955 w 1213564"/>
                <a:gd name="connsiteY365" fmla="*/ 20403 h 320973"/>
                <a:gd name="connsiteX366" fmla="*/ 819869 w 1213564"/>
                <a:gd name="connsiteY366" fmla="*/ 18669 h 320973"/>
                <a:gd name="connsiteX367" fmla="*/ 814019 w 1213564"/>
                <a:gd name="connsiteY367" fmla="*/ 19517 h 320973"/>
                <a:gd name="connsiteX368" fmla="*/ 809091 w 1213564"/>
                <a:gd name="connsiteY368" fmla="*/ 21993 h 320973"/>
                <a:gd name="connsiteX369" fmla="*/ 805542 w 1213564"/>
                <a:gd name="connsiteY369" fmla="*/ 26013 h 320973"/>
                <a:gd name="connsiteX370" fmla="*/ 805076 w 1213564"/>
                <a:gd name="connsiteY370" fmla="*/ 26013 h 320973"/>
                <a:gd name="connsiteX371" fmla="*/ 805371 w 1213564"/>
                <a:gd name="connsiteY371" fmla="*/ 22936 h 320973"/>
                <a:gd name="connsiteX372" fmla="*/ 805447 w 1213564"/>
                <a:gd name="connsiteY372" fmla="*/ 19622 h 320973"/>
                <a:gd name="connsiteX373" fmla="*/ 805447 w 1213564"/>
                <a:gd name="connsiteY373" fmla="*/ 457 h 320973"/>
                <a:gd name="connsiteX374" fmla="*/ 798626 w 1213564"/>
                <a:gd name="connsiteY374" fmla="*/ 457 h 320973"/>
                <a:gd name="connsiteX375" fmla="*/ 798626 w 1213564"/>
                <a:gd name="connsiteY375" fmla="*/ 64580 h 320973"/>
                <a:gd name="connsiteX376" fmla="*/ 805447 w 1213564"/>
                <a:gd name="connsiteY376" fmla="*/ 64580 h 320973"/>
                <a:gd name="connsiteX377" fmla="*/ 805447 w 1213564"/>
                <a:gd name="connsiteY377" fmla="*/ 40967 h 320973"/>
                <a:gd name="connsiteX378" fmla="*/ 883771 w 1213564"/>
                <a:gd name="connsiteY378" fmla="*/ 35604 h 320973"/>
                <a:gd name="connsiteX379" fmla="*/ 883771 w 1213564"/>
                <a:gd name="connsiteY379" fmla="*/ 64580 h 320973"/>
                <a:gd name="connsiteX380" fmla="*/ 890536 w 1213564"/>
                <a:gd name="connsiteY380" fmla="*/ 64580 h 320973"/>
                <a:gd name="connsiteX381" fmla="*/ 890536 w 1213564"/>
                <a:gd name="connsiteY381" fmla="*/ 35147 h 320973"/>
                <a:gd name="connsiteX382" fmla="*/ 886407 w 1213564"/>
                <a:gd name="connsiteY382" fmla="*/ 22517 h 320973"/>
                <a:gd name="connsiteX383" fmla="*/ 874277 w 1213564"/>
                <a:gd name="connsiteY383" fmla="*/ 18583 h 320973"/>
                <a:gd name="connsiteX384" fmla="*/ 868464 w 1213564"/>
                <a:gd name="connsiteY384" fmla="*/ 19431 h 320973"/>
                <a:gd name="connsiteX385" fmla="*/ 863489 w 1213564"/>
                <a:gd name="connsiteY385" fmla="*/ 21898 h 320973"/>
                <a:gd name="connsiteX386" fmla="*/ 859826 w 1213564"/>
                <a:gd name="connsiteY386" fmla="*/ 25918 h 320973"/>
                <a:gd name="connsiteX387" fmla="*/ 859455 w 1213564"/>
                <a:gd name="connsiteY387" fmla="*/ 25918 h 320973"/>
                <a:gd name="connsiteX388" fmla="*/ 858437 w 1213564"/>
                <a:gd name="connsiteY388" fmla="*/ 19412 h 320973"/>
                <a:gd name="connsiteX389" fmla="*/ 852919 w 1213564"/>
                <a:gd name="connsiteY389" fmla="*/ 19412 h 320973"/>
                <a:gd name="connsiteX390" fmla="*/ 852919 w 1213564"/>
                <a:gd name="connsiteY390" fmla="*/ 64580 h 320973"/>
                <a:gd name="connsiteX391" fmla="*/ 859740 w 1213564"/>
                <a:gd name="connsiteY391" fmla="*/ 64580 h 320973"/>
                <a:gd name="connsiteX392" fmla="*/ 859740 w 1213564"/>
                <a:gd name="connsiteY392" fmla="*/ 40929 h 320973"/>
                <a:gd name="connsiteX393" fmla="*/ 862804 w 1213564"/>
                <a:gd name="connsiteY393" fmla="*/ 28604 h 320973"/>
                <a:gd name="connsiteX394" fmla="*/ 873316 w 1213564"/>
                <a:gd name="connsiteY394" fmla="*/ 24365 h 320973"/>
                <a:gd name="connsiteX395" fmla="*/ 881212 w 1213564"/>
                <a:gd name="connsiteY395" fmla="*/ 27165 h 320973"/>
                <a:gd name="connsiteX396" fmla="*/ 883771 w 1213564"/>
                <a:gd name="connsiteY396" fmla="*/ 35604 h 320973"/>
                <a:gd name="connsiteX397" fmla="*/ 907165 w 1213564"/>
                <a:gd name="connsiteY397" fmla="*/ 64580 h 320973"/>
                <a:gd name="connsiteX398" fmla="*/ 913986 w 1213564"/>
                <a:gd name="connsiteY398" fmla="*/ 64580 h 320973"/>
                <a:gd name="connsiteX399" fmla="*/ 913986 w 1213564"/>
                <a:gd name="connsiteY399" fmla="*/ 23365 h 320973"/>
                <a:gd name="connsiteX400" fmla="*/ 913986 w 1213564"/>
                <a:gd name="connsiteY400" fmla="*/ 19421 h 320973"/>
                <a:gd name="connsiteX401" fmla="*/ 907165 w 1213564"/>
                <a:gd name="connsiteY401" fmla="*/ 19421 h 320973"/>
                <a:gd name="connsiteX402" fmla="*/ 907165 w 1213564"/>
                <a:gd name="connsiteY402" fmla="*/ 64580 h 320973"/>
                <a:gd name="connsiteX403" fmla="*/ 910656 w 1213564"/>
                <a:gd name="connsiteY403" fmla="*/ 2515 h 320973"/>
                <a:gd name="connsiteX404" fmla="*/ 907717 w 1213564"/>
                <a:gd name="connsiteY404" fmla="*/ 3610 h 320973"/>
                <a:gd name="connsiteX405" fmla="*/ 906547 w 1213564"/>
                <a:gd name="connsiteY405" fmla="*/ 7010 h 320973"/>
                <a:gd name="connsiteX406" fmla="*/ 907717 w 1213564"/>
                <a:gd name="connsiteY406" fmla="*/ 10382 h 320973"/>
                <a:gd name="connsiteX407" fmla="*/ 910656 w 1213564"/>
                <a:gd name="connsiteY407" fmla="*/ 11497 h 320973"/>
                <a:gd name="connsiteX408" fmla="*/ 913558 w 1213564"/>
                <a:gd name="connsiteY408" fmla="*/ 10382 h 320973"/>
                <a:gd name="connsiteX409" fmla="*/ 914785 w 1213564"/>
                <a:gd name="connsiteY409" fmla="*/ 7010 h 320973"/>
                <a:gd name="connsiteX410" fmla="*/ 913558 w 1213564"/>
                <a:gd name="connsiteY410" fmla="*/ 3610 h 320973"/>
                <a:gd name="connsiteX411" fmla="*/ 910656 w 1213564"/>
                <a:gd name="connsiteY411" fmla="*/ 2515 h 320973"/>
                <a:gd name="connsiteX412" fmla="*/ 947968 w 1213564"/>
                <a:gd name="connsiteY412" fmla="*/ 38700 h 320973"/>
                <a:gd name="connsiteX413" fmla="*/ 966120 w 1213564"/>
                <a:gd name="connsiteY413" fmla="*/ 19412 h 320973"/>
                <a:gd name="connsiteX414" fmla="*/ 958091 w 1213564"/>
                <a:gd name="connsiteY414" fmla="*/ 19412 h 320973"/>
                <a:gd name="connsiteX415" fmla="*/ 943097 w 1213564"/>
                <a:gd name="connsiteY415" fmla="*/ 35404 h 320973"/>
                <a:gd name="connsiteX416" fmla="*/ 940291 w 1213564"/>
                <a:gd name="connsiteY416" fmla="*/ 38786 h 320973"/>
                <a:gd name="connsiteX417" fmla="*/ 937741 w 1213564"/>
                <a:gd name="connsiteY417" fmla="*/ 41958 h 320973"/>
                <a:gd name="connsiteX418" fmla="*/ 937465 w 1213564"/>
                <a:gd name="connsiteY418" fmla="*/ 41958 h 320973"/>
                <a:gd name="connsiteX419" fmla="*/ 937665 w 1213564"/>
                <a:gd name="connsiteY419" fmla="*/ 37776 h 320973"/>
                <a:gd name="connsiteX420" fmla="*/ 937798 w 1213564"/>
                <a:gd name="connsiteY420" fmla="*/ 33757 h 320973"/>
                <a:gd name="connsiteX421" fmla="*/ 937798 w 1213564"/>
                <a:gd name="connsiteY421" fmla="*/ 457 h 320973"/>
                <a:gd name="connsiteX422" fmla="*/ 930996 w 1213564"/>
                <a:gd name="connsiteY422" fmla="*/ 457 h 320973"/>
                <a:gd name="connsiteX423" fmla="*/ 930996 w 1213564"/>
                <a:gd name="connsiteY423" fmla="*/ 64580 h 320973"/>
                <a:gd name="connsiteX424" fmla="*/ 937798 w 1213564"/>
                <a:gd name="connsiteY424" fmla="*/ 64580 h 320973"/>
                <a:gd name="connsiteX425" fmla="*/ 937798 w 1213564"/>
                <a:gd name="connsiteY425" fmla="*/ 48225 h 320973"/>
                <a:gd name="connsiteX426" fmla="*/ 943259 w 1213564"/>
                <a:gd name="connsiteY426" fmla="*/ 43196 h 320973"/>
                <a:gd name="connsiteX427" fmla="*/ 959204 w 1213564"/>
                <a:gd name="connsiteY427" fmla="*/ 64580 h 320973"/>
                <a:gd name="connsiteX428" fmla="*/ 967414 w 1213564"/>
                <a:gd name="connsiteY428" fmla="*/ 64580 h 320973"/>
                <a:gd name="connsiteX429" fmla="*/ 947968 w 1213564"/>
                <a:gd name="connsiteY429" fmla="*/ 38700 h 320973"/>
                <a:gd name="connsiteX430" fmla="*/ 1030954 w 1213564"/>
                <a:gd name="connsiteY430" fmla="*/ 43186 h 320973"/>
                <a:gd name="connsiteX431" fmla="*/ 1029632 w 1213564"/>
                <a:gd name="connsiteY431" fmla="*/ 52235 h 320973"/>
                <a:gd name="connsiteX432" fmla="*/ 1025341 w 1213564"/>
                <a:gd name="connsiteY432" fmla="*/ 57817 h 320973"/>
                <a:gd name="connsiteX433" fmla="*/ 1017331 w 1213564"/>
                <a:gd name="connsiteY433" fmla="*/ 59712 h 320973"/>
                <a:gd name="connsiteX434" fmla="*/ 1009549 w 1213564"/>
                <a:gd name="connsiteY434" fmla="*/ 56931 h 320973"/>
                <a:gd name="connsiteX435" fmla="*/ 1006999 w 1213564"/>
                <a:gd name="connsiteY435" fmla="*/ 48501 h 320973"/>
                <a:gd name="connsiteX436" fmla="*/ 1006999 w 1213564"/>
                <a:gd name="connsiteY436" fmla="*/ 19412 h 320973"/>
                <a:gd name="connsiteX437" fmla="*/ 1000083 w 1213564"/>
                <a:gd name="connsiteY437" fmla="*/ 19412 h 320973"/>
                <a:gd name="connsiteX438" fmla="*/ 1000083 w 1213564"/>
                <a:gd name="connsiteY438" fmla="*/ 49006 h 320973"/>
                <a:gd name="connsiteX439" fmla="*/ 1001900 w 1213564"/>
                <a:gd name="connsiteY439" fmla="*/ 58322 h 320973"/>
                <a:gd name="connsiteX440" fmla="*/ 1007361 w 1213564"/>
                <a:gd name="connsiteY440" fmla="*/ 63675 h 320973"/>
                <a:gd name="connsiteX441" fmla="*/ 1016332 w 1213564"/>
                <a:gd name="connsiteY441" fmla="*/ 65408 h 320973"/>
                <a:gd name="connsiteX442" fmla="*/ 1022221 w 1213564"/>
                <a:gd name="connsiteY442" fmla="*/ 64608 h 320973"/>
                <a:gd name="connsiteX443" fmla="*/ 1027215 w 1213564"/>
                <a:gd name="connsiteY443" fmla="*/ 62198 h 320973"/>
                <a:gd name="connsiteX444" fmla="*/ 1030840 w 1213564"/>
                <a:gd name="connsiteY444" fmla="*/ 58236 h 320973"/>
                <a:gd name="connsiteX445" fmla="*/ 1031211 w 1213564"/>
                <a:gd name="connsiteY445" fmla="*/ 58236 h 320973"/>
                <a:gd name="connsiteX446" fmla="*/ 1032210 w 1213564"/>
                <a:gd name="connsiteY446" fmla="*/ 64589 h 320973"/>
                <a:gd name="connsiteX447" fmla="*/ 1037804 w 1213564"/>
                <a:gd name="connsiteY447" fmla="*/ 64589 h 320973"/>
                <a:gd name="connsiteX448" fmla="*/ 1037804 w 1213564"/>
                <a:gd name="connsiteY448" fmla="*/ 19412 h 320973"/>
                <a:gd name="connsiteX449" fmla="*/ 1030926 w 1213564"/>
                <a:gd name="connsiteY449" fmla="*/ 19412 h 320973"/>
                <a:gd name="connsiteX450" fmla="*/ 1030926 w 1213564"/>
                <a:gd name="connsiteY450" fmla="*/ 43186 h 320973"/>
                <a:gd name="connsiteX451" fmla="*/ 1092449 w 1213564"/>
                <a:gd name="connsiteY451" fmla="*/ 64580 h 320973"/>
                <a:gd name="connsiteX452" fmla="*/ 1092449 w 1213564"/>
                <a:gd name="connsiteY452" fmla="*/ 35147 h 320973"/>
                <a:gd name="connsiteX453" fmla="*/ 1088339 w 1213564"/>
                <a:gd name="connsiteY453" fmla="*/ 22517 h 320973"/>
                <a:gd name="connsiteX454" fmla="*/ 1076190 w 1213564"/>
                <a:gd name="connsiteY454" fmla="*/ 18583 h 320973"/>
                <a:gd name="connsiteX455" fmla="*/ 1070397 w 1213564"/>
                <a:gd name="connsiteY455" fmla="*/ 19431 h 320973"/>
                <a:gd name="connsiteX456" fmla="*/ 1065421 w 1213564"/>
                <a:gd name="connsiteY456" fmla="*/ 21898 h 320973"/>
                <a:gd name="connsiteX457" fmla="*/ 1061740 w 1213564"/>
                <a:gd name="connsiteY457" fmla="*/ 25918 h 320973"/>
                <a:gd name="connsiteX458" fmla="*/ 1061369 w 1213564"/>
                <a:gd name="connsiteY458" fmla="*/ 25918 h 320973"/>
                <a:gd name="connsiteX459" fmla="*/ 1060351 w 1213564"/>
                <a:gd name="connsiteY459" fmla="*/ 19412 h 320973"/>
                <a:gd name="connsiteX460" fmla="*/ 1054833 w 1213564"/>
                <a:gd name="connsiteY460" fmla="*/ 19412 h 320973"/>
                <a:gd name="connsiteX461" fmla="*/ 1054833 w 1213564"/>
                <a:gd name="connsiteY461" fmla="*/ 64580 h 320973"/>
                <a:gd name="connsiteX462" fmla="*/ 1061673 w 1213564"/>
                <a:gd name="connsiteY462" fmla="*/ 64580 h 320973"/>
                <a:gd name="connsiteX463" fmla="*/ 1061673 w 1213564"/>
                <a:gd name="connsiteY463" fmla="*/ 40919 h 320973"/>
                <a:gd name="connsiteX464" fmla="*/ 1064717 w 1213564"/>
                <a:gd name="connsiteY464" fmla="*/ 28604 h 320973"/>
                <a:gd name="connsiteX465" fmla="*/ 1075249 w 1213564"/>
                <a:gd name="connsiteY465" fmla="*/ 24355 h 320973"/>
                <a:gd name="connsiteX466" fmla="*/ 1083126 w 1213564"/>
                <a:gd name="connsiteY466" fmla="*/ 27156 h 320973"/>
                <a:gd name="connsiteX467" fmla="*/ 1085704 w 1213564"/>
                <a:gd name="connsiteY467" fmla="*/ 35604 h 320973"/>
                <a:gd name="connsiteX468" fmla="*/ 1085704 w 1213564"/>
                <a:gd name="connsiteY468" fmla="*/ 64580 h 320973"/>
                <a:gd name="connsiteX469" fmla="*/ 1092449 w 1213564"/>
                <a:gd name="connsiteY469" fmla="*/ 64580 h 320973"/>
                <a:gd name="connsiteX470" fmla="*/ 1139388 w 1213564"/>
                <a:gd name="connsiteY470" fmla="*/ 58160 h 320973"/>
                <a:gd name="connsiteX471" fmla="*/ 1136154 w 1213564"/>
                <a:gd name="connsiteY471" fmla="*/ 61817 h 320973"/>
                <a:gd name="connsiteX472" fmla="*/ 1131511 w 1213564"/>
                <a:gd name="connsiteY472" fmla="*/ 64437 h 320973"/>
                <a:gd name="connsiteX473" fmla="*/ 1125156 w 1213564"/>
                <a:gd name="connsiteY473" fmla="*/ 65408 h 320973"/>
                <a:gd name="connsiteX474" fmla="*/ 1111590 w 1213564"/>
                <a:gd name="connsiteY474" fmla="*/ 59560 h 320973"/>
                <a:gd name="connsiteX475" fmla="*/ 1106576 w 1213564"/>
                <a:gd name="connsiteY475" fmla="*/ 42167 h 320973"/>
                <a:gd name="connsiteX476" fmla="*/ 1111685 w 1213564"/>
                <a:gd name="connsiteY476" fmla="*/ 24546 h 320973"/>
                <a:gd name="connsiteX477" fmla="*/ 1125289 w 1213564"/>
                <a:gd name="connsiteY477" fmla="*/ 18593 h 320973"/>
                <a:gd name="connsiteX478" fmla="*/ 1131530 w 1213564"/>
                <a:gd name="connsiteY478" fmla="*/ 19536 h 320973"/>
                <a:gd name="connsiteX479" fmla="*/ 1136135 w 1213564"/>
                <a:gd name="connsiteY479" fmla="*/ 22069 h 320973"/>
                <a:gd name="connsiteX480" fmla="*/ 1139388 w 1213564"/>
                <a:gd name="connsiteY480" fmla="*/ 25679 h 320973"/>
                <a:gd name="connsiteX481" fmla="*/ 1139874 w 1213564"/>
                <a:gd name="connsiteY481" fmla="*/ 25679 h 320973"/>
                <a:gd name="connsiteX482" fmla="*/ 1139560 w 1213564"/>
                <a:gd name="connsiteY482" fmla="*/ 22174 h 320973"/>
                <a:gd name="connsiteX483" fmla="*/ 1139388 w 1213564"/>
                <a:gd name="connsiteY483" fmla="*/ 18545 h 320973"/>
                <a:gd name="connsiteX484" fmla="*/ 1139388 w 1213564"/>
                <a:gd name="connsiteY484" fmla="*/ 457 h 320973"/>
                <a:gd name="connsiteX485" fmla="*/ 1146228 w 1213564"/>
                <a:gd name="connsiteY485" fmla="*/ 457 h 320973"/>
                <a:gd name="connsiteX486" fmla="*/ 1146228 w 1213564"/>
                <a:gd name="connsiteY486" fmla="*/ 64589 h 320973"/>
                <a:gd name="connsiteX487" fmla="*/ 1140711 w 1213564"/>
                <a:gd name="connsiteY487" fmla="*/ 64589 h 320973"/>
                <a:gd name="connsiteX488" fmla="*/ 1139693 w 1213564"/>
                <a:gd name="connsiteY488" fmla="*/ 58160 h 320973"/>
                <a:gd name="connsiteX489" fmla="*/ 1139388 w 1213564"/>
                <a:gd name="connsiteY489" fmla="*/ 58160 h 320973"/>
                <a:gd name="connsiteX490" fmla="*/ 1126212 w 1213564"/>
                <a:gd name="connsiteY490" fmla="*/ 59722 h 320973"/>
                <a:gd name="connsiteX491" fmla="*/ 1136468 w 1213564"/>
                <a:gd name="connsiteY491" fmla="*/ 55597 h 320973"/>
                <a:gd name="connsiteX492" fmla="*/ 1139474 w 1213564"/>
                <a:gd name="connsiteY492" fmla="*/ 43358 h 320973"/>
                <a:gd name="connsiteX493" fmla="*/ 1139474 w 1213564"/>
                <a:gd name="connsiteY493" fmla="*/ 42120 h 320973"/>
                <a:gd name="connsiteX494" fmla="*/ 1136611 w 1213564"/>
                <a:gd name="connsiteY494" fmla="*/ 28889 h 320973"/>
                <a:gd name="connsiteX495" fmla="*/ 1126203 w 1213564"/>
                <a:gd name="connsiteY495" fmla="*/ 24279 h 320973"/>
                <a:gd name="connsiteX496" fmla="*/ 1116784 w 1213564"/>
                <a:gd name="connsiteY496" fmla="*/ 29118 h 320973"/>
                <a:gd name="connsiteX497" fmla="*/ 1113645 w 1213564"/>
                <a:gd name="connsiteY497" fmla="*/ 42329 h 320973"/>
                <a:gd name="connsiteX498" fmla="*/ 1116765 w 1213564"/>
                <a:gd name="connsiteY498" fmla="*/ 55188 h 320973"/>
                <a:gd name="connsiteX499" fmla="*/ 1126212 w 1213564"/>
                <a:gd name="connsiteY499" fmla="*/ 59722 h 320973"/>
                <a:gd name="connsiteX500" fmla="*/ 68069 w 1213564"/>
                <a:gd name="connsiteY500" fmla="*/ 121958 h 320973"/>
                <a:gd name="connsiteX501" fmla="*/ 58403 w 1213564"/>
                <a:gd name="connsiteY501" fmla="*/ 159706 h 320973"/>
                <a:gd name="connsiteX502" fmla="*/ 57195 w 1213564"/>
                <a:gd name="connsiteY502" fmla="*/ 164735 h 320973"/>
                <a:gd name="connsiteX503" fmla="*/ 56206 w 1213564"/>
                <a:gd name="connsiteY503" fmla="*/ 169393 h 320973"/>
                <a:gd name="connsiteX504" fmla="*/ 55521 w 1213564"/>
                <a:gd name="connsiteY504" fmla="*/ 173641 h 320973"/>
                <a:gd name="connsiteX505" fmla="*/ 54959 w 1213564"/>
                <a:gd name="connsiteY505" fmla="*/ 170555 h 320973"/>
                <a:gd name="connsiteX506" fmla="*/ 54255 w 1213564"/>
                <a:gd name="connsiteY506" fmla="*/ 167135 h 320973"/>
                <a:gd name="connsiteX507" fmla="*/ 53380 w 1213564"/>
                <a:gd name="connsiteY507" fmla="*/ 163449 h 320973"/>
                <a:gd name="connsiteX508" fmla="*/ 52305 w 1213564"/>
                <a:gd name="connsiteY508" fmla="*/ 159620 h 320973"/>
                <a:gd name="connsiteX509" fmla="*/ 41022 w 1213564"/>
                <a:gd name="connsiteY509" fmla="*/ 121949 h 320973"/>
                <a:gd name="connsiteX510" fmla="*/ 33811 w 1213564"/>
                <a:gd name="connsiteY510" fmla="*/ 121949 h 320973"/>
                <a:gd name="connsiteX511" fmla="*/ 22975 w 1213564"/>
                <a:gd name="connsiteY511" fmla="*/ 159334 h 320973"/>
                <a:gd name="connsiteX512" fmla="*/ 21976 w 1213564"/>
                <a:gd name="connsiteY512" fmla="*/ 163039 h 320973"/>
                <a:gd name="connsiteX513" fmla="*/ 21120 w 1213564"/>
                <a:gd name="connsiteY513" fmla="*/ 166707 h 320973"/>
                <a:gd name="connsiteX514" fmla="*/ 20397 w 1213564"/>
                <a:gd name="connsiteY514" fmla="*/ 170269 h 320973"/>
                <a:gd name="connsiteX515" fmla="*/ 19855 w 1213564"/>
                <a:gd name="connsiteY515" fmla="*/ 173641 h 320973"/>
                <a:gd name="connsiteX516" fmla="*/ 19312 w 1213564"/>
                <a:gd name="connsiteY516" fmla="*/ 170431 h 320973"/>
                <a:gd name="connsiteX517" fmla="*/ 18684 w 1213564"/>
                <a:gd name="connsiteY517" fmla="*/ 167049 h 320973"/>
                <a:gd name="connsiteX518" fmla="*/ 17904 w 1213564"/>
                <a:gd name="connsiteY518" fmla="*/ 163478 h 320973"/>
                <a:gd name="connsiteX519" fmla="*/ 16972 w 1213564"/>
                <a:gd name="connsiteY519" fmla="*/ 159753 h 320973"/>
                <a:gd name="connsiteX520" fmla="*/ 7306 w 1213564"/>
                <a:gd name="connsiteY520" fmla="*/ 121958 h 320973"/>
                <a:gd name="connsiteX521" fmla="*/ 0 w 1213564"/>
                <a:gd name="connsiteY521" fmla="*/ 121958 h 320973"/>
                <a:gd name="connsiteX522" fmla="*/ 15983 w 1213564"/>
                <a:gd name="connsiteY522" fmla="*/ 182213 h 320973"/>
                <a:gd name="connsiteX523" fmla="*/ 23023 w 1213564"/>
                <a:gd name="connsiteY523" fmla="*/ 182213 h 320973"/>
                <a:gd name="connsiteX524" fmla="*/ 34638 w 1213564"/>
                <a:gd name="connsiteY524" fmla="*/ 141703 h 320973"/>
                <a:gd name="connsiteX525" fmla="*/ 35637 w 1213564"/>
                <a:gd name="connsiteY525" fmla="*/ 138113 h 320973"/>
                <a:gd name="connsiteX526" fmla="*/ 36456 w 1213564"/>
                <a:gd name="connsiteY526" fmla="*/ 134779 h 320973"/>
                <a:gd name="connsiteX527" fmla="*/ 37036 w 1213564"/>
                <a:gd name="connsiteY527" fmla="*/ 132017 h 320973"/>
                <a:gd name="connsiteX528" fmla="*/ 37350 w 1213564"/>
                <a:gd name="connsiteY528" fmla="*/ 130197 h 320973"/>
                <a:gd name="connsiteX529" fmla="*/ 37740 w 1213564"/>
                <a:gd name="connsiteY529" fmla="*/ 132036 h 320973"/>
                <a:gd name="connsiteX530" fmla="*/ 38406 w 1213564"/>
                <a:gd name="connsiteY530" fmla="*/ 134836 h 320973"/>
                <a:gd name="connsiteX531" fmla="*/ 39300 w 1213564"/>
                <a:gd name="connsiteY531" fmla="*/ 138179 h 320973"/>
                <a:gd name="connsiteX532" fmla="*/ 40299 w 1213564"/>
                <a:gd name="connsiteY532" fmla="*/ 141656 h 320973"/>
                <a:gd name="connsiteX533" fmla="*/ 52248 w 1213564"/>
                <a:gd name="connsiteY533" fmla="*/ 182213 h 320973"/>
                <a:gd name="connsiteX534" fmla="*/ 59269 w 1213564"/>
                <a:gd name="connsiteY534" fmla="*/ 182213 h 320973"/>
                <a:gd name="connsiteX535" fmla="*/ 75375 w 1213564"/>
                <a:gd name="connsiteY535" fmla="*/ 121958 h 320973"/>
                <a:gd name="connsiteX536" fmla="*/ 68069 w 1213564"/>
                <a:gd name="connsiteY536" fmla="*/ 121958 h 320973"/>
                <a:gd name="connsiteX537" fmla="*/ 86401 w 1213564"/>
                <a:gd name="connsiteY537" fmla="*/ 182204 h 320973"/>
                <a:gd name="connsiteX538" fmla="*/ 93222 w 1213564"/>
                <a:gd name="connsiteY538" fmla="*/ 182204 h 320973"/>
                <a:gd name="connsiteX539" fmla="*/ 93222 w 1213564"/>
                <a:gd name="connsiteY539" fmla="*/ 137046 h 320973"/>
                <a:gd name="connsiteX540" fmla="*/ 89902 w 1213564"/>
                <a:gd name="connsiteY540" fmla="*/ 137046 h 320973"/>
                <a:gd name="connsiteX541" fmla="*/ 86401 w 1213564"/>
                <a:gd name="connsiteY541" fmla="*/ 137046 h 320973"/>
                <a:gd name="connsiteX542" fmla="*/ 86401 w 1213564"/>
                <a:gd name="connsiteY542" fmla="*/ 182204 h 320973"/>
                <a:gd name="connsiteX543" fmla="*/ 92794 w 1213564"/>
                <a:gd name="connsiteY543" fmla="*/ 121234 h 320973"/>
                <a:gd name="connsiteX544" fmla="*/ 89893 w 1213564"/>
                <a:gd name="connsiteY544" fmla="*/ 120139 h 320973"/>
                <a:gd name="connsiteX545" fmla="*/ 86953 w 1213564"/>
                <a:gd name="connsiteY545" fmla="*/ 121234 h 320973"/>
                <a:gd name="connsiteX546" fmla="*/ 85783 w 1213564"/>
                <a:gd name="connsiteY546" fmla="*/ 124635 h 320973"/>
                <a:gd name="connsiteX547" fmla="*/ 86953 w 1213564"/>
                <a:gd name="connsiteY547" fmla="*/ 128016 h 320973"/>
                <a:gd name="connsiteX548" fmla="*/ 89893 w 1213564"/>
                <a:gd name="connsiteY548" fmla="*/ 129130 h 320973"/>
                <a:gd name="connsiteX549" fmla="*/ 92794 w 1213564"/>
                <a:gd name="connsiteY549" fmla="*/ 128016 h 320973"/>
                <a:gd name="connsiteX550" fmla="*/ 94021 w 1213564"/>
                <a:gd name="connsiteY550" fmla="*/ 124635 h 320973"/>
                <a:gd name="connsiteX551" fmla="*/ 92794 w 1213564"/>
                <a:gd name="connsiteY551" fmla="*/ 121234 h 320973"/>
                <a:gd name="connsiteX552" fmla="*/ 130753 w 1213564"/>
                <a:gd name="connsiteY552" fmla="*/ 136217 h 320973"/>
                <a:gd name="connsiteX553" fmla="*/ 124921 w 1213564"/>
                <a:gd name="connsiteY553" fmla="*/ 137455 h 320973"/>
                <a:gd name="connsiteX554" fmla="*/ 120336 w 1213564"/>
                <a:gd name="connsiteY554" fmla="*/ 140770 h 320973"/>
                <a:gd name="connsiteX555" fmla="*/ 116958 w 1213564"/>
                <a:gd name="connsiteY555" fmla="*/ 145371 h 320973"/>
                <a:gd name="connsiteX556" fmla="*/ 116683 w 1213564"/>
                <a:gd name="connsiteY556" fmla="*/ 145371 h 320973"/>
                <a:gd name="connsiteX557" fmla="*/ 115940 w 1213564"/>
                <a:gd name="connsiteY557" fmla="*/ 137046 h 320973"/>
                <a:gd name="connsiteX558" fmla="*/ 110251 w 1213564"/>
                <a:gd name="connsiteY558" fmla="*/ 137046 h 320973"/>
                <a:gd name="connsiteX559" fmla="*/ 110251 w 1213564"/>
                <a:gd name="connsiteY559" fmla="*/ 182213 h 320973"/>
                <a:gd name="connsiteX560" fmla="*/ 117130 w 1213564"/>
                <a:gd name="connsiteY560" fmla="*/ 182213 h 320973"/>
                <a:gd name="connsiteX561" fmla="*/ 117130 w 1213564"/>
                <a:gd name="connsiteY561" fmla="*/ 157982 h 320973"/>
                <a:gd name="connsiteX562" fmla="*/ 118167 w 1213564"/>
                <a:gd name="connsiteY562" fmla="*/ 151609 h 320973"/>
                <a:gd name="connsiteX563" fmla="*/ 120992 w 1213564"/>
                <a:gd name="connsiteY563" fmla="*/ 146704 h 320973"/>
                <a:gd name="connsiteX564" fmla="*/ 125226 w 1213564"/>
                <a:gd name="connsiteY564" fmla="*/ 143570 h 320973"/>
                <a:gd name="connsiteX565" fmla="*/ 130334 w 1213564"/>
                <a:gd name="connsiteY565" fmla="*/ 142484 h 320973"/>
                <a:gd name="connsiteX566" fmla="*/ 132903 w 1213564"/>
                <a:gd name="connsiteY566" fmla="*/ 142646 h 320973"/>
                <a:gd name="connsiteX567" fmla="*/ 135357 w 1213564"/>
                <a:gd name="connsiteY567" fmla="*/ 143104 h 320973"/>
                <a:gd name="connsiteX568" fmla="*/ 136233 w 1213564"/>
                <a:gd name="connsiteY568" fmla="*/ 136750 h 320973"/>
                <a:gd name="connsiteX569" fmla="*/ 133597 w 1213564"/>
                <a:gd name="connsiteY569" fmla="*/ 136360 h 320973"/>
                <a:gd name="connsiteX570" fmla="*/ 130753 w 1213564"/>
                <a:gd name="connsiteY570" fmla="*/ 136217 h 320973"/>
                <a:gd name="connsiteX571" fmla="*/ 150569 w 1213564"/>
                <a:gd name="connsiteY571" fmla="*/ 126578 h 320973"/>
                <a:gd name="connsiteX572" fmla="*/ 147839 w 1213564"/>
                <a:gd name="connsiteY572" fmla="*/ 136388 h 320973"/>
                <a:gd name="connsiteX573" fmla="*/ 141389 w 1213564"/>
                <a:gd name="connsiteY573" fmla="*/ 139065 h 320973"/>
                <a:gd name="connsiteX574" fmla="*/ 141389 w 1213564"/>
                <a:gd name="connsiteY574" fmla="*/ 142399 h 320973"/>
                <a:gd name="connsiteX575" fmla="*/ 147801 w 1213564"/>
                <a:gd name="connsiteY575" fmla="*/ 142399 h 320973"/>
                <a:gd name="connsiteX576" fmla="*/ 147801 w 1213564"/>
                <a:gd name="connsiteY576" fmla="*/ 169193 h 320973"/>
                <a:gd name="connsiteX577" fmla="*/ 149552 w 1213564"/>
                <a:gd name="connsiteY577" fmla="*/ 177517 h 320973"/>
                <a:gd name="connsiteX578" fmla="*/ 154232 w 1213564"/>
                <a:gd name="connsiteY578" fmla="*/ 181775 h 320973"/>
                <a:gd name="connsiteX579" fmla="*/ 160739 w 1213564"/>
                <a:gd name="connsiteY579" fmla="*/ 183042 h 320973"/>
                <a:gd name="connsiteX580" fmla="*/ 164868 w 1213564"/>
                <a:gd name="connsiteY580" fmla="*/ 182670 h 320973"/>
                <a:gd name="connsiteX581" fmla="*/ 168198 w 1213564"/>
                <a:gd name="connsiteY581" fmla="*/ 181756 h 320973"/>
                <a:gd name="connsiteX582" fmla="*/ 168198 w 1213564"/>
                <a:gd name="connsiteY582" fmla="*/ 176441 h 320973"/>
                <a:gd name="connsiteX583" fmla="*/ 165315 w 1213564"/>
                <a:gd name="connsiteY583" fmla="*/ 177136 h 320973"/>
                <a:gd name="connsiteX584" fmla="*/ 161843 w 1213564"/>
                <a:gd name="connsiteY584" fmla="*/ 177413 h 320973"/>
                <a:gd name="connsiteX585" fmla="*/ 156639 w 1213564"/>
                <a:gd name="connsiteY585" fmla="*/ 175327 h 320973"/>
                <a:gd name="connsiteX586" fmla="*/ 154689 w 1213564"/>
                <a:gd name="connsiteY586" fmla="*/ 168974 h 320973"/>
                <a:gd name="connsiteX587" fmla="*/ 154689 w 1213564"/>
                <a:gd name="connsiteY587" fmla="*/ 142389 h 320973"/>
                <a:gd name="connsiteX588" fmla="*/ 167922 w 1213564"/>
                <a:gd name="connsiteY588" fmla="*/ 142389 h 320973"/>
                <a:gd name="connsiteX589" fmla="*/ 167922 w 1213564"/>
                <a:gd name="connsiteY589" fmla="*/ 137046 h 320973"/>
                <a:gd name="connsiteX590" fmla="*/ 154689 w 1213564"/>
                <a:gd name="connsiteY590" fmla="*/ 137046 h 320973"/>
                <a:gd name="connsiteX591" fmla="*/ 154689 w 1213564"/>
                <a:gd name="connsiteY591" fmla="*/ 126578 h 320973"/>
                <a:gd name="connsiteX592" fmla="*/ 150569 w 1213564"/>
                <a:gd name="connsiteY592" fmla="*/ 126578 h 320973"/>
                <a:gd name="connsiteX593" fmla="*/ 200715 w 1213564"/>
                <a:gd name="connsiteY593" fmla="*/ 181556 h 320973"/>
                <a:gd name="connsiteX594" fmla="*/ 206899 w 1213564"/>
                <a:gd name="connsiteY594" fmla="*/ 177127 h 320973"/>
                <a:gd name="connsiteX595" fmla="*/ 209058 w 1213564"/>
                <a:gd name="connsiteY595" fmla="*/ 169850 h 320973"/>
                <a:gd name="connsiteX596" fmla="*/ 207384 w 1213564"/>
                <a:gd name="connsiteY596" fmla="*/ 163773 h 320973"/>
                <a:gd name="connsiteX597" fmla="*/ 202627 w 1213564"/>
                <a:gd name="connsiteY597" fmla="*/ 159734 h 320973"/>
                <a:gd name="connsiteX598" fmla="*/ 195302 w 1213564"/>
                <a:gd name="connsiteY598" fmla="*/ 156496 h 320973"/>
                <a:gd name="connsiteX599" fmla="*/ 188481 w 1213564"/>
                <a:gd name="connsiteY599" fmla="*/ 153695 h 320973"/>
                <a:gd name="connsiteX600" fmla="*/ 184713 w 1213564"/>
                <a:gd name="connsiteY600" fmla="*/ 151143 h 320973"/>
                <a:gd name="connsiteX601" fmla="*/ 183543 w 1213564"/>
                <a:gd name="connsiteY601" fmla="*/ 147676 h 320973"/>
                <a:gd name="connsiteX602" fmla="*/ 186074 w 1213564"/>
                <a:gd name="connsiteY602" fmla="*/ 143389 h 320973"/>
                <a:gd name="connsiteX603" fmla="*/ 193342 w 1213564"/>
                <a:gd name="connsiteY603" fmla="*/ 141827 h 320973"/>
                <a:gd name="connsiteX604" fmla="*/ 199811 w 1213564"/>
                <a:gd name="connsiteY604" fmla="*/ 142646 h 320973"/>
                <a:gd name="connsiteX605" fmla="*/ 205776 w 1213564"/>
                <a:gd name="connsiteY605" fmla="*/ 144675 h 320973"/>
                <a:gd name="connsiteX606" fmla="*/ 208078 w 1213564"/>
                <a:gd name="connsiteY606" fmla="*/ 139189 h 320973"/>
                <a:gd name="connsiteX607" fmla="*/ 201428 w 1213564"/>
                <a:gd name="connsiteY607" fmla="*/ 137027 h 320973"/>
                <a:gd name="connsiteX608" fmla="*/ 193789 w 1213564"/>
                <a:gd name="connsiteY608" fmla="*/ 136217 h 320973"/>
                <a:gd name="connsiteX609" fmla="*/ 181621 w 1213564"/>
                <a:gd name="connsiteY609" fmla="*/ 139294 h 320973"/>
                <a:gd name="connsiteX610" fmla="*/ 177017 w 1213564"/>
                <a:gd name="connsiteY610" fmla="*/ 148095 h 320973"/>
                <a:gd name="connsiteX611" fmla="*/ 178710 w 1213564"/>
                <a:gd name="connsiteY611" fmla="*/ 154191 h 320973"/>
                <a:gd name="connsiteX612" fmla="*/ 183562 w 1213564"/>
                <a:gd name="connsiteY612" fmla="*/ 158172 h 320973"/>
                <a:gd name="connsiteX613" fmla="*/ 191049 w 1213564"/>
                <a:gd name="connsiteY613" fmla="*/ 161439 h 320973"/>
                <a:gd name="connsiteX614" fmla="*/ 197870 w 1213564"/>
                <a:gd name="connsiteY614" fmla="*/ 164392 h 320973"/>
                <a:gd name="connsiteX615" fmla="*/ 201400 w 1213564"/>
                <a:gd name="connsiteY615" fmla="*/ 167154 h 320973"/>
                <a:gd name="connsiteX616" fmla="*/ 202456 w 1213564"/>
                <a:gd name="connsiteY616" fmla="*/ 170431 h 320973"/>
                <a:gd name="connsiteX617" fmla="*/ 199821 w 1213564"/>
                <a:gd name="connsiteY617" fmla="*/ 175584 h 320973"/>
                <a:gd name="connsiteX618" fmla="*/ 191325 w 1213564"/>
                <a:gd name="connsiteY618" fmla="*/ 177479 h 320973"/>
                <a:gd name="connsiteX619" fmla="*/ 183505 w 1213564"/>
                <a:gd name="connsiteY619" fmla="*/ 176365 h 320973"/>
                <a:gd name="connsiteX620" fmla="*/ 176931 w 1213564"/>
                <a:gd name="connsiteY620" fmla="*/ 173888 h 320973"/>
                <a:gd name="connsiteX621" fmla="*/ 176931 w 1213564"/>
                <a:gd name="connsiteY621" fmla="*/ 180194 h 320973"/>
                <a:gd name="connsiteX622" fmla="*/ 182991 w 1213564"/>
                <a:gd name="connsiteY622" fmla="*/ 182299 h 320973"/>
                <a:gd name="connsiteX623" fmla="*/ 191163 w 1213564"/>
                <a:gd name="connsiteY623" fmla="*/ 183042 h 320973"/>
                <a:gd name="connsiteX624" fmla="*/ 200715 w 1213564"/>
                <a:gd name="connsiteY624" fmla="*/ 181556 h 320973"/>
                <a:gd name="connsiteX625" fmla="*/ 247293 w 1213564"/>
                <a:gd name="connsiteY625" fmla="*/ 182423 h 320973"/>
                <a:gd name="connsiteX626" fmla="*/ 252325 w 1213564"/>
                <a:gd name="connsiteY626" fmla="*/ 180642 h 320973"/>
                <a:gd name="connsiteX627" fmla="*/ 252325 w 1213564"/>
                <a:gd name="connsiteY627" fmla="*/ 174546 h 320973"/>
                <a:gd name="connsiteX628" fmla="*/ 247102 w 1213564"/>
                <a:gd name="connsiteY628" fmla="*/ 176336 h 320973"/>
                <a:gd name="connsiteX629" fmla="*/ 240633 w 1213564"/>
                <a:gd name="connsiteY629" fmla="*/ 177098 h 320973"/>
                <a:gd name="connsiteX630" fmla="*/ 233165 w 1213564"/>
                <a:gd name="connsiteY630" fmla="*/ 175050 h 320973"/>
                <a:gd name="connsiteX631" fmla="*/ 228665 w 1213564"/>
                <a:gd name="connsiteY631" fmla="*/ 169135 h 320973"/>
                <a:gd name="connsiteX632" fmla="*/ 227162 w 1213564"/>
                <a:gd name="connsiteY632" fmla="*/ 159782 h 320973"/>
                <a:gd name="connsiteX633" fmla="*/ 228703 w 1213564"/>
                <a:gd name="connsiteY633" fmla="*/ 150133 h 320973"/>
                <a:gd name="connsiteX634" fmla="*/ 233365 w 1213564"/>
                <a:gd name="connsiteY634" fmla="*/ 144199 h 320973"/>
                <a:gd name="connsiteX635" fmla="*/ 241166 w 1213564"/>
                <a:gd name="connsiteY635" fmla="*/ 142180 h 320973"/>
                <a:gd name="connsiteX636" fmla="*/ 246199 w 1213564"/>
                <a:gd name="connsiteY636" fmla="*/ 142837 h 320973"/>
                <a:gd name="connsiteX637" fmla="*/ 250955 w 1213564"/>
                <a:gd name="connsiteY637" fmla="*/ 144323 h 320973"/>
                <a:gd name="connsiteX638" fmla="*/ 253020 w 1213564"/>
                <a:gd name="connsiteY638" fmla="*/ 138598 h 320973"/>
                <a:gd name="connsiteX639" fmla="*/ 247854 w 1213564"/>
                <a:gd name="connsiteY639" fmla="*/ 136884 h 320973"/>
                <a:gd name="connsiteX640" fmla="*/ 241328 w 1213564"/>
                <a:gd name="connsiteY640" fmla="*/ 136208 h 320973"/>
                <a:gd name="connsiteX641" fmla="*/ 230368 w 1213564"/>
                <a:gd name="connsiteY641" fmla="*/ 138722 h 320973"/>
                <a:gd name="connsiteX642" fmla="*/ 222824 w 1213564"/>
                <a:gd name="connsiteY642" fmla="*/ 146447 h 320973"/>
                <a:gd name="connsiteX643" fmla="*/ 220094 w 1213564"/>
                <a:gd name="connsiteY643" fmla="*/ 159858 h 320973"/>
                <a:gd name="connsiteX644" fmla="*/ 222672 w 1213564"/>
                <a:gd name="connsiteY644" fmla="*/ 172841 h 320973"/>
                <a:gd name="connsiteX645" fmla="*/ 229921 w 1213564"/>
                <a:gd name="connsiteY645" fmla="*/ 180518 h 320973"/>
                <a:gd name="connsiteX646" fmla="*/ 240662 w 1213564"/>
                <a:gd name="connsiteY646" fmla="*/ 183032 h 320973"/>
                <a:gd name="connsiteX647" fmla="*/ 247293 w 1213564"/>
                <a:gd name="connsiteY647" fmla="*/ 182423 h 320973"/>
                <a:gd name="connsiteX648" fmla="*/ 272380 w 1213564"/>
                <a:gd name="connsiteY648" fmla="*/ 158601 h 320973"/>
                <a:gd name="connsiteX649" fmla="*/ 273683 w 1213564"/>
                <a:gd name="connsiteY649" fmla="*/ 149533 h 320973"/>
                <a:gd name="connsiteX650" fmla="*/ 277955 w 1213564"/>
                <a:gd name="connsiteY650" fmla="*/ 143904 h 320973"/>
                <a:gd name="connsiteX651" fmla="*/ 285984 w 1213564"/>
                <a:gd name="connsiteY651" fmla="*/ 141989 h 320973"/>
                <a:gd name="connsiteX652" fmla="*/ 293861 w 1213564"/>
                <a:gd name="connsiteY652" fmla="*/ 144799 h 320973"/>
                <a:gd name="connsiteX653" fmla="*/ 296430 w 1213564"/>
                <a:gd name="connsiteY653" fmla="*/ 153248 h 320973"/>
                <a:gd name="connsiteX654" fmla="*/ 296430 w 1213564"/>
                <a:gd name="connsiteY654" fmla="*/ 182204 h 320973"/>
                <a:gd name="connsiteX655" fmla="*/ 303194 w 1213564"/>
                <a:gd name="connsiteY655" fmla="*/ 182204 h 320973"/>
                <a:gd name="connsiteX656" fmla="*/ 303194 w 1213564"/>
                <a:gd name="connsiteY656" fmla="*/ 152791 h 320973"/>
                <a:gd name="connsiteX657" fmla="*/ 301358 w 1213564"/>
                <a:gd name="connsiteY657" fmla="*/ 143389 h 320973"/>
                <a:gd name="connsiteX658" fmla="*/ 295897 w 1213564"/>
                <a:gd name="connsiteY658" fmla="*/ 138036 h 320973"/>
                <a:gd name="connsiteX659" fmla="*/ 286812 w 1213564"/>
                <a:gd name="connsiteY659" fmla="*/ 136303 h 320973"/>
                <a:gd name="connsiteX660" fmla="*/ 280961 w 1213564"/>
                <a:gd name="connsiteY660" fmla="*/ 137150 h 320973"/>
                <a:gd name="connsiteX661" fmla="*/ 276033 w 1213564"/>
                <a:gd name="connsiteY661" fmla="*/ 139627 h 320973"/>
                <a:gd name="connsiteX662" fmla="*/ 272484 w 1213564"/>
                <a:gd name="connsiteY662" fmla="*/ 143647 h 320973"/>
                <a:gd name="connsiteX663" fmla="*/ 272018 w 1213564"/>
                <a:gd name="connsiteY663" fmla="*/ 143647 h 320973"/>
                <a:gd name="connsiteX664" fmla="*/ 272313 w 1213564"/>
                <a:gd name="connsiteY664" fmla="*/ 140570 h 320973"/>
                <a:gd name="connsiteX665" fmla="*/ 272389 w 1213564"/>
                <a:gd name="connsiteY665" fmla="*/ 137255 h 320973"/>
                <a:gd name="connsiteX666" fmla="*/ 272389 w 1213564"/>
                <a:gd name="connsiteY666" fmla="*/ 118091 h 320973"/>
                <a:gd name="connsiteX667" fmla="*/ 265568 w 1213564"/>
                <a:gd name="connsiteY667" fmla="*/ 118091 h 320973"/>
                <a:gd name="connsiteX668" fmla="*/ 265568 w 1213564"/>
                <a:gd name="connsiteY668" fmla="*/ 182204 h 320973"/>
                <a:gd name="connsiteX669" fmla="*/ 272389 w 1213564"/>
                <a:gd name="connsiteY669" fmla="*/ 182204 h 320973"/>
                <a:gd name="connsiteX670" fmla="*/ 272389 w 1213564"/>
                <a:gd name="connsiteY670" fmla="*/ 158601 h 320973"/>
                <a:gd name="connsiteX671" fmla="*/ 342009 w 1213564"/>
                <a:gd name="connsiteY671" fmla="*/ 179670 h 320973"/>
                <a:gd name="connsiteX672" fmla="*/ 337252 w 1213564"/>
                <a:gd name="connsiteY672" fmla="*/ 182185 h 320973"/>
                <a:gd name="connsiteX673" fmla="*/ 330659 w 1213564"/>
                <a:gd name="connsiteY673" fmla="*/ 183042 h 320973"/>
                <a:gd name="connsiteX674" fmla="*/ 323353 w 1213564"/>
                <a:gd name="connsiteY674" fmla="*/ 181594 h 320973"/>
                <a:gd name="connsiteX675" fmla="*/ 318339 w 1213564"/>
                <a:gd name="connsiteY675" fmla="*/ 177232 h 320973"/>
                <a:gd name="connsiteX676" fmla="*/ 316503 w 1213564"/>
                <a:gd name="connsiteY676" fmla="*/ 169812 h 320973"/>
                <a:gd name="connsiteX677" fmla="*/ 321850 w 1213564"/>
                <a:gd name="connsiteY677" fmla="*/ 159429 h 320973"/>
                <a:gd name="connsiteX678" fmla="*/ 338146 w 1213564"/>
                <a:gd name="connsiteY678" fmla="*/ 155467 h 320973"/>
                <a:gd name="connsiteX679" fmla="*/ 345928 w 1213564"/>
                <a:gd name="connsiteY679" fmla="*/ 155134 h 320973"/>
                <a:gd name="connsiteX680" fmla="*/ 345928 w 1213564"/>
                <a:gd name="connsiteY680" fmla="*/ 152381 h 320973"/>
                <a:gd name="connsiteX681" fmla="*/ 343417 w 1213564"/>
                <a:gd name="connsiteY681" fmla="*/ 144180 h 320973"/>
                <a:gd name="connsiteX682" fmla="*/ 336339 w 1213564"/>
                <a:gd name="connsiteY682" fmla="*/ 141827 h 320973"/>
                <a:gd name="connsiteX683" fmla="*/ 329575 w 1213564"/>
                <a:gd name="connsiteY683" fmla="*/ 142856 h 320973"/>
                <a:gd name="connsiteX684" fmla="*/ 323496 w 1213564"/>
                <a:gd name="connsiteY684" fmla="*/ 145285 h 320973"/>
                <a:gd name="connsiteX685" fmla="*/ 321384 w 1213564"/>
                <a:gd name="connsiteY685" fmla="*/ 140094 h 320973"/>
                <a:gd name="connsiteX686" fmla="*/ 328385 w 1213564"/>
                <a:gd name="connsiteY686" fmla="*/ 137417 h 320973"/>
                <a:gd name="connsiteX687" fmla="*/ 336710 w 1213564"/>
                <a:gd name="connsiteY687" fmla="*/ 136303 h 320973"/>
                <a:gd name="connsiteX688" fmla="*/ 348678 w 1213564"/>
                <a:gd name="connsiteY688" fmla="*/ 139932 h 320973"/>
                <a:gd name="connsiteX689" fmla="*/ 352597 w 1213564"/>
                <a:gd name="connsiteY689" fmla="*/ 151514 h 320973"/>
                <a:gd name="connsiteX690" fmla="*/ 352597 w 1213564"/>
                <a:gd name="connsiteY690" fmla="*/ 182204 h 320973"/>
                <a:gd name="connsiteX691" fmla="*/ 347603 w 1213564"/>
                <a:gd name="connsiteY691" fmla="*/ 182204 h 320973"/>
                <a:gd name="connsiteX692" fmla="*/ 346299 w 1213564"/>
                <a:gd name="connsiteY692" fmla="*/ 175536 h 320973"/>
                <a:gd name="connsiteX693" fmla="*/ 345966 w 1213564"/>
                <a:gd name="connsiteY693" fmla="*/ 175536 h 320973"/>
                <a:gd name="connsiteX694" fmla="*/ 342009 w 1213564"/>
                <a:gd name="connsiteY694" fmla="*/ 179670 h 320973"/>
                <a:gd name="connsiteX695" fmla="*/ 325950 w 1213564"/>
                <a:gd name="connsiteY695" fmla="*/ 175622 h 320973"/>
                <a:gd name="connsiteX696" fmla="*/ 332172 w 1213564"/>
                <a:gd name="connsiteY696" fmla="*/ 177479 h 320973"/>
                <a:gd name="connsiteX697" fmla="*/ 341999 w 1213564"/>
                <a:gd name="connsiteY697" fmla="*/ 174136 h 320973"/>
                <a:gd name="connsiteX698" fmla="*/ 345824 w 1213564"/>
                <a:gd name="connsiteY698" fmla="*/ 164125 h 320973"/>
                <a:gd name="connsiteX699" fmla="*/ 345824 w 1213564"/>
                <a:gd name="connsiteY699" fmla="*/ 159963 h 320973"/>
                <a:gd name="connsiteX700" fmla="*/ 338964 w 1213564"/>
                <a:gd name="connsiteY700" fmla="*/ 160249 h 320973"/>
                <a:gd name="connsiteX701" fmla="*/ 327053 w 1213564"/>
                <a:gd name="connsiteY701" fmla="*/ 163011 h 320973"/>
                <a:gd name="connsiteX702" fmla="*/ 323600 w 1213564"/>
                <a:gd name="connsiteY702" fmla="*/ 169897 h 320973"/>
                <a:gd name="connsiteX703" fmla="*/ 325950 w 1213564"/>
                <a:gd name="connsiteY703" fmla="*/ 175622 h 320973"/>
                <a:gd name="connsiteX704" fmla="*/ 371253 w 1213564"/>
                <a:gd name="connsiteY704" fmla="*/ 182213 h 320973"/>
                <a:gd name="connsiteX705" fmla="*/ 378074 w 1213564"/>
                <a:gd name="connsiteY705" fmla="*/ 182213 h 320973"/>
                <a:gd name="connsiteX706" fmla="*/ 378074 w 1213564"/>
                <a:gd name="connsiteY706" fmla="*/ 142399 h 320973"/>
                <a:gd name="connsiteX707" fmla="*/ 389319 w 1213564"/>
                <a:gd name="connsiteY707" fmla="*/ 142399 h 320973"/>
                <a:gd name="connsiteX708" fmla="*/ 389319 w 1213564"/>
                <a:gd name="connsiteY708" fmla="*/ 137046 h 320973"/>
                <a:gd name="connsiteX709" fmla="*/ 378074 w 1213564"/>
                <a:gd name="connsiteY709" fmla="*/ 137046 h 320973"/>
                <a:gd name="connsiteX710" fmla="*/ 378074 w 1213564"/>
                <a:gd name="connsiteY710" fmla="*/ 133741 h 320973"/>
                <a:gd name="connsiteX711" fmla="*/ 379948 w 1213564"/>
                <a:gd name="connsiteY711" fmla="*/ 125816 h 320973"/>
                <a:gd name="connsiteX712" fmla="*/ 385742 w 1213564"/>
                <a:gd name="connsiteY712" fmla="*/ 123282 h 320973"/>
                <a:gd name="connsiteX713" fmla="*/ 389291 w 1213564"/>
                <a:gd name="connsiteY713" fmla="*/ 123673 h 320973"/>
                <a:gd name="connsiteX714" fmla="*/ 392449 w 1213564"/>
                <a:gd name="connsiteY714" fmla="*/ 124511 h 320973"/>
                <a:gd name="connsiteX715" fmla="*/ 394219 w 1213564"/>
                <a:gd name="connsiteY715" fmla="*/ 119110 h 320973"/>
                <a:gd name="connsiteX716" fmla="*/ 390413 w 1213564"/>
                <a:gd name="connsiteY716" fmla="*/ 118081 h 320973"/>
                <a:gd name="connsiteX717" fmla="*/ 385656 w 1213564"/>
                <a:gd name="connsiteY717" fmla="*/ 117634 h 320973"/>
                <a:gd name="connsiteX718" fmla="*/ 377836 w 1213564"/>
                <a:gd name="connsiteY718" fmla="*/ 119320 h 320973"/>
                <a:gd name="connsiteX719" fmla="*/ 372927 w 1213564"/>
                <a:gd name="connsiteY719" fmla="*/ 124577 h 320973"/>
                <a:gd name="connsiteX720" fmla="*/ 371253 w 1213564"/>
                <a:gd name="connsiteY720" fmla="*/ 133826 h 320973"/>
                <a:gd name="connsiteX721" fmla="*/ 371253 w 1213564"/>
                <a:gd name="connsiteY721" fmla="*/ 136836 h 320973"/>
                <a:gd name="connsiteX722" fmla="*/ 363262 w 1213564"/>
                <a:gd name="connsiteY722" fmla="*/ 139103 h 320973"/>
                <a:gd name="connsiteX723" fmla="*/ 363262 w 1213564"/>
                <a:gd name="connsiteY723" fmla="*/ 142399 h 320973"/>
                <a:gd name="connsiteX724" fmla="*/ 371253 w 1213564"/>
                <a:gd name="connsiteY724" fmla="*/ 142399 h 320973"/>
                <a:gd name="connsiteX725" fmla="*/ 371253 w 1213564"/>
                <a:gd name="connsiteY725" fmla="*/ 182213 h 320973"/>
                <a:gd name="connsiteX726" fmla="*/ 414729 w 1213564"/>
                <a:gd name="connsiteY726" fmla="*/ 177432 h 320973"/>
                <a:gd name="connsiteX727" fmla="*/ 409507 w 1213564"/>
                <a:gd name="connsiteY727" fmla="*/ 175317 h 320973"/>
                <a:gd name="connsiteX728" fmla="*/ 407556 w 1213564"/>
                <a:gd name="connsiteY728" fmla="*/ 168974 h 320973"/>
                <a:gd name="connsiteX729" fmla="*/ 407556 w 1213564"/>
                <a:gd name="connsiteY729" fmla="*/ 142389 h 320973"/>
                <a:gd name="connsiteX730" fmla="*/ 420771 w 1213564"/>
                <a:gd name="connsiteY730" fmla="*/ 142389 h 320973"/>
                <a:gd name="connsiteX731" fmla="*/ 420771 w 1213564"/>
                <a:gd name="connsiteY731" fmla="*/ 137046 h 320973"/>
                <a:gd name="connsiteX732" fmla="*/ 407556 w 1213564"/>
                <a:gd name="connsiteY732" fmla="*/ 137046 h 320973"/>
                <a:gd name="connsiteX733" fmla="*/ 407556 w 1213564"/>
                <a:gd name="connsiteY733" fmla="*/ 126578 h 320973"/>
                <a:gd name="connsiteX734" fmla="*/ 403428 w 1213564"/>
                <a:gd name="connsiteY734" fmla="*/ 126578 h 320973"/>
                <a:gd name="connsiteX735" fmla="*/ 400735 w 1213564"/>
                <a:gd name="connsiteY735" fmla="*/ 136379 h 320973"/>
                <a:gd name="connsiteX736" fmla="*/ 394247 w 1213564"/>
                <a:gd name="connsiteY736" fmla="*/ 139065 h 320973"/>
                <a:gd name="connsiteX737" fmla="*/ 394247 w 1213564"/>
                <a:gd name="connsiteY737" fmla="*/ 142399 h 320973"/>
                <a:gd name="connsiteX738" fmla="*/ 400678 w 1213564"/>
                <a:gd name="connsiteY738" fmla="*/ 142399 h 320973"/>
                <a:gd name="connsiteX739" fmla="*/ 400678 w 1213564"/>
                <a:gd name="connsiteY739" fmla="*/ 169183 h 320973"/>
                <a:gd name="connsiteX740" fmla="*/ 402429 w 1213564"/>
                <a:gd name="connsiteY740" fmla="*/ 177508 h 320973"/>
                <a:gd name="connsiteX741" fmla="*/ 407109 w 1213564"/>
                <a:gd name="connsiteY741" fmla="*/ 181766 h 320973"/>
                <a:gd name="connsiteX742" fmla="*/ 413617 w 1213564"/>
                <a:gd name="connsiteY742" fmla="*/ 183032 h 320973"/>
                <a:gd name="connsiteX743" fmla="*/ 417764 w 1213564"/>
                <a:gd name="connsiteY743" fmla="*/ 182651 h 320973"/>
                <a:gd name="connsiteX744" fmla="*/ 421075 w 1213564"/>
                <a:gd name="connsiteY744" fmla="*/ 181747 h 320973"/>
                <a:gd name="connsiteX745" fmla="*/ 421075 w 1213564"/>
                <a:gd name="connsiteY745" fmla="*/ 176422 h 320973"/>
                <a:gd name="connsiteX746" fmla="*/ 418192 w 1213564"/>
                <a:gd name="connsiteY746" fmla="*/ 177127 h 320973"/>
                <a:gd name="connsiteX747" fmla="*/ 414729 w 1213564"/>
                <a:gd name="connsiteY747" fmla="*/ 177432 h 320973"/>
                <a:gd name="connsiteX748" fmla="*/ 474655 w 1213564"/>
                <a:gd name="connsiteY748" fmla="*/ 121958 h 320973"/>
                <a:gd name="connsiteX749" fmla="*/ 490466 w 1213564"/>
                <a:gd name="connsiteY749" fmla="*/ 125320 h 320973"/>
                <a:gd name="connsiteX750" fmla="*/ 500684 w 1213564"/>
                <a:gd name="connsiteY750" fmla="*/ 135245 h 320973"/>
                <a:gd name="connsiteX751" fmla="*/ 504289 w 1213564"/>
                <a:gd name="connsiteY751" fmla="*/ 151505 h 320973"/>
                <a:gd name="connsiteX752" fmla="*/ 500589 w 1213564"/>
                <a:gd name="connsiteY752" fmla="*/ 168507 h 320973"/>
                <a:gd name="connsiteX753" fmla="*/ 489848 w 1213564"/>
                <a:gd name="connsiteY753" fmla="*/ 178784 h 320973"/>
                <a:gd name="connsiteX754" fmla="*/ 472847 w 1213564"/>
                <a:gd name="connsiteY754" fmla="*/ 182213 h 320973"/>
                <a:gd name="connsiteX755" fmla="*/ 456494 w 1213564"/>
                <a:gd name="connsiteY755" fmla="*/ 182213 h 320973"/>
                <a:gd name="connsiteX756" fmla="*/ 456494 w 1213564"/>
                <a:gd name="connsiteY756" fmla="*/ 121958 h 320973"/>
                <a:gd name="connsiteX757" fmla="*/ 474655 w 1213564"/>
                <a:gd name="connsiteY757" fmla="*/ 121958 h 320973"/>
                <a:gd name="connsiteX758" fmla="*/ 494243 w 1213564"/>
                <a:gd name="connsiteY758" fmla="*/ 138360 h 320973"/>
                <a:gd name="connsiteX759" fmla="*/ 486328 w 1213564"/>
                <a:gd name="connsiteY759" fmla="*/ 130512 h 320973"/>
                <a:gd name="connsiteX760" fmla="*/ 473580 w 1213564"/>
                <a:gd name="connsiteY760" fmla="*/ 127930 h 320973"/>
                <a:gd name="connsiteX761" fmla="*/ 463505 w 1213564"/>
                <a:gd name="connsiteY761" fmla="*/ 127930 h 320973"/>
                <a:gd name="connsiteX762" fmla="*/ 463505 w 1213564"/>
                <a:gd name="connsiteY762" fmla="*/ 176193 h 320973"/>
                <a:gd name="connsiteX763" fmla="*/ 472020 w 1213564"/>
                <a:gd name="connsiteY763" fmla="*/ 176193 h 320973"/>
                <a:gd name="connsiteX764" fmla="*/ 490694 w 1213564"/>
                <a:gd name="connsiteY764" fmla="*/ 170050 h 320973"/>
                <a:gd name="connsiteX765" fmla="*/ 496935 w 1213564"/>
                <a:gd name="connsiteY765" fmla="*/ 151752 h 320973"/>
                <a:gd name="connsiteX766" fmla="*/ 494243 w 1213564"/>
                <a:gd name="connsiteY766" fmla="*/ 138360 h 320973"/>
                <a:gd name="connsiteX767" fmla="*/ 541839 w 1213564"/>
                <a:gd name="connsiteY767" fmla="*/ 142646 h 320973"/>
                <a:gd name="connsiteX768" fmla="*/ 544312 w 1213564"/>
                <a:gd name="connsiteY768" fmla="*/ 143104 h 320973"/>
                <a:gd name="connsiteX769" fmla="*/ 545187 w 1213564"/>
                <a:gd name="connsiteY769" fmla="*/ 136750 h 320973"/>
                <a:gd name="connsiteX770" fmla="*/ 542552 w 1213564"/>
                <a:gd name="connsiteY770" fmla="*/ 136360 h 320973"/>
                <a:gd name="connsiteX771" fmla="*/ 539708 w 1213564"/>
                <a:gd name="connsiteY771" fmla="*/ 136217 h 320973"/>
                <a:gd name="connsiteX772" fmla="*/ 533895 w 1213564"/>
                <a:gd name="connsiteY772" fmla="*/ 137455 h 320973"/>
                <a:gd name="connsiteX773" fmla="*/ 529291 w 1213564"/>
                <a:gd name="connsiteY773" fmla="*/ 140770 h 320973"/>
                <a:gd name="connsiteX774" fmla="*/ 525923 w 1213564"/>
                <a:gd name="connsiteY774" fmla="*/ 145371 h 320973"/>
                <a:gd name="connsiteX775" fmla="*/ 525628 w 1213564"/>
                <a:gd name="connsiteY775" fmla="*/ 145371 h 320973"/>
                <a:gd name="connsiteX776" fmla="*/ 524886 w 1213564"/>
                <a:gd name="connsiteY776" fmla="*/ 137046 h 320973"/>
                <a:gd name="connsiteX777" fmla="*/ 519216 w 1213564"/>
                <a:gd name="connsiteY777" fmla="*/ 137046 h 320973"/>
                <a:gd name="connsiteX778" fmla="*/ 519216 w 1213564"/>
                <a:gd name="connsiteY778" fmla="*/ 182213 h 320973"/>
                <a:gd name="connsiteX779" fmla="*/ 526094 w 1213564"/>
                <a:gd name="connsiteY779" fmla="*/ 182213 h 320973"/>
                <a:gd name="connsiteX780" fmla="*/ 526094 w 1213564"/>
                <a:gd name="connsiteY780" fmla="*/ 157982 h 320973"/>
                <a:gd name="connsiteX781" fmla="*/ 527112 w 1213564"/>
                <a:gd name="connsiteY781" fmla="*/ 151609 h 320973"/>
                <a:gd name="connsiteX782" fmla="*/ 529956 w 1213564"/>
                <a:gd name="connsiteY782" fmla="*/ 146704 h 320973"/>
                <a:gd name="connsiteX783" fmla="*/ 534171 w 1213564"/>
                <a:gd name="connsiteY783" fmla="*/ 143570 h 320973"/>
                <a:gd name="connsiteX784" fmla="*/ 539299 w 1213564"/>
                <a:gd name="connsiteY784" fmla="*/ 142484 h 320973"/>
                <a:gd name="connsiteX785" fmla="*/ 541839 w 1213564"/>
                <a:gd name="connsiteY785" fmla="*/ 142646 h 320973"/>
                <a:gd name="connsiteX786" fmla="*/ 583460 w 1213564"/>
                <a:gd name="connsiteY786" fmla="*/ 138779 h 320973"/>
                <a:gd name="connsiteX787" fmla="*/ 589758 w 1213564"/>
                <a:gd name="connsiteY787" fmla="*/ 145933 h 320973"/>
                <a:gd name="connsiteX788" fmla="*/ 591946 w 1213564"/>
                <a:gd name="connsiteY788" fmla="*/ 156667 h 320973"/>
                <a:gd name="connsiteX789" fmla="*/ 591946 w 1213564"/>
                <a:gd name="connsiteY789" fmla="*/ 160906 h 320973"/>
                <a:gd name="connsiteX790" fmla="*/ 560790 w 1213564"/>
                <a:gd name="connsiteY790" fmla="*/ 160906 h 320973"/>
                <a:gd name="connsiteX791" fmla="*/ 564728 w 1213564"/>
                <a:gd name="connsiteY791" fmla="*/ 173031 h 320973"/>
                <a:gd name="connsiteX792" fmla="*/ 575526 w 1213564"/>
                <a:gd name="connsiteY792" fmla="*/ 177194 h 320973"/>
                <a:gd name="connsiteX793" fmla="*/ 583089 w 1213564"/>
                <a:gd name="connsiteY793" fmla="*/ 176403 h 320973"/>
                <a:gd name="connsiteX794" fmla="*/ 589948 w 1213564"/>
                <a:gd name="connsiteY794" fmla="*/ 174098 h 320973"/>
                <a:gd name="connsiteX795" fmla="*/ 589948 w 1213564"/>
                <a:gd name="connsiteY795" fmla="*/ 180118 h 320973"/>
                <a:gd name="connsiteX796" fmla="*/ 583165 w 1213564"/>
                <a:gd name="connsiteY796" fmla="*/ 182347 h 320973"/>
                <a:gd name="connsiteX797" fmla="*/ 575231 w 1213564"/>
                <a:gd name="connsiteY797" fmla="*/ 183042 h 320973"/>
                <a:gd name="connsiteX798" fmla="*/ 563901 w 1213564"/>
                <a:gd name="connsiteY798" fmla="*/ 180384 h 320973"/>
                <a:gd name="connsiteX799" fmla="*/ 556394 w 1213564"/>
                <a:gd name="connsiteY799" fmla="*/ 172574 h 320973"/>
                <a:gd name="connsiteX800" fmla="*/ 553721 w 1213564"/>
                <a:gd name="connsiteY800" fmla="*/ 159963 h 320973"/>
                <a:gd name="connsiteX801" fmla="*/ 556157 w 1213564"/>
                <a:gd name="connsiteY801" fmla="*/ 147333 h 320973"/>
                <a:gd name="connsiteX802" fmla="*/ 563092 w 1213564"/>
                <a:gd name="connsiteY802" fmla="*/ 139113 h 320973"/>
                <a:gd name="connsiteX803" fmla="*/ 573604 w 1213564"/>
                <a:gd name="connsiteY803" fmla="*/ 136227 h 320973"/>
                <a:gd name="connsiteX804" fmla="*/ 583460 w 1213564"/>
                <a:gd name="connsiteY804" fmla="*/ 138779 h 320973"/>
                <a:gd name="connsiteX805" fmla="*/ 584802 w 1213564"/>
                <a:gd name="connsiteY805" fmla="*/ 155429 h 320973"/>
                <a:gd name="connsiteX806" fmla="*/ 583536 w 1213564"/>
                <a:gd name="connsiteY806" fmla="*/ 148323 h 320973"/>
                <a:gd name="connsiteX807" fmla="*/ 579836 w 1213564"/>
                <a:gd name="connsiteY807" fmla="*/ 143542 h 320973"/>
                <a:gd name="connsiteX808" fmla="*/ 573500 w 1213564"/>
                <a:gd name="connsiteY808" fmla="*/ 141827 h 320973"/>
                <a:gd name="connsiteX809" fmla="*/ 564785 w 1213564"/>
                <a:gd name="connsiteY809" fmla="*/ 145418 h 320973"/>
                <a:gd name="connsiteX810" fmla="*/ 560904 w 1213564"/>
                <a:gd name="connsiteY810" fmla="*/ 155429 h 320973"/>
                <a:gd name="connsiteX811" fmla="*/ 584802 w 1213564"/>
                <a:gd name="connsiteY811" fmla="*/ 155429 h 320973"/>
                <a:gd name="connsiteX812" fmla="*/ 607881 w 1213564"/>
                <a:gd name="connsiteY812" fmla="*/ 139284 h 320973"/>
                <a:gd name="connsiteX813" fmla="*/ 603239 w 1213564"/>
                <a:gd name="connsiteY813" fmla="*/ 148085 h 320973"/>
                <a:gd name="connsiteX814" fmla="*/ 604970 w 1213564"/>
                <a:gd name="connsiteY814" fmla="*/ 154181 h 320973"/>
                <a:gd name="connsiteX815" fmla="*/ 609822 w 1213564"/>
                <a:gd name="connsiteY815" fmla="*/ 158163 h 320973"/>
                <a:gd name="connsiteX816" fmla="*/ 617290 w 1213564"/>
                <a:gd name="connsiteY816" fmla="*/ 161439 h 320973"/>
                <a:gd name="connsiteX817" fmla="*/ 624111 w 1213564"/>
                <a:gd name="connsiteY817" fmla="*/ 164382 h 320973"/>
                <a:gd name="connsiteX818" fmla="*/ 627641 w 1213564"/>
                <a:gd name="connsiteY818" fmla="*/ 167145 h 320973"/>
                <a:gd name="connsiteX819" fmla="*/ 628678 w 1213564"/>
                <a:gd name="connsiteY819" fmla="*/ 170421 h 320973"/>
                <a:gd name="connsiteX820" fmla="*/ 626061 w 1213564"/>
                <a:gd name="connsiteY820" fmla="*/ 175584 h 320973"/>
                <a:gd name="connsiteX821" fmla="*/ 617566 w 1213564"/>
                <a:gd name="connsiteY821" fmla="*/ 177479 h 320973"/>
                <a:gd name="connsiteX822" fmla="*/ 609765 w 1213564"/>
                <a:gd name="connsiteY822" fmla="*/ 176365 h 320973"/>
                <a:gd name="connsiteX823" fmla="*/ 603172 w 1213564"/>
                <a:gd name="connsiteY823" fmla="*/ 173888 h 320973"/>
                <a:gd name="connsiteX824" fmla="*/ 603172 w 1213564"/>
                <a:gd name="connsiteY824" fmla="*/ 180194 h 320973"/>
                <a:gd name="connsiteX825" fmla="*/ 609213 w 1213564"/>
                <a:gd name="connsiteY825" fmla="*/ 182299 h 320973"/>
                <a:gd name="connsiteX826" fmla="*/ 617404 w 1213564"/>
                <a:gd name="connsiteY826" fmla="*/ 183042 h 320973"/>
                <a:gd name="connsiteX827" fmla="*/ 626975 w 1213564"/>
                <a:gd name="connsiteY827" fmla="*/ 181556 h 320973"/>
                <a:gd name="connsiteX828" fmla="*/ 633158 w 1213564"/>
                <a:gd name="connsiteY828" fmla="*/ 177127 h 320973"/>
                <a:gd name="connsiteX829" fmla="*/ 635318 w 1213564"/>
                <a:gd name="connsiteY829" fmla="*/ 169840 h 320973"/>
                <a:gd name="connsiteX830" fmla="*/ 633644 w 1213564"/>
                <a:gd name="connsiteY830" fmla="*/ 163763 h 320973"/>
                <a:gd name="connsiteX831" fmla="*/ 628906 w 1213564"/>
                <a:gd name="connsiteY831" fmla="*/ 159725 h 320973"/>
                <a:gd name="connsiteX832" fmla="*/ 621571 w 1213564"/>
                <a:gd name="connsiteY832" fmla="*/ 156496 h 320973"/>
                <a:gd name="connsiteX833" fmla="*/ 614750 w 1213564"/>
                <a:gd name="connsiteY833" fmla="*/ 153686 h 320973"/>
                <a:gd name="connsiteX834" fmla="*/ 610983 w 1213564"/>
                <a:gd name="connsiteY834" fmla="*/ 151133 h 320973"/>
                <a:gd name="connsiteX835" fmla="*/ 609812 w 1213564"/>
                <a:gd name="connsiteY835" fmla="*/ 147676 h 320973"/>
                <a:gd name="connsiteX836" fmla="*/ 612343 w 1213564"/>
                <a:gd name="connsiteY836" fmla="*/ 143380 h 320973"/>
                <a:gd name="connsiteX837" fmla="*/ 619611 w 1213564"/>
                <a:gd name="connsiteY837" fmla="*/ 141818 h 320973"/>
                <a:gd name="connsiteX838" fmla="*/ 626080 w 1213564"/>
                <a:gd name="connsiteY838" fmla="*/ 142646 h 320973"/>
                <a:gd name="connsiteX839" fmla="*/ 632045 w 1213564"/>
                <a:gd name="connsiteY839" fmla="*/ 144666 h 320973"/>
                <a:gd name="connsiteX840" fmla="*/ 634348 w 1213564"/>
                <a:gd name="connsiteY840" fmla="*/ 139179 h 320973"/>
                <a:gd name="connsiteX841" fmla="*/ 627698 w 1213564"/>
                <a:gd name="connsiteY841" fmla="*/ 137017 h 320973"/>
                <a:gd name="connsiteX842" fmla="*/ 620058 w 1213564"/>
                <a:gd name="connsiteY842" fmla="*/ 136217 h 320973"/>
                <a:gd name="connsiteX843" fmla="*/ 607881 w 1213564"/>
                <a:gd name="connsiteY843" fmla="*/ 139284 h 320973"/>
                <a:gd name="connsiteX844" fmla="*/ 671279 w 1213564"/>
                <a:gd name="connsiteY844" fmla="*/ 182070 h 320973"/>
                <a:gd name="connsiteX845" fmla="*/ 664924 w 1213564"/>
                <a:gd name="connsiteY845" fmla="*/ 183042 h 320973"/>
                <a:gd name="connsiteX846" fmla="*/ 651358 w 1213564"/>
                <a:gd name="connsiteY846" fmla="*/ 177184 h 320973"/>
                <a:gd name="connsiteX847" fmla="*/ 646363 w 1213564"/>
                <a:gd name="connsiteY847" fmla="*/ 159801 h 320973"/>
                <a:gd name="connsiteX848" fmla="*/ 651453 w 1213564"/>
                <a:gd name="connsiteY848" fmla="*/ 142180 h 320973"/>
                <a:gd name="connsiteX849" fmla="*/ 665057 w 1213564"/>
                <a:gd name="connsiteY849" fmla="*/ 136227 h 320973"/>
                <a:gd name="connsiteX850" fmla="*/ 671298 w 1213564"/>
                <a:gd name="connsiteY850" fmla="*/ 137170 h 320973"/>
                <a:gd name="connsiteX851" fmla="*/ 675902 w 1213564"/>
                <a:gd name="connsiteY851" fmla="*/ 139703 h 320973"/>
                <a:gd name="connsiteX852" fmla="*/ 679156 w 1213564"/>
                <a:gd name="connsiteY852" fmla="*/ 143313 h 320973"/>
                <a:gd name="connsiteX853" fmla="*/ 679660 w 1213564"/>
                <a:gd name="connsiteY853" fmla="*/ 143313 h 320973"/>
                <a:gd name="connsiteX854" fmla="*/ 679327 w 1213564"/>
                <a:gd name="connsiteY854" fmla="*/ 139808 h 320973"/>
                <a:gd name="connsiteX855" fmla="*/ 679156 w 1213564"/>
                <a:gd name="connsiteY855" fmla="*/ 136179 h 320973"/>
                <a:gd name="connsiteX856" fmla="*/ 679156 w 1213564"/>
                <a:gd name="connsiteY856" fmla="*/ 118091 h 320973"/>
                <a:gd name="connsiteX857" fmla="*/ 685996 w 1213564"/>
                <a:gd name="connsiteY857" fmla="*/ 118091 h 320973"/>
                <a:gd name="connsiteX858" fmla="*/ 685996 w 1213564"/>
                <a:gd name="connsiteY858" fmla="*/ 182223 h 320973"/>
                <a:gd name="connsiteX859" fmla="*/ 680478 w 1213564"/>
                <a:gd name="connsiteY859" fmla="*/ 182223 h 320973"/>
                <a:gd name="connsiteX860" fmla="*/ 679461 w 1213564"/>
                <a:gd name="connsiteY860" fmla="*/ 175784 h 320973"/>
                <a:gd name="connsiteX861" fmla="*/ 679166 w 1213564"/>
                <a:gd name="connsiteY861" fmla="*/ 175784 h 320973"/>
                <a:gd name="connsiteX862" fmla="*/ 675931 w 1213564"/>
                <a:gd name="connsiteY862" fmla="*/ 179451 h 320973"/>
                <a:gd name="connsiteX863" fmla="*/ 671279 w 1213564"/>
                <a:gd name="connsiteY863" fmla="*/ 182070 h 320973"/>
                <a:gd name="connsiteX864" fmla="*/ 656542 w 1213564"/>
                <a:gd name="connsiteY864" fmla="*/ 172812 h 320973"/>
                <a:gd name="connsiteX865" fmla="*/ 665980 w 1213564"/>
                <a:gd name="connsiteY865" fmla="*/ 177346 h 320973"/>
                <a:gd name="connsiteX866" fmla="*/ 676235 w 1213564"/>
                <a:gd name="connsiteY866" fmla="*/ 173212 h 320973"/>
                <a:gd name="connsiteX867" fmla="*/ 679242 w 1213564"/>
                <a:gd name="connsiteY867" fmla="*/ 160982 h 320973"/>
                <a:gd name="connsiteX868" fmla="*/ 679242 w 1213564"/>
                <a:gd name="connsiteY868" fmla="*/ 159744 h 320973"/>
                <a:gd name="connsiteX869" fmla="*/ 676378 w 1213564"/>
                <a:gd name="connsiteY869" fmla="*/ 146514 h 320973"/>
                <a:gd name="connsiteX870" fmla="*/ 665970 w 1213564"/>
                <a:gd name="connsiteY870" fmla="*/ 141903 h 320973"/>
                <a:gd name="connsiteX871" fmla="*/ 656552 w 1213564"/>
                <a:gd name="connsiteY871" fmla="*/ 146742 h 320973"/>
                <a:gd name="connsiteX872" fmla="*/ 653413 w 1213564"/>
                <a:gd name="connsiteY872" fmla="*/ 159953 h 320973"/>
                <a:gd name="connsiteX873" fmla="*/ 656542 w 1213564"/>
                <a:gd name="connsiteY873" fmla="*/ 172812 h 320973"/>
                <a:gd name="connsiteX874" fmla="*/ 730253 w 1213564"/>
                <a:gd name="connsiteY874" fmla="*/ 138779 h 320973"/>
                <a:gd name="connsiteX875" fmla="*/ 736551 w 1213564"/>
                <a:gd name="connsiteY875" fmla="*/ 145933 h 320973"/>
                <a:gd name="connsiteX876" fmla="*/ 738729 w 1213564"/>
                <a:gd name="connsiteY876" fmla="*/ 156667 h 320973"/>
                <a:gd name="connsiteX877" fmla="*/ 738729 w 1213564"/>
                <a:gd name="connsiteY877" fmla="*/ 160906 h 320973"/>
                <a:gd name="connsiteX878" fmla="*/ 707592 w 1213564"/>
                <a:gd name="connsiteY878" fmla="*/ 160906 h 320973"/>
                <a:gd name="connsiteX879" fmla="*/ 711530 w 1213564"/>
                <a:gd name="connsiteY879" fmla="*/ 173031 h 320973"/>
                <a:gd name="connsiteX880" fmla="*/ 722328 w 1213564"/>
                <a:gd name="connsiteY880" fmla="*/ 177194 h 320973"/>
                <a:gd name="connsiteX881" fmla="*/ 729891 w 1213564"/>
                <a:gd name="connsiteY881" fmla="*/ 176403 h 320973"/>
                <a:gd name="connsiteX882" fmla="*/ 736731 w 1213564"/>
                <a:gd name="connsiteY882" fmla="*/ 174098 h 320973"/>
                <a:gd name="connsiteX883" fmla="*/ 736731 w 1213564"/>
                <a:gd name="connsiteY883" fmla="*/ 180118 h 320973"/>
                <a:gd name="connsiteX884" fmla="*/ 729948 w 1213564"/>
                <a:gd name="connsiteY884" fmla="*/ 182347 h 320973"/>
                <a:gd name="connsiteX885" fmla="*/ 722033 w 1213564"/>
                <a:gd name="connsiteY885" fmla="*/ 183042 h 320973"/>
                <a:gd name="connsiteX886" fmla="*/ 710703 w 1213564"/>
                <a:gd name="connsiteY886" fmla="*/ 180384 h 320973"/>
                <a:gd name="connsiteX887" fmla="*/ 703178 w 1213564"/>
                <a:gd name="connsiteY887" fmla="*/ 172574 h 320973"/>
                <a:gd name="connsiteX888" fmla="*/ 700523 w 1213564"/>
                <a:gd name="connsiteY888" fmla="*/ 159963 h 320973"/>
                <a:gd name="connsiteX889" fmla="*/ 702959 w 1213564"/>
                <a:gd name="connsiteY889" fmla="*/ 147333 h 320973"/>
                <a:gd name="connsiteX890" fmla="*/ 709875 w 1213564"/>
                <a:gd name="connsiteY890" fmla="*/ 139113 h 320973"/>
                <a:gd name="connsiteX891" fmla="*/ 720387 w 1213564"/>
                <a:gd name="connsiteY891" fmla="*/ 136227 h 320973"/>
                <a:gd name="connsiteX892" fmla="*/ 730253 w 1213564"/>
                <a:gd name="connsiteY892" fmla="*/ 138779 h 320973"/>
                <a:gd name="connsiteX893" fmla="*/ 731575 w 1213564"/>
                <a:gd name="connsiteY893" fmla="*/ 155429 h 320973"/>
                <a:gd name="connsiteX894" fmla="*/ 730310 w 1213564"/>
                <a:gd name="connsiteY894" fmla="*/ 148323 h 320973"/>
                <a:gd name="connsiteX895" fmla="*/ 726628 w 1213564"/>
                <a:gd name="connsiteY895" fmla="*/ 143542 h 320973"/>
                <a:gd name="connsiteX896" fmla="*/ 720292 w 1213564"/>
                <a:gd name="connsiteY896" fmla="*/ 141827 h 320973"/>
                <a:gd name="connsiteX897" fmla="*/ 711578 w 1213564"/>
                <a:gd name="connsiteY897" fmla="*/ 145418 h 320973"/>
                <a:gd name="connsiteX898" fmla="*/ 707696 w 1213564"/>
                <a:gd name="connsiteY898" fmla="*/ 155429 h 320973"/>
                <a:gd name="connsiteX899" fmla="*/ 731575 w 1213564"/>
                <a:gd name="connsiteY899" fmla="*/ 155429 h 320973"/>
                <a:gd name="connsiteX900" fmla="*/ 774271 w 1213564"/>
                <a:gd name="connsiteY900" fmla="*/ 136217 h 320973"/>
                <a:gd name="connsiteX901" fmla="*/ 768478 w 1213564"/>
                <a:gd name="connsiteY901" fmla="*/ 137065 h 320973"/>
                <a:gd name="connsiteX902" fmla="*/ 763483 w 1213564"/>
                <a:gd name="connsiteY902" fmla="*/ 139532 h 320973"/>
                <a:gd name="connsiteX903" fmla="*/ 759821 w 1213564"/>
                <a:gd name="connsiteY903" fmla="*/ 143551 h 320973"/>
                <a:gd name="connsiteX904" fmla="*/ 759450 w 1213564"/>
                <a:gd name="connsiteY904" fmla="*/ 143551 h 320973"/>
                <a:gd name="connsiteX905" fmla="*/ 758432 w 1213564"/>
                <a:gd name="connsiteY905" fmla="*/ 137046 h 320973"/>
                <a:gd name="connsiteX906" fmla="*/ 752914 w 1213564"/>
                <a:gd name="connsiteY906" fmla="*/ 137046 h 320973"/>
                <a:gd name="connsiteX907" fmla="*/ 752914 w 1213564"/>
                <a:gd name="connsiteY907" fmla="*/ 182213 h 320973"/>
                <a:gd name="connsiteX908" fmla="*/ 759754 w 1213564"/>
                <a:gd name="connsiteY908" fmla="*/ 182213 h 320973"/>
                <a:gd name="connsiteX909" fmla="*/ 759754 w 1213564"/>
                <a:gd name="connsiteY909" fmla="*/ 158553 h 320973"/>
                <a:gd name="connsiteX910" fmla="*/ 762798 w 1213564"/>
                <a:gd name="connsiteY910" fmla="*/ 146228 h 320973"/>
                <a:gd name="connsiteX911" fmla="*/ 773330 w 1213564"/>
                <a:gd name="connsiteY911" fmla="*/ 141989 h 320973"/>
                <a:gd name="connsiteX912" fmla="*/ 781207 w 1213564"/>
                <a:gd name="connsiteY912" fmla="*/ 144799 h 320973"/>
                <a:gd name="connsiteX913" fmla="*/ 783785 w 1213564"/>
                <a:gd name="connsiteY913" fmla="*/ 153248 h 320973"/>
                <a:gd name="connsiteX914" fmla="*/ 783785 w 1213564"/>
                <a:gd name="connsiteY914" fmla="*/ 182223 h 320973"/>
                <a:gd name="connsiteX915" fmla="*/ 790530 w 1213564"/>
                <a:gd name="connsiteY915" fmla="*/ 182223 h 320973"/>
                <a:gd name="connsiteX916" fmla="*/ 790530 w 1213564"/>
                <a:gd name="connsiteY916" fmla="*/ 152791 h 320973"/>
                <a:gd name="connsiteX917" fmla="*/ 786401 w 1213564"/>
                <a:gd name="connsiteY917" fmla="*/ 140160 h 320973"/>
                <a:gd name="connsiteX918" fmla="*/ 774271 w 1213564"/>
                <a:gd name="connsiteY918" fmla="*/ 136217 h 320973"/>
                <a:gd name="connsiteX919" fmla="*/ 45598 w 1213564"/>
                <a:gd name="connsiteY919" fmla="*/ 279483 h 320973"/>
                <a:gd name="connsiteX920" fmla="*/ 43885 w 1213564"/>
                <a:gd name="connsiteY920" fmla="*/ 287836 h 320973"/>
                <a:gd name="connsiteX921" fmla="*/ 38644 w 1213564"/>
                <a:gd name="connsiteY921" fmla="*/ 293437 h 320973"/>
                <a:gd name="connsiteX922" fmla="*/ 29615 w 1213564"/>
                <a:gd name="connsiteY922" fmla="*/ 295427 h 320973"/>
                <a:gd name="connsiteX923" fmla="*/ 17505 w 1213564"/>
                <a:gd name="connsiteY923" fmla="*/ 291275 h 320973"/>
                <a:gd name="connsiteX924" fmla="*/ 13452 w 1213564"/>
                <a:gd name="connsiteY924" fmla="*/ 279444 h 320973"/>
                <a:gd name="connsiteX925" fmla="*/ 13452 w 1213564"/>
                <a:gd name="connsiteY925" fmla="*/ 240411 h 320973"/>
                <a:gd name="connsiteX926" fmla="*/ 6412 w 1213564"/>
                <a:gd name="connsiteY926" fmla="*/ 240411 h 320973"/>
                <a:gd name="connsiteX927" fmla="*/ 6412 w 1213564"/>
                <a:gd name="connsiteY927" fmla="*/ 279235 h 320973"/>
                <a:gd name="connsiteX928" fmla="*/ 12225 w 1213564"/>
                <a:gd name="connsiteY928" fmla="*/ 295418 h 320973"/>
                <a:gd name="connsiteX929" fmla="*/ 29206 w 1213564"/>
                <a:gd name="connsiteY929" fmla="*/ 301495 h 320973"/>
                <a:gd name="connsiteX930" fmla="*/ 42211 w 1213564"/>
                <a:gd name="connsiteY930" fmla="*/ 298618 h 320973"/>
                <a:gd name="connsiteX931" fmla="*/ 49974 w 1213564"/>
                <a:gd name="connsiteY931" fmla="*/ 290779 h 320973"/>
                <a:gd name="connsiteX932" fmla="*/ 52543 w 1213564"/>
                <a:gd name="connsiteY932" fmla="*/ 279397 h 320973"/>
                <a:gd name="connsiteX933" fmla="*/ 52543 w 1213564"/>
                <a:gd name="connsiteY933" fmla="*/ 240411 h 320973"/>
                <a:gd name="connsiteX934" fmla="*/ 45598 w 1213564"/>
                <a:gd name="connsiteY934" fmla="*/ 240411 h 320973"/>
                <a:gd name="connsiteX935" fmla="*/ 45598 w 1213564"/>
                <a:gd name="connsiteY935" fmla="*/ 279483 h 320973"/>
                <a:gd name="connsiteX936" fmla="*/ 90511 w 1213564"/>
                <a:gd name="connsiteY936" fmla="*/ 254670 h 320973"/>
                <a:gd name="connsiteX937" fmla="*/ 84698 w 1213564"/>
                <a:gd name="connsiteY937" fmla="*/ 255527 h 320973"/>
                <a:gd name="connsiteX938" fmla="*/ 79723 w 1213564"/>
                <a:gd name="connsiteY938" fmla="*/ 257994 h 320973"/>
                <a:gd name="connsiteX939" fmla="*/ 76060 w 1213564"/>
                <a:gd name="connsiteY939" fmla="*/ 262014 h 320973"/>
                <a:gd name="connsiteX940" fmla="*/ 75689 w 1213564"/>
                <a:gd name="connsiteY940" fmla="*/ 262014 h 320973"/>
                <a:gd name="connsiteX941" fmla="*/ 74671 w 1213564"/>
                <a:gd name="connsiteY941" fmla="*/ 255508 h 320973"/>
                <a:gd name="connsiteX942" fmla="*/ 69153 w 1213564"/>
                <a:gd name="connsiteY942" fmla="*/ 255508 h 320973"/>
                <a:gd name="connsiteX943" fmla="*/ 69153 w 1213564"/>
                <a:gd name="connsiteY943" fmla="*/ 300676 h 320973"/>
                <a:gd name="connsiteX944" fmla="*/ 75993 w 1213564"/>
                <a:gd name="connsiteY944" fmla="*/ 300676 h 320973"/>
                <a:gd name="connsiteX945" fmla="*/ 75993 w 1213564"/>
                <a:gd name="connsiteY945" fmla="*/ 277016 h 320973"/>
                <a:gd name="connsiteX946" fmla="*/ 79019 w 1213564"/>
                <a:gd name="connsiteY946" fmla="*/ 264700 h 320973"/>
                <a:gd name="connsiteX947" fmla="*/ 89569 w 1213564"/>
                <a:gd name="connsiteY947" fmla="*/ 260461 h 320973"/>
                <a:gd name="connsiteX948" fmla="*/ 97446 w 1213564"/>
                <a:gd name="connsiteY948" fmla="*/ 263252 h 320973"/>
                <a:gd name="connsiteX949" fmla="*/ 100015 w 1213564"/>
                <a:gd name="connsiteY949" fmla="*/ 271701 h 320973"/>
                <a:gd name="connsiteX950" fmla="*/ 100015 w 1213564"/>
                <a:gd name="connsiteY950" fmla="*/ 300685 h 320973"/>
                <a:gd name="connsiteX951" fmla="*/ 106779 w 1213564"/>
                <a:gd name="connsiteY951" fmla="*/ 300685 h 320973"/>
                <a:gd name="connsiteX952" fmla="*/ 106779 w 1213564"/>
                <a:gd name="connsiteY952" fmla="*/ 271253 h 320973"/>
                <a:gd name="connsiteX953" fmla="*/ 102650 w 1213564"/>
                <a:gd name="connsiteY953" fmla="*/ 258623 h 320973"/>
                <a:gd name="connsiteX954" fmla="*/ 90511 w 1213564"/>
                <a:gd name="connsiteY954" fmla="*/ 254670 h 320973"/>
                <a:gd name="connsiteX955" fmla="*/ 122524 w 1213564"/>
                <a:gd name="connsiteY955" fmla="*/ 300676 h 320973"/>
                <a:gd name="connsiteX956" fmla="*/ 129364 w 1213564"/>
                <a:gd name="connsiteY956" fmla="*/ 300676 h 320973"/>
                <a:gd name="connsiteX957" fmla="*/ 129364 w 1213564"/>
                <a:gd name="connsiteY957" fmla="*/ 255508 h 320973"/>
                <a:gd name="connsiteX958" fmla="*/ 125949 w 1213564"/>
                <a:gd name="connsiteY958" fmla="*/ 255508 h 320973"/>
                <a:gd name="connsiteX959" fmla="*/ 122533 w 1213564"/>
                <a:gd name="connsiteY959" fmla="*/ 255508 h 320973"/>
                <a:gd name="connsiteX960" fmla="*/ 122533 w 1213564"/>
                <a:gd name="connsiteY960" fmla="*/ 300676 h 320973"/>
                <a:gd name="connsiteX961" fmla="*/ 126015 w 1213564"/>
                <a:gd name="connsiteY961" fmla="*/ 238601 h 320973"/>
                <a:gd name="connsiteX962" fmla="*/ 123076 w 1213564"/>
                <a:gd name="connsiteY962" fmla="*/ 239687 h 320973"/>
                <a:gd name="connsiteX963" fmla="*/ 121905 w 1213564"/>
                <a:gd name="connsiteY963" fmla="*/ 243088 h 320973"/>
                <a:gd name="connsiteX964" fmla="*/ 123076 w 1213564"/>
                <a:gd name="connsiteY964" fmla="*/ 246459 h 320973"/>
                <a:gd name="connsiteX965" fmla="*/ 126015 w 1213564"/>
                <a:gd name="connsiteY965" fmla="*/ 247574 h 320973"/>
                <a:gd name="connsiteX966" fmla="*/ 128936 w 1213564"/>
                <a:gd name="connsiteY966" fmla="*/ 246459 h 320973"/>
                <a:gd name="connsiteX967" fmla="*/ 130144 w 1213564"/>
                <a:gd name="connsiteY967" fmla="*/ 243088 h 320973"/>
                <a:gd name="connsiteX968" fmla="*/ 128936 w 1213564"/>
                <a:gd name="connsiteY968" fmla="*/ 239687 h 320973"/>
                <a:gd name="connsiteX969" fmla="*/ 126015 w 1213564"/>
                <a:gd name="connsiteY969" fmla="*/ 238601 h 320973"/>
                <a:gd name="connsiteX970" fmla="*/ 163165 w 1213564"/>
                <a:gd name="connsiteY970" fmla="*/ 282826 h 320973"/>
                <a:gd name="connsiteX971" fmla="*/ 161063 w 1213564"/>
                <a:gd name="connsiteY971" fmla="*/ 288989 h 320973"/>
                <a:gd name="connsiteX972" fmla="*/ 159407 w 1213564"/>
                <a:gd name="connsiteY972" fmla="*/ 294437 h 320973"/>
                <a:gd name="connsiteX973" fmla="*/ 159132 w 1213564"/>
                <a:gd name="connsiteY973" fmla="*/ 294437 h 320973"/>
                <a:gd name="connsiteX974" fmla="*/ 157647 w 1213564"/>
                <a:gd name="connsiteY974" fmla="*/ 289008 h 320973"/>
                <a:gd name="connsiteX975" fmla="*/ 155545 w 1213564"/>
                <a:gd name="connsiteY975" fmla="*/ 282826 h 320973"/>
                <a:gd name="connsiteX976" fmla="*/ 145622 w 1213564"/>
                <a:gd name="connsiteY976" fmla="*/ 255508 h 320973"/>
                <a:gd name="connsiteX977" fmla="*/ 138288 w 1213564"/>
                <a:gd name="connsiteY977" fmla="*/ 255508 h 320973"/>
                <a:gd name="connsiteX978" fmla="*/ 155421 w 1213564"/>
                <a:gd name="connsiteY978" fmla="*/ 300676 h 320973"/>
                <a:gd name="connsiteX979" fmla="*/ 163241 w 1213564"/>
                <a:gd name="connsiteY979" fmla="*/ 300676 h 320973"/>
                <a:gd name="connsiteX980" fmla="*/ 180413 w 1213564"/>
                <a:gd name="connsiteY980" fmla="*/ 255508 h 320973"/>
                <a:gd name="connsiteX981" fmla="*/ 173088 w 1213564"/>
                <a:gd name="connsiteY981" fmla="*/ 255508 h 320973"/>
                <a:gd name="connsiteX982" fmla="*/ 163165 w 1213564"/>
                <a:gd name="connsiteY982" fmla="*/ 282826 h 320973"/>
                <a:gd name="connsiteX983" fmla="*/ 216545 w 1213564"/>
                <a:gd name="connsiteY983" fmla="*/ 257232 h 320973"/>
                <a:gd name="connsiteX984" fmla="*/ 222843 w 1213564"/>
                <a:gd name="connsiteY984" fmla="*/ 264376 h 320973"/>
                <a:gd name="connsiteX985" fmla="*/ 225022 w 1213564"/>
                <a:gd name="connsiteY985" fmla="*/ 275111 h 320973"/>
                <a:gd name="connsiteX986" fmla="*/ 225022 w 1213564"/>
                <a:gd name="connsiteY986" fmla="*/ 279368 h 320973"/>
                <a:gd name="connsiteX987" fmla="*/ 193865 w 1213564"/>
                <a:gd name="connsiteY987" fmla="*/ 279368 h 320973"/>
                <a:gd name="connsiteX988" fmla="*/ 197823 w 1213564"/>
                <a:gd name="connsiteY988" fmla="*/ 291475 h 320973"/>
                <a:gd name="connsiteX989" fmla="*/ 208621 w 1213564"/>
                <a:gd name="connsiteY989" fmla="*/ 295646 h 320973"/>
                <a:gd name="connsiteX990" fmla="*/ 216184 w 1213564"/>
                <a:gd name="connsiteY990" fmla="*/ 294846 h 320973"/>
                <a:gd name="connsiteX991" fmla="*/ 223024 w 1213564"/>
                <a:gd name="connsiteY991" fmla="*/ 292541 h 320973"/>
                <a:gd name="connsiteX992" fmla="*/ 223024 w 1213564"/>
                <a:gd name="connsiteY992" fmla="*/ 298571 h 320973"/>
                <a:gd name="connsiteX993" fmla="*/ 216260 w 1213564"/>
                <a:gd name="connsiteY993" fmla="*/ 300800 h 320973"/>
                <a:gd name="connsiteX994" fmla="*/ 208326 w 1213564"/>
                <a:gd name="connsiteY994" fmla="*/ 301485 h 320973"/>
                <a:gd name="connsiteX995" fmla="*/ 196995 w 1213564"/>
                <a:gd name="connsiteY995" fmla="*/ 298828 h 320973"/>
                <a:gd name="connsiteX996" fmla="*/ 189470 w 1213564"/>
                <a:gd name="connsiteY996" fmla="*/ 291027 h 320973"/>
                <a:gd name="connsiteX997" fmla="*/ 186816 w 1213564"/>
                <a:gd name="connsiteY997" fmla="*/ 278416 h 320973"/>
                <a:gd name="connsiteX998" fmla="*/ 189251 w 1213564"/>
                <a:gd name="connsiteY998" fmla="*/ 265786 h 320973"/>
                <a:gd name="connsiteX999" fmla="*/ 196167 w 1213564"/>
                <a:gd name="connsiteY999" fmla="*/ 257575 h 320973"/>
                <a:gd name="connsiteX1000" fmla="*/ 206680 w 1213564"/>
                <a:gd name="connsiteY1000" fmla="*/ 254679 h 320973"/>
                <a:gd name="connsiteX1001" fmla="*/ 216545 w 1213564"/>
                <a:gd name="connsiteY1001" fmla="*/ 257232 h 320973"/>
                <a:gd name="connsiteX1002" fmla="*/ 217868 w 1213564"/>
                <a:gd name="connsiteY1002" fmla="*/ 273882 h 320973"/>
                <a:gd name="connsiteX1003" fmla="*/ 216621 w 1213564"/>
                <a:gd name="connsiteY1003" fmla="*/ 266776 h 320973"/>
                <a:gd name="connsiteX1004" fmla="*/ 212921 w 1213564"/>
                <a:gd name="connsiteY1004" fmla="*/ 261995 h 320973"/>
                <a:gd name="connsiteX1005" fmla="*/ 206585 w 1213564"/>
                <a:gd name="connsiteY1005" fmla="*/ 260280 h 320973"/>
                <a:gd name="connsiteX1006" fmla="*/ 197851 w 1213564"/>
                <a:gd name="connsiteY1006" fmla="*/ 263871 h 320973"/>
                <a:gd name="connsiteX1007" fmla="*/ 193989 w 1213564"/>
                <a:gd name="connsiteY1007" fmla="*/ 273882 h 320973"/>
                <a:gd name="connsiteX1008" fmla="*/ 217868 w 1213564"/>
                <a:gd name="connsiteY1008" fmla="*/ 273882 h 320973"/>
                <a:gd name="connsiteX1009" fmla="*/ 258814 w 1213564"/>
                <a:gd name="connsiteY1009" fmla="*/ 254670 h 320973"/>
                <a:gd name="connsiteX1010" fmla="*/ 253001 w 1213564"/>
                <a:gd name="connsiteY1010" fmla="*/ 255918 h 320973"/>
                <a:gd name="connsiteX1011" fmla="*/ 248415 w 1213564"/>
                <a:gd name="connsiteY1011" fmla="*/ 259232 h 320973"/>
                <a:gd name="connsiteX1012" fmla="*/ 245038 w 1213564"/>
                <a:gd name="connsiteY1012" fmla="*/ 263833 h 320973"/>
                <a:gd name="connsiteX1013" fmla="*/ 244762 w 1213564"/>
                <a:gd name="connsiteY1013" fmla="*/ 263833 h 320973"/>
                <a:gd name="connsiteX1014" fmla="*/ 244020 w 1213564"/>
                <a:gd name="connsiteY1014" fmla="*/ 255508 h 320973"/>
                <a:gd name="connsiteX1015" fmla="*/ 238331 w 1213564"/>
                <a:gd name="connsiteY1015" fmla="*/ 255508 h 320973"/>
                <a:gd name="connsiteX1016" fmla="*/ 238331 w 1213564"/>
                <a:gd name="connsiteY1016" fmla="*/ 300676 h 320973"/>
                <a:gd name="connsiteX1017" fmla="*/ 245209 w 1213564"/>
                <a:gd name="connsiteY1017" fmla="*/ 300676 h 320973"/>
                <a:gd name="connsiteX1018" fmla="*/ 245209 w 1213564"/>
                <a:gd name="connsiteY1018" fmla="*/ 276435 h 320973"/>
                <a:gd name="connsiteX1019" fmla="*/ 246227 w 1213564"/>
                <a:gd name="connsiteY1019" fmla="*/ 270072 h 320973"/>
                <a:gd name="connsiteX1020" fmla="*/ 249072 w 1213564"/>
                <a:gd name="connsiteY1020" fmla="*/ 265166 h 320973"/>
                <a:gd name="connsiteX1021" fmla="*/ 253286 w 1213564"/>
                <a:gd name="connsiteY1021" fmla="*/ 262033 h 320973"/>
                <a:gd name="connsiteX1022" fmla="*/ 258414 w 1213564"/>
                <a:gd name="connsiteY1022" fmla="*/ 260937 h 320973"/>
                <a:gd name="connsiteX1023" fmla="*/ 260964 w 1213564"/>
                <a:gd name="connsiteY1023" fmla="*/ 261109 h 320973"/>
                <a:gd name="connsiteX1024" fmla="*/ 263456 w 1213564"/>
                <a:gd name="connsiteY1024" fmla="*/ 261566 h 320973"/>
                <a:gd name="connsiteX1025" fmla="*/ 264312 w 1213564"/>
                <a:gd name="connsiteY1025" fmla="*/ 255222 h 320973"/>
                <a:gd name="connsiteX1026" fmla="*/ 261677 w 1213564"/>
                <a:gd name="connsiteY1026" fmla="*/ 254822 h 320973"/>
                <a:gd name="connsiteX1027" fmla="*/ 258814 w 1213564"/>
                <a:gd name="connsiteY1027" fmla="*/ 254670 h 320973"/>
                <a:gd name="connsiteX1028" fmla="*/ 297229 w 1213564"/>
                <a:gd name="connsiteY1028" fmla="*/ 278178 h 320973"/>
                <a:gd name="connsiteX1029" fmla="*/ 289903 w 1213564"/>
                <a:gd name="connsiteY1029" fmla="*/ 274939 h 320973"/>
                <a:gd name="connsiteX1030" fmla="*/ 283063 w 1213564"/>
                <a:gd name="connsiteY1030" fmla="*/ 272148 h 320973"/>
                <a:gd name="connsiteX1031" fmla="*/ 279296 w 1213564"/>
                <a:gd name="connsiteY1031" fmla="*/ 269586 h 320973"/>
                <a:gd name="connsiteX1032" fmla="*/ 278126 w 1213564"/>
                <a:gd name="connsiteY1032" fmla="*/ 266119 h 320973"/>
                <a:gd name="connsiteX1033" fmla="*/ 280675 w 1213564"/>
                <a:gd name="connsiteY1033" fmla="*/ 261842 h 320973"/>
                <a:gd name="connsiteX1034" fmla="*/ 287925 w 1213564"/>
                <a:gd name="connsiteY1034" fmla="*/ 260280 h 320973"/>
                <a:gd name="connsiteX1035" fmla="*/ 294394 w 1213564"/>
                <a:gd name="connsiteY1035" fmla="*/ 261099 h 320973"/>
                <a:gd name="connsiteX1036" fmla="*/ 300378 w 1213564"/>
                <a:gd name="connsiteY1036" fmla="*/ 263128 h 320973"/>
                <a:gd name="connsiteX1037" fmla="*/ 302680 w 1213564"/>
                <a:gd name="connsiteY1037" fmla="*/ 257642 h 320973"/>
                <a:gd name="connsiteX1038" fmla="*/ 296030 w 1213564"/>
                <a:gd name="connsiteY1038" fmla="*/ 255489 h 320973"/>
                <a:gd name="connsiteX1039" fmla="*/ 288372 w 1213564"/>
                <a:gd name="connsiteY1039" fmla="*/ 254670 h 320973"/>
                <a:gd name="connsiteX1040" fmla="*/ 276223 w 1213564"/>
                <a:gd name="connsiteY1040" fmla="*/ 257747 h 320973"/>
                <a:gd name="connsiteX1041" fmla="*/ 271600 w 1213564"/>
                <a:gd name="connsiteY1041" fmla="*/ 266557 h 320973"/>
                <a:gd name="connsiteX1042" fmla="*/ 273312 w 1213564"/>
                <a:gd name="connsiteY1042" fmla="*/ 272644 h 320973"/>
                <a:gd name="connsiteX1043" fmla="*/ 278164 w 1213564"/>
                <a:gd name="connsiteY1043" fmla="*/ 276635 h 320973"/>
                <a:gd name="connsiteX1044" fmla="*/ 285651 w 1213564"/>
                <a:gd name="connsiteY1044" fmla="*/ 279911 h 320973"/>
                <a:gd name="connsiteX1045" fmla="*/ 292472 w 1213564"/>
                <a:gd name="connsiteY1045" fmla="*/ 282864 h 320973"/>
                <a:gd name="connsiteX1046" fmla="*/ 296002 w 1213564"/>
                <a:gd name="connsiteY1046" fmla="*/ 285617 h 320973"/>
                <a:gd name="connsiteX1047" fmla="*/ 297039 w 1213564"/>
                <a:gd name="connsiteY1047" fmla="*/ 288893 h 320973"/>
                <a:gd name="connsiteX1048" fmla="*/ 294403 w 1213564"/>
                <a:gd name="connsiteY1048" fmla="*/ 294046 h 320973"/>
                <a:gd name="connsiteX1049" fmla="*/ 285927 w 1213564"/>
                <a:gd name="connsiteY1049" fmla="*/ 295942 h 320973"/>
                <a:gd name="connsiteX1050" fmla="*/ 278107 w 1213564"/>
                <a:gd name="connsiteY1050" fmla="*/ 294827 h 320973"/>
                <a:gd name="connsiteX1051" fmla="*/ 271514 w 1213564"/>
                <a:gd name="connsiteY1051" fmla="*/ 292351 h 320973"/>
                <a:gd name="connsiteX1052" fmla="*/ 271514 w 1213564"/>
                <a:gd name="connsiteY1052" fmla="*/ 298656 h 320973"/>
                <a:gd name="connsiteX1053" fmla="*/ 277574 w 1213564"/>
                <a:gd name="connsiteY1053" fmla="*/ 300761 h 320973"/>
                <a:gd name="connsiteX1054" fmla="*/ 285765 w 1213564"/>
                <a:gd name="connsiteY1054" fmla="*/ 301504 h 320973"/>
                <a:gd name="connsiteX1055" fmla="*/ 295336 w 1213564"/>
                <a:gd name="connsiteY1055" fmla="*/ 300018 h 320973"/>
                <a:gd name="connsiteX1056" fmla="*/ 301519 w 1213564"/>
                <a:gd name="connsiteY1056" fmla="*/ 295589 h 320973"/>
                <a:gd name="connsiteX1057" fmla="*/ 303679 w 1213564"/>
                <a:gd name="connsiteY1057" fmla="*/ 288312 h 320973"/>
                <a:gd name="connsiteX1058" fmla="*/ 302005 w 1213564"/>
                <a:gd name="connsiteY1058" fmla="*/ 282235 h 320973"/>
                <a:gd name="connsiteX1059" fmla="*/ 297229 w 1213564"/>
                <a:gd name="connsiteY1059" fmla="*/ 278178 h 320973"/>
                <a:gd name="connsiteX1060" fmla="*/ 316322 w 1213564"/>
                <a:gd name="connsiteY1060" fmla="*/ 300676 h 320973"/>
                <a:gd name="connsiteX1061" fmla="*/ 323162 w 1213564"/>
                <a:gd name="connsiteY1061" fmla="*/ 300676 h 320973"/>
                <a:gd name="connsiteX1062" fmla="*/ 323162 w 1213564"/>
                <a:gd name="connsiteY1062" fmla="*/ 255508 h 320973"/>
                <a:gd name="connsiteX1063" fmla="*/ 319823 w 1213564"/>
                <a:gd name="connsiteY1063" fmla="*/ 255508 h 320973"/>
                <a:gd name="connsiteX1064" fmla="*/ 316322 w 1213564"/>
                <a:gd name="connsiteY1064" fmla="*/ 255508 h 320973"/>
                <a:gd name="connsiteX1065" fmla="*/ 316322 w 1213564"/>
                <a:gd name="connsiteY1065" fmla="*/ 300676 h 320973"/>
                <a:gd name="connsiteX1066" fmla="*/ 319823 w 1213564"/>
                <a:gd name="connsiteY1066" fmla="*/ 238601 h 320973"/>
                <a:gd name="connsiteX1067" fmla="*/ 316884 w 1213564"/>
                <a:gd name="connsiteY1067" fmla="*/ 239687 h 320973"/>
                <a:gd name="connsiteX1068" fmla="*/ 315714 w 1213564"/>
                <a:gd name="connsiteY1068" fmla="*/ 243088 h 320973"/>
                <a:gd name="connsiteX1069" fmla="*/ 316884 w 1213564"/>
                <a:gd name="connsiteY1069" fmla="*/ 246459 h 320973"/>
                <a:gd name="connsiteX1070" fmla="*/ 319823 w 1213564"/>
                <a:gd name="connsiteY1070" fmla="*/ 247574 h 320973"/>
                <a:gd name="connsiteX1071" fmla="*/ 322744 w 1213564"/>
                <a:gd name="connsiteY1071" fmla="*/ 246459 h 320973"/>
                <a:gd name="connsiteX1072" fmla="*/ 323952 w 1213564"/>
                <a:gd name="connsiteY1072" fmla="*/ 243088 h 320973"/>
                <a:gd name="connsiteX1073" fmla="*/ 322744 w 1213564"/>
                <a:gd name="connsiteY1073" fmla="*/ 239687 h 320973"/>
                <a:gd name="connsiteX1074" fmla="*/ 319823 w 1213564"/>
                <a:gd name="connsiteY1074" fmla="*/ 238601 h 320973"/>
                <a:gd name="connsiteX1075" fmla="*/ 353881 w 1213564"/>
                <a:gd name="connsiteY1075" fmla="*/ 295894 h 320973"/>
                <a:gd name="connsiteX1076" fmla="*/ 348659 w 1213564"/>
                <a:gd name="connsiteY1076" fmla="*/ 293789 h 320973"/>
                <a:gd name="connsiteX1077" fmla="*/ 346708 w 1213564"/>
                <a:gd name="connsiteY1077" fmla="*/ 287445 h 320973"/>
                <a:gd name="connsiteX1078" fmla="*/ 346708 w 1213564"/>
                <a:gd name="connsiteY1078" fmla="*/ 260861 h 320973"/>
                <a:gd name="connsiteX1079" fmla="*/ 359922 w 1213564"/>
                <a:gd name="connsiteY1079" fmla="*/ 260861 h 320973"/>
                <a:gd name="connsiteX1080" fmla="*/ 359922 w 1213564"/>
                <a:gd name="connsiteY1080" fmla="*/ 255508 h 320973"/>
                <a:gd name="connsiteX1081" fmla="*/ 346708 w 1213564"/>
                <a:gd name="connsiteY1081" fmla="*/ 255508 h 320973"/>
                <a:gd name="connsiteX1082" fmla="*/ 346708 w 1213564"/>
                <a:gd name="connsiteY1082" fmla="*/ 245031 h 320973"/>
                <a:gd name="connsiteX1083" fmla="*/ 342579 w 1213564"/>
                <a:gd name="connsiteY1083" fmla="*/ 245031 h 320973"/>
                <a:gd name="connsiteX1084" fmla="*/ 339868 w 1213564"/>
                <a:gd name="connsiteY1084" fmla="*/ 254832 h 320973"/>
                <a:gd name="connsiteX1085" fmla="*/ 333399 w 1213564"/>
                <a:gd name="connsiteY1085" fmla="*/ 257518 h 320973"/>
                <a:gd name="connsiteX1086" fmla="*/ 333399 w 1213564"/>
                <a:gd name="connsiteY1086" fmla="*/ 260861 h 320973"/>
                <a:gd name="connsiteX1087" fmla="*/ 339830 w 1213564"/>
                <a:gd name="connsiteY1087" fmla="*/ 260861 h 320973"/>
                <a:gd name="connsiteX1088" fmla="*/ 339830 w 1213564"/>
                <a:gd name="connsiteY1088" fmla="*/ 287646 h 320973"/>
                <a:gd name="connsiteX1089" fmla="*/ 341581 w 1213564"/>
                <a:gd name="connsiteY1089" fmla="*/ 295970 h 320973"/>
                <a:gd name="connsiteX1090" fmla="*/ 346242 w 1213564"/>
                <a:gd name="connsiteY1090" fmla="*/ 300238 h 320973"/>
                <a:gd name="connsiteX1091" fmla="*/ 352768 w 1213564"/>
                <a:gd name="connsiteY1091" fmla="*/ 301495 h 320973"/>
                <a:gd name="connsiteX1092" fmla="*/ 356897 w 1213564"/>
                <a:gd name="connsiteY1092" fmla="*/ 301114 h 320973"/>
                <a:gd name="connsiteX1093" fmla="*/ 360227 w 1213564"/>
                <a:gd name="connsiteY1093" fmla="*/ 300199 h 320973"/>
                <a:gd name="connsiteX1094" fmla="*/ 360227 w 1213564"/>
                <a:gd name="connsiteY1094" fmla="*/ 294894 h 320973"/>
                <a:gd name="connsiteX1095" fmla="*/ 357325 w 1213564"/>
                <a:gd name="connsiteY1095" fmla="*/ 295580 h 320973"/>
                <a:gd name="connsiteX1096" fmla="*/ 353881 w 1213564"/>
                <a:gd name="connsiteY1096" fmla="*/ 295894 h 320973"/>
                <a:gd name="connsiteX1097" fmla="*/ 389272 w 1213564"/>
                <a:gd name="connsiteY1097" fmla="*/ 281673 h 320973"/>
                <a:gd name="connsiteX1098" fmla="*/ 386969 w 1213564"/>
                <a:gd name="connsiteY1098" fmla="*/ 288522 h 320973"/>
                <a:gd name="connsiteX1099" fmla="*/ 385314 w 1213564"/>
                <a:gd name="connsiteY1099" fmla="*/ 293951 h 320973"/>
                <a:gd name="connsiteX1100" fmla="*/ 385038 w 1213564"/>
                <a:gd name="connsiteY1100" fmla="*/ 293951 h 320973"/>
                <a:gd name="connsiteX1101" fmla="*/ 384125 w 1213564"/>
                <a:gd name="connsiteY1101" fmla="*/ 290198 h 320973"/>
                <a:gd name="connsiteX1102" fmla="*/ 382802 w 1213564"/>
                <a:gd name="connsiteY1102" fmla="*/ 286131 h 320973"/>
                <a:gd name="connsiteX1103" fmla="*/ 381185 w 1213564"/>
                <a:gd name="connsiteY1103" fmla="*/ 281702 h 320973"/>
                <a:gd name="connsiteX1104" fmla="*/ 371224 w 1213564"/>
                <a:gd name="connsiteY1104" fmla="*/ 255489 h 320973"/>
                <a:gd name="connsiteX1105" fmla="*/ 363899 w 1213564"/>
                <a:gd name="connsiteY1105" fmla="*/ 255489 h 320973"/>
                <a:gd name="connsiteX1106" fmla="*/ 381956 w 1213564"/>
                <a:gd name="connsiteY1106" fmla="*/ 300733 h 320973"/>
                <a:gd name="connsiteX1107" fmla="*/ 379482 w 1213564"/>
                <a:gd name="connsiteY1107" fmla="*/ 307096 h 320973"/>
                <a:gd name="connsiteX1108" fmla="*/ 377142 w 1213564"/>
                <a:gd name="connsiteY1108" fmla="*/ 311506 h 320973"/>
                <a:gd name="connsiteX1109" fmla="*/ 373907 w 1213564"/>
                <a:gd name="connsiteY1109" fmla="*/ 314316 h 320973"/>
                <a:gd name="connsiteX1110" fmla="*/ 369484 w 1213564"/>
                <a:gd name="connsiteY1110" fmla="*/ 315297 h 320973"/>
                <a:gd name="connsiteX1111" fmla="*/ 366791 w 1213564"/>
                <a:gd name="connsiteY1111" fmla="*/ 315135 h 320973"/>
                <a:gd name="connsiteX1112" fmla="*/ 364584 w 1213564"/>
                <a:gd name="connsiteY1112" fmla="*/ 314754 h 320973"/>
                <a:gd name="connsiteX1113" fmla="*/ 364584 w 1213564"/>
                <a:gd name="connsiteY1113" fmla="*/ 320231 h 320973"/>
                <a:gd name="connsiteX1114" fmla="*/ 367153 w 1213564"/>
                <a:gd name="connsiteY1114" fmla="*/ 320754 h 320973"/>
                <a:gd name="connsiteX1115" fmla="*/ 370568 w 1213564"/>
                <a:gd name="connsiteY1115" fmla="*/ 320973 h 320973"/>
                <a:gd name="connsiteX1116" fmla="*/ 377741 w 1213564"/>
                <a:gd name="connsiteY1116" fmla="*/ 319307 h 320973"/>
                <a:gd name="connsiteX1117" fmla="*/ 382774 w 1213564"/>
                <a:gd name="connsiteY1117" fmla="*/ 314544 h 320973"/>
                <a:gd name="connsiteX1118" fmla="*/ 386398 w 1213564"/>
                <a:gd name="connsiteY1118" fmla="*/ 307286 h 320973"/>
                <a:gd name="connsiteX1119" fmla="*/ 406034 w 1213564"/>
                <a:gd name="connsiteY1119" fmla="*/ 255480 h 320973"/>
                <a:gd name="connsiteX1120" fmla="*/ 398680 w 1213564"/>
                <a:gd name="connsiteY1120" fmla="*/ 255480 h 320973"/>
                <a:gd name="connsiteX1121" fmla="*/ 389272 w 1213564"/>
                <a:gd name="connsiteY1121" fmla="*/ 281673 h 320973"/>
                <a:gd name="connsiteX1122" fmla="*/ 467672 w 1213564"/>
                <a:gd name="connsiteY1122" fmla="*/ 257442 h 320973"/>
                <a:gd name="connsiteX1123" fmla="*/ 474883 w 1213564"/>
                <a:gd name="connsiteY1123" fmla="*/ 265414 h 320973"/>
                <a:gd name="connsiteX1124" fmla="*/ 477452 w 1213564"/>
                <a:gd name="connsiteY1124" fmla="*/ 278006 h 320973"/>
                <a:gd name="connsiteX1125" fmla="*/ 476006 w 1213564"/>
                <a:gd name="connsiteY1125" fmla="*/ 287941 h 320973"/>
                <a:gd name="connsiteX1126" fmla="*/ 471839 w 1213564"/>
                <a:gd name="connsiteY1126" fmla="*/ 295313 h 320973"/>
                <a:gd name="connsiteX1127" fmla="*/ 465284 w 1213564"/>
                <a:gd name="connsiteY1127" fmla="*/ 299904 h 320973"/>
                <a:gd name="connsiteX1128" fmla="*/ 456589 w 1213564"/>
                <a:gd name="connsiteY1128" fmla="*/ 301495 h 320973"/>
                <a:gd name="connsiteX1129" fmla="*/ 448284 w 1213564"/>
                <a:gd name="connsiteY1129" fmla="*/ 299904 h 320973"/>
                <a:gd name="connsiteX1130" fmla="*/ 441776 w 1213564"/>
                <a:gd name="connsiteY1130" fmla="*/ 295313 h 320973"/>
                <a:gd name="connsiteX1131" fmla="*/ 437543 w 1213564"/>
                <a:gd name="connsiteY1131" fmla="*/ 287941 h 320973"/>
                <a:gd name="connsiteX1132" fmla="*/ 436040 w 1213564"/>
                <a:gd name="connsiteY1132" fmla="*/ 278006 h 320973"/>
                <a:gd name="connsiteX1133" fmla="*/ 438551 w 1213564"/>
                <a:gd name="connsiteY1133" fmla="*/ 265376 h 320973"/>
                <a:gd name="connsiteX1134" fmla="*/ 445743 w 1213564"/>
                <a:gd name="connsiteY1134" fmla="*/ 257423 h 320973"/>
                <a:gd name="connsiteX1135" fmla="*/ 456874 w 1213564"/>
                <a:gd name="connsiteY1135" fmla="*/ 254679 h 320973"/>
                <a:gd name="connsiteX1136" fmla="*/ 467672 w 1213564"/>
                <a:gd name="connsiteY1136" fmla="*/ 257442 h 320973"/>
                <a:gd name="connsiteX1137" fmla="*/ 468909 w 1213564"/>
                <a:gd name="connsiteY1137" fmla="*/ 287445 h 320973"/>
                <a:gd name="connsiteX1138" fmla="*/ 470355 w 1213564"/>
                <a:gd name="connsiteY1138" fmla="*/ 278006 h 320973"/>
                <a:gd name="connsiteX1139" fmla="*/ 468909 w 1213564"/>
                <a:gd name="connsiteY1139" fmla="*/ 268681 h 320973"/>
                <a:gd name="connsiteX1140" fmla="*/ 464466 w 1213564"/>
                <a:gd name="connsiteY1140" fmla="*/ 262595 h 320973"/>
                <a:gd name="connsiteX1141" fmla="*/ 456684 w 1213564"/>
                <a:gd name="connsiteY1141" fmla="*/ 260452 h 320973"/>
                <a:gd name="connsiteX1142" fmla="*/ 446371 w 1213564"/>
                <a:gd name="connsiteY1142" fmla="*/ 265100 h 320973"/>
                <a:gd name="connsiteX1143" fmla="*/ 443099 w 1213564"/>
                <a:gd name="connsiteY1143" fmla="*/ 277997 h 320973"/>
                <a:gd name="connsiteX1144" fmla="*/ 444545 w 1213564"/>
                <a:gd name="connsiteY1144" fmla="*/ 287436 h 320973"/>
                <a:gd name="connsiteX1145" fmla="*/ 448987 w 1213564"/>
                <a:gd name="connsiteY1145" fmla="*/ 293618 h 320973"/>
                <a:gd name="connsiteX1146" fmla="*/ 456712 w 1213564"/>
                <a:gd name="connsiteY1146" fmla="*/ 295799 h 320973"/>
                <a:gd name="connsiteX1147" fmla="*/ 464437 w 1213564"/>
                <a:gd name="connsiteY1147" fmla="*/ 293618 h 320973"/>
                <a:gd name="connsiteX1148" fmla="*/ 468909 w 1213564"/>
                <a:gd name="connsiteY1148" fmla="*/ 287445 h 320973"/>
                <a:gd name="connsiteX1149" fmla="*/ 507353 w 1213564"/>
                <a:gd name="connsiteY1149" fmla="*/ 236077 h 320973"/>
                <a:gd name="connsiteX1150" fmla="*/ 499551 w 1213564"/>
                <a:gd name="connsiteY1150" fmla="*/ 237773 h 320973"/>
                <a:gd name="connsiteX1151" fmla="*/ 494643 w 1213564"/>
                <a:gd name="connsiteY1151" fmla="*/ 243030 h 320973"/>
                <a:gd name="connsiteX1152" fmla="*/ 492949 w 1213564"/>
                <a:gd name="connsiteY1152" fmla="*/ 252289 h 320973"/>
                <a:gd name="connsiteX1153" fmla="*/ 492949 w 1213564"/>
                <a:gd name="connsiteY1153" fmla="*/ 255299 h 320973"/>
                <a:gd name="connsiteX1154" fmla="*/ 484958 w 1213564"/>
                <a:gd name="connsiteY1154" fmla="*/ 257575 h 320973"/>
                <a:gd name="connsiteX1155" fmla="*/ 484958 w 1213564"/>
                <a:gd name="connsiteY1155" fmla="*/ 260871 h 320973"/>
                <a:gd name="connsiteX1156" fmla="*/ 492949 w 1213564"/>
                <a:gd name="connsiteY1156" fmla="*/ 260871 h 320973"/>
                <a:gd name="connsiteX1157" fmla="*/ 492949 w 1213564"/>
                <a:gd name="connsiteY1157" fmla="*/ 300685 h 320973"/>
                <a:gd name="connsiteX1158" fmla="*/ 499789 w 1213564"/>
                <a:gd name="connsiteY1158" fmla="*/ 300685 h 320973"/>
                <a:gd name="connsiteX1159" fmla="*/ 499789 w 1213564"/>
                <a:gd name="connsiteY1159" fmla="*/ 260871 h 320973"/>
                <a:gd name="connsiteX1160" fmla="*/ 511015 w 1213564"/>
                <a:gd name="connsiteY1160" fmla="*/ 260871 h 320973"/>
                <a:gd name="connsiteX1161" fmla="*/ 511015 w 1213564"/>
                <a:gd name="connsiteY1161" fmla="*/ 255518 h 320973"/>
                <a:gd name="connsiteX1162" fmla="*/ 499789 w 1213564"/>
                <a:gd name="connsiteY1162" fmla="*/ 255518 h 320973"/>
                <a:gd name="connsiteX1163" fmla="*/ 499789 w 1213564"/>
                <a:gd name="connsiteY1163" fmla="*/ 252222 h 320973"/>
                <a:gd name="connsiteX1164" fmla="*/ 501663 w 1213564"/>
                <a:gd name="connsiteY1164" fmla="*/ 244278 h 320973"/>
                <a:gd name="connsiteX1165" fmla="*/ 507438 w 1213564"/>
                <a:gd name="connsiteY1165" fmla="*/ 241745 h 320973"/>
                <a:gd name="connsiteX1166" fmla="*/ 510987 w 1213564"/>
                <a:gd name="connsiteY1166" fmla="*/ 242135 h 320973"/>
                <a:gd name="connsiteX1167" fmla="*/ 514145 w 1213564"/>
                <a:gd name="connsiteY1167" fmla="*/ 242983 h 320973"/>
                <a:gd name="connsiteX1168" fmla="*/ 515915 w 1213564"/>
                <a:gd name="connsiteY1168" fmla="*/ 237582 h 320973"/>
                <a:gd name="connsiteX1169" fmla="*/ 512109 w 1213564"/>
                <a:gd name="connsiteY1169" fmla="*/ 236563 h 320973"/>
                <a:gd name="connsiteX1170" fmla="*/ 507353 w 1213564"/>
                <a:gd name="connsiteY1170" fmla="*/ 236077 h 320973"/>
                <a:gd name="connsiteX1171" fmla="*/ 567221 w 1213564"/>
                <a:gd name="connsiteY1171" fmla="*/ 240173 h 320973"/>
                <a:gd name="connsiteX1172" fmla="*/ 590595 w 1213564"/>
                <a:gd name="connsiteY1172" fmla="*/ 300676 h 320973"/>
                <a:gd name="connsiteX1173" fmla="*/ 583346 w 1213564"/>
                <a:gd name="connsiteY1173" fmla="*/ 300676 h 320973"/>
                <a:gd name="connsiteX1174" fmla="*/ 575935 w 1213564"/>
                <a:gd name="connsiteY1174" fmla="*/ 281549 h 320973"/>
                <a:gd name="connsiteX1175" fmla="*/ 551818 w 1213564"/>
                <a:gd name="connsiteY1175" fmla="*/ 281549 h 320973"/>
                <a:gd name="connsiteX1176" fmla="*/ 544446 w 1213564"/>
                <a:gd name="connsiteY1176" fmla="*/ 300676 h 320973"/>
                <a:gd name="connsiteX1177" fmla="*/ 537368 w 1213564"/>
                <a:gd name="connsiteY1177" fmla="*/ 300676 h 320973"/>
                <a:gd name="connsiteX1178" fmla="*/ 560932 w 1213564"/>
                <a:gd name="connsiteY1178" fmla="*/ 240173 h 320973"/>
                <a:gd name="connsiteX1179" fmla="*/ 567221 w 1213564"/>
                <a:gd name="connsiteY1179" fmla="*/ 240173 h 320973"/>
                <a:gd name="connsiteX1180" fmla="*/ 573842 w 1213564"/>
                <a:gd name="connsiteY1180" fmla="*/ 275320 h 320973"/>
                <a:gd name="connsiteX1181" fmla="*/ 566802 w 1213564"/>
                <a:gd name="connsiteY1181" fmla="*/ 256318 h 320973"/>
                <a:gd name="connsiteX1182" fmla="*/ 566003 w 1213564"/>
                <a:gd name="connsiteY1182" fmla="*/ 253889 h 320973"/>
                <a:gd name="connsiteX1183" fmla="*/ 564871 w 1213564"/>
                <a:gd name="connsiteY1183" fmla="*/ 250384 h 320973"/>
                <a:gd name="connsiteX1184" fmla="*/ 563920 w 1213564"/>
                <a:gd name="connsiteY1184" fmla="*/ 247460 h 320973"/>
                <a:gd name="connsiteX1185" fmla="*/ 563025 w 1213564"/>
                <a:gd name="connsiteY1185" fmla="*/ 250803 h 320973"/>
                <a:gd name="connsiteX1186" fmla="*/ 562112 w 1213564"/>
                <a:gd name="connsiteY1186" fmla="*/ 253898 h 320973"/>
                <a:gd name="connsiteX1187" fmla="*/ 561332 w 1213564"/>
                <a:gd name="connsiteY1187" fmla="*/ 256308 h 320973"/>
                <a:gd name="connsiteX1188" fmla="*/ 554159 w 1213564"/>
                <a:gd name="connsiteY1188" fmla="*/ 275311 h 320973"/>
                <a:gd name="connsiteX1189" fmla="*/ 573842 w 1213564"/>
                <a:gd name="connsiteY1189" fmla="*/ 275311 h 320973"/>
                <a:gd name="connsiteX1190" fmla="*/ 620772 w 1213564"/>
                <a:gd name="connsiteY1190" fmla="*/ 254670 h 320973"/>
                <a:gd name="connsiteX1191" fmla="*/ 634224 w 1213564"/>
                <a:gd name="connsiteY1191" fmla="*/ 260480 h 320973"/>
                <a:gd name="connsiteX1192" fmla="*/ 639257 w 1213564"/>
                <a:gd name="connsiteY1192" fmla="*/ 277949 h 320973"/>
                <a:gd name="connsiteX1193" fmla="*/ 636935 w 1213564"/>
                <a:gd name="connsiteY1193" fmla="*/ 290894 h 320973"/>
                <a:gd name="connsiteX1194" fmla="*/ 630447 w 1213564"/>
                <a:gd name="connsiteY1194" fmla="*/ 298799 h 320973"/>
                <a:gd name="connsiteX1195" fmla="*/ 620601 w 1213564"/>
                <a:gd name="connsiteY1195" fmla="*/ 301476 h 320973"/>
                <a:gd name="connsiteX1196" fmla="*/ 614303 w 1213564"/>
                <a:gd name="connsiteY1196" fmla="*/ 300523 h 320973"/>
                <a:gd name="connsiteX1197" fmla="*/ 609641 w 1213564"/>
                <a:gd name="connsiteY1197" fmla="*/ 297971 h 320973"/>
                <a:gd name="connsiteX1198" fmla="*/ 606445 w 1213564"/>
                <a:gd name="connsiteY1198" fmla="*/ 294484 h 320973"/>
                <a:gd name="connsiteX1199" fmla="*/ 605940 w 1213564"/>
                <a:gd name="connsiteY1199" fmla="*/ 294484 h 320973"/>
                <a:gd name="connsiteX1200" fmla="*/ 606254 w 1213564"/>
                <a:gd name="connsiteY1200" fmla="*/ 298342 h 320973"/>
                <a:gd name="connsiteX1201" fmla="*/ 606445 w 1213564"/>
                <a:gd name="connsiteY1201" fmla="*/ 302304 h 320973"/>
                <a:gd name="connsiteX1202" fmla="*/ 606445 w 1213564"/>
                <a:gd name="connsiteY1202" fmla="*/ 320850 h 320973"/>
                <a:gd name="connsiteX1203" fmla="*/ 599566 w 1213564"/>
                <a:gd name="connsiteY1203" fmla="*/ 320850 h 320973"/>
                <a:gd name="connsiteX1204" fmla="*/ 599566 w 1213564"/>
                <a:gd name="connsiteY1204" fmla="*/ 255480 h 320973"/>
                <a:gd name="connsiteX1205" fmla="*/ 605198 w 1213564"/>
                <a:gd name="connsiteY1205" fmla="*/ 255480 h 320973"/>
                <a:gd name="connsiteX1206" fmla="*/ 606112 w 1213564"/>
                <a:gd name="connsiteY1206" fmla="*/ 262166 h 320973"/>
                <a:gd name="connsiteX1207" fmla="*/ 606445 w 1213564"/>
                <a:gd name="connsiteY1207" fmla="*/ 262166 h 320973"/>
                <a:gd name="connsiteX1208" fmla="*/ 609641 w 1213564"/>
                <a:gd name="connsiteY1208" fmla="*/ 258394 h 320973"/>
                <a:gd name="connsiteX1209" fmla="*/ 614284 w 1213564"/>
                <a:gd name="connsiteY1209" fmla="*/ 255680 h 320973"/>
                <a:gd name="connsiteX1210" fmla="*/ 620772 w 1213564"/>
                <a:gd name="connsiteY1210" fmla="*/ 254670 h 320973"/>
                <a:gd name="connsiteX1211" fmla="*/ 630828 w 1213564"/>
                <a:gd name="connsiteY1211" fmla="*/ 287217 h 320973"/>
                <a:gd name="connsiteX1212" fmla="*/ 632207 w 1213564"/>
                <a:gd name="connsiteY1212" fmla="*/ 277892 h 320973"/>
                <a:gd name="connsiteX1213" fmla="*/ 629106 w 1213564"/>
                <a:gd name="connsiteY1213" fmla="*/ 265166 h 320973"/>
                <a:gd name="connsiteX1214" fmla="*/ 619573 w 1213564"/>
                <a:gd name="connsiteY1214" fmla="*/ 260461 h 320973"/>
                <a:gd name="connsiteX1215" fmla="*/ 612029 w 1213564"/>
                <a:gd name="connsiteY1215" fmla="*/ 262261 h 320973"/>
                <a:gd name="connsiteX1216" fmla="*/ 607853 w 1213564"/>
                <a:gd name="connsiteY1216" fmla="*/ 267681 h 320973"/>
                <a:gd name="connsiteX1217" fmla="*/ 606464 w 1213564"/>
                <a:gd name="connsiteY1217" fmla="*/ 276730 h 320973"/>
                <a:gd name="connsiteX1218" fmla="*/ 606464 w 1213564"/>
                <a:gd name="connsiteY1218" fmla="*/ 278044 h 320973"/>
                <a:gd name="connsiteX1219" fmla="*/ 607710 w 1213564"/>
                <a:gd name="connsiteY1219" fmla="*/ 287731 h 320973"/>
                <a:gd name="connsiteX1220" fmla="*/ 611877 w 1213564"/>
                <a:gd name="connsiteY1220" fmla="*/ 293761 h 320973"/>
                <a:gd name="connsiteX1221" fmla="*/ 619678 w 1213564"/>
                <a:gd name="connsiteY1221" fmla="*/ 295818 h 320973"/>
                <a:gd name="connsiteX1222" fmla="*/ 626661 w 1213564"/>
                <a:gd name="connsiteY1222" fmla="*/ 293551 h 320973"/>
                <a:gd name="connsiteX1223" fmla="*/ 630828 w 1213564"/>
                <a:gd name="connsiteY1223" fmla="*/ 287217 h 320973"/>
                <a:gd name="connsiteX1224" fmla="*/ 674047 w 1213564"/>
                <a:gd name="connsiteY1224" fmla="*/ 254670 h 320973"/>
                <a:gd name="connsiteX1225" fmla="*/ 687499 w 1213564"/>
                <a:gd name="connsiteY1225" fmla="*/ 260480 h 320973"/>
                <a:gd name="connsiteX1226" fmla="*/ 692513 w 1213564"/>
                <a:gd name="connsiteY1226" fmla="*/ 277949 h 320973"/>
                <a:gd name="connsiteX1227" fmla="*/ 690211 w 1213564"/>
                <a:gd name="connsiteY1227" fmla="*/ 290894 h 320973"/>
                <a:gd name="connsiteX1228" fmla="*/ 683723 w 1213564"/>
                <a:gd name="connsiteY1228" fmla="*/ 298799 h 320973"/>
                <a:gd name="connsiteX1229" fmla="*/ 673876 w 1213564"/>
                <a:gd name="connsiteY1229" fmla="*/ 301476 h 320973"/>
                <a:gd name="connsiteX1230" fmla="*/ 667578 w 1213564"/>
                <a:gd name="connsiteY1230" fmla="*/ 300523 h 320973"/>
                <a:gd name="connsiteX1231" fmla="*/ 662916 w 1213564"/>
                <a:gd name="connsiteY1231" fmla="*/ 297971 h 320973"/>
                <a:gd name="connsiteX1232" fmla="*/ 659701 w 1213564"/>
                <a:gd name="connsiteY1232" fmla="*/ 294484 h 320973"/>
                <a:gd name="connsiteX1233" fmla="*/ 659216 w 1213564"/>
                <a:gd name="connsiteY1233" fmla="*/ 294484 h 320973"/>
                <a:gd name="connsiteX1234" fmla="*/ 659530 w 1213564"/>
                <a:gd name="connsiteY1234" fmla="*/ 298342 h 320973"/>
                <a:gd name="connsiteX1235" fmla="*/ 659701 w 1213564"/>
                <a:gd name="connsiteY1235" fmla="*/ 302304 h 320973"/>
                <a:gd name="connsiteX1236" fmla="*/ 659701 w 1213564"/>
                <a:gd name="connsiteY1236" fmla="*/ 320850 h 320973"/>
                <a:gd name="connsiteX1237" fmla="*/ 652842 w 1213564"/>
                <a:gd name="connsiteY1237" fmla="*/ 320850 h 320973"/>
                <a:gd name="connsiteX1238" fmla="*/ 652842 w 1213564"/>
                <a:gd name="connsiteY1238" fmla="*/ 255480 h 320973"/>
                <a:gd name="connsiteX1239" fmla="*/ 658474 w 1213564"/>
                <a:gd name="connsiteY1239" fmla="*/ 255480 h 320973"/>
                <a:gd name="connsiteX1240" fmla="*/ 659387 w 1213564"/>
                <a:gd name="connsiteY1240" fmla="*/ 262166 h 320973"/>
                <a:gd name="connsiteX1241" fmla="*/ 659701 w 1213564"/>
                <a:gd name="connsiteY1241" fmla="*/ 262166 h 320973"/>
                <a:gd name="connsiteX1242" fmla="*/ 662916 w 1213564"/>
                <a:gd name="connsiteY1242" fmla="*/ 258394 h 320973"/>
                <a:gd name="connsiteX1243" fmla="*/ 667559 w 1213564"/>
                <a:gd name="connsiteY1243" fmla="*/ 255680 h 320973"/>
                <a:gd name="connsiteX1244" fmla="*/ 674047 w 1213564"/>
                <a:gd name="connsiteY1244" fmla="*/ 254670 h 320973"/>
                <a:gd name="connsiteX1245" fmla="*/ 684103 w 1213564"/>
                <a:gd name="connsiteY1245" fmla="*/ 287217 h 320973"/>
                <a:gd name="connsiteX1246" fmla="*/ 685482 w 1213564"/>
                <a:gd name="connsiteY1246" fmla="*/ 277892 h 320973"/>
                <a:gd name="connsiteX1247" fmla="*/ 682381 w 1213564"/>
                <a:gd name="connsiteY1247" fmla="*/ 265166 h 320973"/>
                <a:gd name="connsiteX1248" fmla="*/ 672868 w 1213564"/>
                <a:gd name="connsiteY1248" fmla="*/ 260461 h 320973"/>
                <a:gd name="connsiteX1249" fmla="*/ 665304 w 1213564"/>
                <a:gd name="connsiteY1249" fmla="*/ 262261 h 320973"/>
                <a:gd name="connsiteX1250" fmla="*/ 661128 w 1213564"/>
                <a:gd name="connsiteY1250" fmla="*/ 267681 h 320973"/>
                <a:gd name="connsiteX1251" fmla="*/ 659720 w 1213564"/>
                <a:gd name="connsiteY1251" fmla="*/ 276730 h 320973"/>
                <a:gd name="connsiteX1252" fmla="*/ 659720 w 1213564"/>
                <a:gd name="connsiteY1252" fmla="*/ 278044 h 320973"/>
                <a:gd name="connsiteX1253" fmla="*/ 660985 w 1213564"/>
                <a:gd name="connsiteY1253" fmla="*/ 287731 h 320973"/>
                <a:gd name="connsiteX1254" fmla="*/ 665152 w 1213564"/>
                <a:gd name="connsiteY1254" fmla="*/ 293761 h 320973"/>
                <a:gd name="connsiteX1255" fmla="*/ 672953 w 1213564"/>
                <a:gd name="connsiteY1255" fmla="*/ 295818 h 320973"/>
                <a:gd name="connsiteX1256" fmla="*/ 679936 w 1213564"/>
                <a:gd name="connsiteY1256" fmla="*/ 293551 h 320973"/>
                <a:gd name="connsiteX1257" fmla="*/ 684103 w 1213564"/>
                <a:gd name="connsiteY1257" fmla="*/ 287217 h 320973"/>
                <a:gd name="connsiteX1258" fmla="*/ 706098 w 1213564"/>
                <a:gd name="connsiteY1258" fmla="*/ 300676 h 320973"/>
                <a:gd name="connsiteX1259" fmla="*/ 712976 w 1213564"/>
                <a:gd name="connsiteY1259" fmla="*/ 300676 h 320973"/>
                <a:gd name="connsiteX1260" fmla="*/ 712976 w 1213564"/>
                <a:gd name="connsiteY1260" fmla="*/ 236553 h 320973"/>
                <a:gd name="connsiteX1261" fmla="*/ 706098 w 1213564"/>
                <a:gd name="connsiteY1261" fmla="*/ 236553 h 320973"/>
                <a:gd name="connsiteX1262" fmla="*/ 706098 w 1213564"/>
                <a:gd name="connsiteY1262" fmla="*/ 300676 h 320973"/>
                <a:gd name="connsiteX1263" fmla="*/ 729064 w 1213564"/>
                <a:gd name="connsiteY1263" fmla="*/ 300676 h 320973"/>
                <a:gd name="connsiteX1264" fmla="*/ 735904 w 1213564"/>
                <a:gd name="connsiteY1264" fmla="*/ 300676 h 320973"/>
                <a:gd name="connsiteX1265" fmla="*/ 735904 w 1213564"/>
                <a:gd name="connsiteY1265" fmla="*/ 255508 h 320973"/>
                <a:gd name="connsiteX1266" fmla="*/ 732564 w 1213564"/>
                <a:gd name="connsiteY1266" fmla="*/ 255508 h 320973"/>
                <a:gd name="connsiteX1267" fmla="*/ 729064 w 1213564"/>
                <a:gd name="connsiteY1267" fmla="*/ 255508 h 320973"/>
                <a:gd name="connsiteX1268" fmla="*/ 729064 w 1213564"/>
                <a:gd name="connsiteY1268" fmla="*/ 300676 h 320973"/>
                <a:gd name="connsiteX1269" fmla="*/ 732574 w 1213564"/>
                <a:gd name="connsiteY1269" fmla="*/ 238601 h 320973"/>
                <a:gd name="connsiteX1270" fmla="*/ 729615 w 1213564"/>
                <a:gd name="connsiteY1270" fmla="*/ 239687 h 320973"/>
                <a:gd name="connsiteX1271" fmla="*/ 728445 w 1213564"/>
                <a:gd name="connsiteY1271" fmla="*/ 243088 h 320973"/>
                <a:gd name="connsiteX1272" fmla="*/ 729615 w 1213564"/>
                <a:gd name="connsiteY1272" fmla="*/ 246459 h 320973"/>
                <a:gd name="connsiteX1273" fmla="*/ 732574 w 1213564"/>
                <a:gd name="connsiteY1273" fmla="*/ 247574 h 320973"/>
                <a:gd name="connsiteX1274" fmla="*/ 735476 w 1213564"/>
                <a:gd name="connsiteY1274" fmla="*/ 246459 h 320973"/>
                <a:gd name="connsiteX1275" fmla="*/ 736684 w 1213564"/>
                <a:gd name="connsiteY1275" fmla="*/ 243088 h 320973"/>
                <a:gd name="connsiteX1276" fmla="*/ 735476 w 1213564"/>
                <a:gd name="connsiteY1276" fmla="*/ 239687 h 320973"/>
                <a:gd name="connsiteX1277" fmla="*/ 732574 w 1213564"/>
                <a:gd name="connsiteY1277" fmla="*/ 238601 h 320973"/>
                <a:gd name="connsiteX1278" fmla="*/ 779285 w 1213564"/>
                <a:gd name="connsiteY1278" fmla="*/ 257232 h 320973"/>
                <a:gd name="connsiteX1279" fmla="*/ 785583 w 1213564"/>
                <a:gd name="connsiteY1279" fmla="*/ 264376 h 320973"/>
                <a:gd name="connsiteX1280" fmla="*/ 787771 w 1213564"/>
                <a:gd name="connsiteY1280" fmla="*/ 275111 h 320973"/>
                <a:gd name="connsiteX1281" fmla="*/ 787771 w 1213564"/>
                <a:gd name="connsiteY1281" fmla="*/ 279368 h 320973"/>
                <a:gd name="connsiteX1282" fmla="*/ 756595 w 1213564"/>
                <a:gd name="connsiteY1282" fmla="*/ 279368 h 320973"/>
                <a:gd name="connsiteX1283" fmla="*/ 760553 w 1213564"/>
                <a:gd name="connsiteY1283" fmla="*/ 291475 h 320973"/>
                <a:gd name="connsiteX1284" fmla="*/ 771332 w 1213564"/>
                <a:gd name="connsiteY1284" fmla="*/ 295646 h 320973"/>
                <a:gd name="connsiteX1285" fmla="*/ 778914 w 1213564"/>
                <a:gd name="connsiteY1285" fmla="*/ 294846 h 320973"/>
                <a:gd name="connsiteX1286" fmla="*/ 785754 w 1213564"/>
                <a:gd name="connsiteY1286" fmla="*/ 292541 h 320973"/>
                <a:gd name="connsiteX1287" fmla="*/ 785754 w 1213564"/>
                <a:gd name="connsiteY1287" fmla="*/ 298571 h 320973"/>
                <a:gd name="connsiteX1288" fmla="*/ 778971 w 1213564"/>
                <a:gd name="connsiteY1288" fmla="*/ 300800 h 320973"/>
                <a:gd name="connsiteX1289" fmla="*/ 771056 w 1213564"/>
                <a:gd name="connsiteY1289" fmla="*/ 301485 h 320973"/>
                <a:gd name="connsiteX1290" fmla="*/ 759726 w 1213564"/>
                <a:gd name="connsiteY1290" fmla="*/ 298828 h 320973"/>
                <a:gd name="connsiteX1291" fmla="*/ 752200 w 1213564"/>
                <a:gd name="connsiteY1291" fmla="*/ 291027 h 320973"/>
                <a:gd name="connsiteX1292" fmla="*/ 749527 w 1213564"/>
                <a:gd name="connsiteY1292" fmla="*/ 278416 h 320973"/>
                <a:gd name="connsiteX1293" fmla="*/ 751981 w 1213564"/>
                <a:gd name="connsiteY1293" fmla="*/ 265786 h 320973"/>
                <a:gd name="connsiteX1294" fmla="*/ 758898 w 1213564"/>
                <a:gd name="connsiteY1294" fmla="*/ 257575 h 320973"/>
                <a:gd name="connsiteX1295" fmla="*/ 769410 w 1213564"/>
                <a:gd name="connsiteY1295" fmla="*/ 254679 h 320973"/>
                <a:gd name="connsiteX1296" fmla="*/ 779285 w 1213564"/>
                <a:gd name="connsiteY1296" fmla="*/ 257232 h 320973"/>
                <a:gd name="connsiteX1297" fmla="*/ 780607 w 1213564"/>
                <a:gd name="connsiteY1297" fmla="*/ 273882 h 320973"/>
                <a:gd name="connsiteX1298" fmla="*/ 779342 w 1213564"/>
                <a:gd name="connsiteY1298" fmla="*/ 266776 h 320973"/>
                <a:gd name="connsiteX1299" fmla="*/ 775661 w 1213564"/>
                <a:gd name="connsiteY1299" fmla="*/ 261995 h 320973"/>
                <a:gd name="connsiteX1300" fmla="*/ 769325 w 1213564"/>
                <a:gd name="connsiteY1300" fmla="*/ 260280 h 320973"/>
                <a:gd name="connsiteX1301" fmla="*/ 760591 w 1213564"/>
                <a:gd name="connsiteY1301" fmla="*/ 263871 h 320973"/>
                <a:gd name="connsiteX1302" fmla="*/ 756729 w 1213564"/>
                <a:gd name="connsiteY1302" fmla="*/ 273882 h 320973"/>
                <a:gd name="connsiteX1303" fmla="*/ 780607 w 1213564"/>
                <a:gd name="connsiteY1303" fmla="*/ 273882 h 320973"/>
                <a:gd name="connsiteX1304" fmla="*/ 831371 w 1213564"/>
                <a:gd name="connsiteY1304" fmla="*/ 236544 h 320973"/>
                <a:gd name="connsiteX1305" fmla="*/ 838212 w 1213564"/>
                <a:gd name="connsiteY1305" fmla="*/ 236544 h 320973"/>
                <a:gd name="connsiteX1306" fmla="*/ 838212 w 1213564"/>
                <a:gd name="connsiteY1306" fmla="*/ 300666 h 320973"/>
                <a:gd name="connsiteX1307" fmla="*/ 832694 w 1213564"/>
                <a:gd name="connsiteY1307" fmla="*/ 300666 h 320973"/>
                <a:gd name="connsiteX1308" fmla="*/ 831657 w 1213564"/>
                <a:gd name="connsiteY1308" fmla="*/ 294227 h 320973"/>
                <a:gd name="connsiteX1309" fmla="*/ 831381 w 1213564"/>
                <a:gd name="connsiteY1309" fmla="*/ 294227 h 320973"/>
                <a:gd name="connsiteX1310" fmla="*/ 828146 w 1213564"/>
                <a:gd name="connsiteY1310" fmla="*/ 297913 h 320973"/>
                <a:gd name="connsiteX1311" fmla="*/ 823504 w 1213564"/>
                <a:gd name="connsiteY1311" fmla="*/ 300523 h 320973"/>
                <a:gd name="connsiteX1312" fmla="*/ 817130 w 1213564"/>
                <a:gd name="connsiteY1312" fmla="*/ 301485 h 320973"/>
                <a:gd name="connsiteX1313" fmla="*/ 803564 w 1213564"/>
                <a:gd name="connsiteY1313" fmla="*/ 295646 h 320973"/>
                <a:gd name="connsiteX1314" fmla="*/ 798569 w 1213564"/>
                <a:gd name="connsiteY1314" fmla="*/ 278235 h 320973"/>
                <a:gd name="connsiteX1315" fmla="*/ 803678 w 1213564"/>
                <a:gd name="connsiteY1315" fmla="*/ 260633 h 320973"/>
                <a:gd name="connsiteX1316" fmla="*/ 817244 w 1213564"/>
                <a:gd name="connsiteY1316" fmla="*/ 254660 h 320973"/>
                <a:gd name="connsiteX1317" fmla="*/ 823523 w 1213564"/>
                <a:gd name="connsiteY1317" fmla="*/ 255613 h 320973"/>
                <a:gd name="connsiteX1318" fmla="*/ 828108 w 1213564"/>
                <a:gd name="connsiteY1318" fmla="*/ 258156 h 320973"/>
                <a:gd name="connsiteX1319" fmla="*/ 831381 w 1213564"/>
                <a:gd name="connsiteY1319" fmla="*/ 261766 h 320973"/>
                <a:gd name="connsiteX1320" fmla="*/ 831866 w 1213564"/>
                <a:gd name="connsiteY1320" fmla="*/ 261766 h 320973"/>
                <a:gd name="connsiteX1321" fmla="*/ 831552 w 1213564"/>
                <a:gd name="connsiteY1321" fmla="*/ 258261 h 320973"/>
                <a:gd name="connsiteX1322" fmla="*/ 831381 w 1213564"/>
                <a:gd name="connsiteY1322" fmla="*/ 254632 h 320973"/>
                <a:gd name="connsiteX1323" fmla="*/ 831381 w 1213564"/>
                <a:gd name="connsiteY1323" fmla="*/ 236544 h 320973"/>
                <a:gd name="connsiteX1324" fmla="*/ 831447 w 1213564"/>
                <a:gd name="connsiteY1324" fmla="*/ 278197 h 320973"/>
                <a:gd name="connsiteX1325" fmla="*/ 828584 w 1213564"/>
                <a:gd name="connsiteY1325" fmla="*/ 264966 h 320973"/>
                <a:gd name="connsiteX1326" fmla="*/ 818176 w 1213564"/>
                <a:gd name="connsiteY1326" fmla="*/ 260356 h 320973"/>
                <a:gd name="connsiteX1327" fmla="*/ 808758 w 1213564"/>
                <a:gd name="connsiteY1327" fmla="*/ 265205 h 320973"/>
                <a:gd name="connsiteX1328" fmla="*/ 805637 w 1213564"/>
                <a:gd name="connsiteY1328" fmla="*/ 278416 h 320973"/>
                <a:gd name="connsiteX1329" fmla="*/ 808739 w 1213564"/>
                <a:gd name="connsiteY1329" fmla="*/ 291284 h 320973"/>
                <a:gd name="connsiteX1330" fmla="*/ 818176 w 1213564"/>
                <a:gd name="connsiteY1330" fmla="*/ 295818 h 320973"/>
                <a:gd name="connsiteX1331" fmla="*/ 828432 w 1213564"/>
                <a:gd name="connsiteY1331" fmla="*/ 291694 h 320973"/>
                <a:gd name="connsiteX1332" fmla="*/ 831438 w 1213564"/>
                <a:gd name="connsiteY1332" fmla="*/ 279454 h 320973"/>
                <a:gd name="connsiteX1333" fmla="*/ 831438 w 1213564"/>
                <a:gd name="connsiteY1333" fmla="*/ 278197 h 320973"/>
                <a:gd name="connsiteX1334" fmla="*/ 905319 w 1213564"/>
                <a:gd name="connsiteY1334" fmla="*/ 271463 h 320973"/>
                <a:gd name="connsiteX1335" fmla="*/ 896310 w 1213564"/>
                <a:gd name="connsiteY1335" fmla="*/ 267367 h 320973"/>
                <a:gd name="connsiteX1336" fmla="*/ 888528 w 1213564"/>
                <a:gd name="connsiteY1336" fmla="*/ 263966 h 320973"/>
                <a:gd name="connsiteX1337" fmla="*/ 884238 w 1213564"/>
                <a:gd name="connsiteY1337" fmla="*/ 260242 h 320973"/>
                <a:gd name="connsiteX1338" fmla="*/ 882896 w 1213564"/>
                <a:gd name="connsiteY1338" fmla="*/ 254956 h 320973"/>
                <a:gd name="connsiteX1339" fmla="*/ 884285 w 1213564"/>
                <a:gd name="connsiteY1339" fmla="*/ 250041 h 320973"/>
                <a:gd name="connsiteX1340" fmla="*/ 888338 w 1213564"/>
                <a:gd name="connsiteY1340" fmla="*/ 246859 h 320973"/>
                <a:gd name="connsiteX1341" fmla="*/ 894883 w 1213564"/>
                <a:gd name="connsiteY1341" fmla="*/ 245726 h 320973"/>
                <a:gd name="connsiteX1342" fmla="*/ 902389 w 1213564"/>
                <a:gd name="connsiteY1342" fmla="*/ 246631 h 320973"/>
                <a:gd name="connsiteX1343" fmla="*/ 909286 w 1213564"/>
                <a:gd name="connsiteY1343" fmla="*/ 248898 h 320973"/>
                <a:gd name="connsiteX1344" fmla="*/ 911475 w 1213564"/>
                <a:gd name="connsiteY1344" fmla="*/ 242878 h 320973"/>
                <a:gd name="connsiteX1345" fmla="*/ 903969 w 1213564"/>
                <a:gd name="connsiteY1345" fmla="*/ 240440 h 320973"/>
                <a:gd name="connsiteX1346" fmla="*/ 895045 w 1213564"/>
                <a:gd name="connsiteY1346" fmla="*/ 239535 h 320973"/>
                <a:gd name="connsiteX1347" fmla="*/ 885046 w 1213564"/>
                <a:gd name="connsiteY1347" fmla="*/ 241364 h 320973"/>
                <a:gd name="connsiteX1348" fmla="*/ 878263 w 1213564"/>
                <a:gd name="connsiteY1348" fmla="*/ 246640 h 320973"/>
                <a:gd name="connsiteX1349" fmla="*/ 875809 w 1213564"/>
                <a:gd name="connsiteY1349" fmla="*/ 254908 h 320973"/>
                <a:gd name="connsiteX1350" fmla="*/ 876808 w 1213564"/>
                <a:gd name="connsiteY1350" fmla="*/ 261118 h 320973"/>
                <a:gd name="connsiteX1351" fmla="*/ 879795 w 1213564"/>
                <a:gd name="connsiteY1351" fmla="*/ 265900 h 320973"/>
                <a:gd name="connsiteX1352" fmla="*/ 884704 w 1213564"/>
                <a:gd name="connsiteY1352" fmla="*/ 269596 h 320973"/>
                <a:gd name="connsiteX1353" fmla="*/ 891449 w 1213564"/>
                <a:gd name="connsiteY1353" fmla="*/ 272577 h 320973"/>
                <a:gd name="connsiteX1354" fmla="*/ 900030 w 1213564"/>
                <a:gd name="connsiteY1354" fmla="*/ 276225 h 320973"/>
                <a:gd name="connsiteX1355" fmla="*/ 904530 w 1213564"/>
                <a:gd name="connsiteY1355" fmla="*/ 280016 h 320973"/>
                <a:gd name="connsiteX1356" fmla="*/ 905909 w 1213564"/>
                <a:gd name="connsiteY1356" fmla="*/ 285188 h 320973"/>
                <a:gd name="connsiteX1357" fmla="*/ 904273 w 1213564"/>
                <a:gd name="connsiteY1357" fmla="*/ 290684 h 320973"/>
                <a:gd name="connsiteX1358" fmla="*/ 899516 w 1213564"/>
                <a:gd name="connsiteY1358" fmla="*/ 294189 h 320973"/>
                <a:gd name="connsiteX1359" fmla="*/ 891858 w 1213564"/>
                <a:gd name="connsiteY1359" fmla="*/ 295408 h 320973"/>
                <a:gd name="connsiteX1360" fmla="*/ 882563 w 1213564"/>
                <a:gd name="connsiteY1360" fmla="*/ 294313 h 320973"/>
                <a:gd name="connsiteX1361" fmla="*/ 875019 w 1213564"/>
                <a:gd name="connsiteY1361" fmla="*/ 291960 h 320973"/>
                <a:gd name="connsiteX1362" fmla="*/ 875019 w 1213564"/>
                <a:gd name="connsiteY1362" fmla="*/ 298666 h 320973"/>
                <a:gd name="connsiteX1363" fmla="*/ 879500 w 1213564"/>
                <a:gd name="connsiteY1363" fmla="*/ 300190 h 320973"/>
                <a:gd name="connsiteX1364" fmla="*/ 885113 w 1213564"/>
                <a:gd name="connsiteY1364" fmla="*/ 301152 h 320973"/>
                <a:gd name="connsiteX1365" fmla="*/ 891563 w 1213564"/>
                <a:gd name="connsiteY1365" fmla="*/ 301466 h 320973"/>
                <a:gd name="connsiteX1366" fmla="*/ 902808 w 1213564"/>
                <a:gd name="connsiteY1366" fmla="*/ 299495 h 320973"/>
                <a:gd name="connsiteX1367" fmla="*/ 910238 w 1213564"/>
                <a:gd name="connsiteY1367" fmla="*/ 293742 h 320973"/>
                <a:gd name="connsiteX1368" fmla="*/ 912892 w 1213564"/>
                <a:gd name="connsiteY1368" fmla="*/ 284607 h 320973"/>
                <a:gd name="connsiteX1369" fmla="*/ 910961 w 1213564"/>
                <a:gd name="connsiteY1369" fmla="*/ 276720 h 320973"/>
                <a:gd name="connsiteX1370" fmla="*/ 905319 w 1213564"/>
                <a:gd name="connsiteY1370" fmla="*/ 271463 h 320973"/>
                <a:gd name="connsiteX1371" fmla="*/ 936600 w 1213564"/>
                <a:gd name="connsiteY1371" fmla="*/ 262661 h 320973"/>
                <a:gd name="connsiteX1372" fmla="*/ 944401 w 1213564"/>
                <a:gd name="connsiteY1372" fmla="*/ 260652 h 320973"/>
                <a:gd name="connsiteX1373" fmla="*/ 949433 w 1213564"/>
                <a:gd name="connsiteY1373" fmla="*/ 261299 h 320973"/>
                <a:gd name="connsiteX1374" fmla="*/ 954190 w 1213564"/>
                <a:gd name="connsiteY1374" fmla="*/ 262785 h 320973"/>
                <a:gd name="connsiteX1375" fmla="*/ 956254 w 1213564"/>
                <a:gd name="connsiteY1375" fmla="*/ 257051 h 320973"/>
                <a:gd name="connsiteX1376" fmla="*/ 951089 w 1213564"/>
                <a:gd name="connsiteY1376" fmla="*/ 255337 h 320973"/>
                <a:gd name="connsiteX1377" fmla="*/ 944543 w 1213564"/>
                <a:gd name="connsiteY1377" fmla="*/ 254651 h 320973"/>
                <a:gd name="connsiteX1378" fmla="*/ 933603 w 1213564"/>
                <a:gd name="connsiteY1378" fmla="*/ 257175 h 320973"/>
                <a:gd name="connsiteX1379" fmla="*/ 926059 w 1213564"/>
                <a:gd name="connsiteY1379" fmla="*/ 264909 h 320973"/>
                <a:gd name="connsiteX1380" fmla="*/ 923328 w 1213564"/>
                <a:gd name="connsiteY1380" fmla="*/ 278321 h 320973"/>
                <a:gd name="connsiteX1381" fmla="*/ 925907 w 1213564"/>
                <a:gd name="connsiteY1381" fmla="*/ 291303 h 320973"/>
                <a:gd name="connsiteX1382" fmla="*/ 933156 w 1213564"/>
                <a:gd name="connsiteY1382" fmla="*/ 298971 h 320973"/>
                <a:gd name="connsiteX1383" fmla="*/ 943896 w 1213564"/>
                <a:gd name="connsiteY1383" fmla="*/ 301485 h 320973"/>
                <a:gd name="connsiteX1384" fmla="*/ 950489 w 1213564"/>
                <a:gd name="connsiteY1384" fmla="*/ 300876 h 320973"/>
                <a:gd name="connsiteX1385" fmla="*/ 955541 w 1213564"/>
                <a:gd name="connsiteY1385" fmla="*/ 299104 h 320973"/>
                <a:gd name="connsiteX1386" fmla="*/ 955541 w 1213564"/>
                <a:gd name="connsiteY1386" fmla="*/ 292999 h 320973"/>
                <a:gd name="connsiteX1387" fmla="*/ 950318 w 1213564"/>
                <a:gd name="connsiteY1387" fmla="*/ 294789 h 320973"/>
                <a:gd name="connsiteX1388" fmla="*/ 943849 w 1213564"/>
                <a:gd name="connsiteY1388" fmla="*/ 295551 h 320973"/>
                <a:gd name="connsiteX1389" fmla="*/ 936381 w 1213564"/>
                <a:gd name="connsiteY1389" fmla="*/ 293522 h 320973"/>
                <a:gd name="connsiteX1390" fmla="*/ 931881 w 1213564"/>
                <a:gd name="connsiteY1390" fmla="*/ 287607 h 320973"/>
                <a:gd name="connsiteX1391" fmla="*/ 930397 w 1213564"/>
                <a:gd name="connsiteY1391" fmla="*/ 278244 h 320973"/>
                <a:gd name="connsiteX1392" fmla="*/ 931938 w 1213564"/>
                <a:gd name="connsiteY1392" fmla="*/ 268595 h 320973"/>
                <a:gd name="connsiteX1393" fmla="*/ 936600 w 1213564"/>
                <a:gd name="connsiteY1393" fmla="*/ 262661 h 320973"/>
                <a:gd name="connsiteX1394" fmla="*/ 967908 w 1213564"/>
                <a:gd name="connsiteY1394" fmla="*/ 300676 h 320973"/>
                <a:gd name="connsiteX1395" fmla="*/ 974729 w 1213564"/>
                <a:gd name="connsiteY1395" fmla="*/ 300676 h 320973"/>
                <a:gd name="connsiteX1396" fmla="*/ 974729 w 1213564"/>
                <a:gd name="connsiteY1396" fmla="*/ 255508 h 320973"/>
                <a:gd name="connsiteX1397" fmla="*/ 971390 w 1213564"/>
                <a:gd name="connsiteY1397" fmla="*/ 255508 h 320973"/>
                <a:gd name="connsiteX1398" fmla="*/ 967908 w 1213564"/>
                <a:gd name="connsiteY1398" fmla="*/ 255508 h 320973"/>
                <a:gd name="connsiteX1399" fmla="*/ 967908 w 1213564"/>
                <a:gd name="connsiteY1399" fmla="*/ 300676 h 320973"/>
                <a:gd name="connsiteX1400" fmla="*/ 971400 w 1213564"/>
                <a:gd name="connsiteY1400" fmla="*/ 238601 h 320973"/>
                <a:gd name="connsiteX1401" fmla="*/ 968460 w 1213564"/>
                <a:gd name="connsiteY1401" fmla="*/ 239687 h 320973"/>
                <a:gd name="connsiteX1402" fmla="*/ 967271 w 1213564"/>
                <a:gd name="connsiteY1402" fmla="*/ 243088 h 320973"/>
                <a:gd name="connsiteX1403" fmla="*/ 968460 w 1213564"/>
                <a:gd name="connsiteY1403" fmla="*/ 246459 h 320973"/>
                <a:gd name="connsiteX1404" fmla="*/ 971400 w 1213564"/>
                <a:gd name="connsiteY1404" fmla="*/ 247574 h 320973"/>
                <a:gd name="connsiteX1405" fmla="*/ 974301 w 1213564"/>
                <a:gd name="connsiteY1405" fmla="*/ 246459 h 320973"/>
                <a:gd name="connsiteX1406" fmla="*/ 975510 w 1213564"/>
                <a:gd name="connsiteY1406" fmla="*/ 243088 h 320973"/>
                <a:gd name="connsiteX1407" fmla="*/ 974301 w 1213564"/>
                <a:gd name="connsiteY1407" fmla="*/ 239687 h 320973"/>
                <a:gd name="connsiteX1408" fmla="*/ 971400 w 1213564"/>
                <a:gd name="connsiteY1408" fmla="*/ 238601 h 320973"/>
                <a:gd name="connsiteX1409" fmla="*/ 1018111 w 1213564"/>
                <a:gd name="connsiteY1409" fmla="*/ 257232 h 320973"/>
                <a:gd name="connsiteX1410" fmla="*/ 1024409 w 1213564"/>
                <a:gd name="connsiteY1410" fmla="*/ 264376 h 320973"/>
                <a:gd name="connsiteX1411" fmla="*/ 1026597 w 1213564"/>
                <a:gd name="connsiteY1411" fmla="*/ 275111 h 320973"/>
                <a:gd name="connsiteX1412" fmla="*/ 1026597 w 1213564"/>
                <a:gd name="connsiteY1412" fmla="*/ 279368 h 320973"/>
                <a:gd name="connsiteX1413" fmla="*/ 995440 w 1213564"/>
                <a:gd name="connsiteY1413" fmla="*/ 279368 h 320973"/>
                <a:gd name="connsiteX1414" fmla="*/ 999379 w 1213564"/>
                <a:gd name="connsiteY1414" fmla="*/ 291475 h 320973"/>
                <a:gd name="connsiteX1415" fmla="*/ 1010177 w 1213564"/>
                <a:gd name="connsiteY1415" fmla="*/ 295646 h 320973"/>
                <a:gd name="connsiteX1416" fmla="*/ 1017740 w 1213564"/>
                <a:gd name="connsiteY1416" fmla="*/ 294846 h 320973"/>
                <a:gd name="connsiteX1417" fmla="*/ 1024580 w 1213564"/>
                <a:gd name="connsiteY1417" fmla="*/ 292541 h 320973"/>
                <a:gd name="connsiteX1418" fmla="*/ 1024580 w 1213564"/>
                <a:gd name="connsiteY1418" fmla="*/ 298571 h 320973"/>
                <a:gd name="connsiteX1419" fmla="*/ 1017816 w 1213564"/>
                <a:gd name="connsiteY1419" fmla="*/ 300800 h 320973"/>
                <a:gd name="connsiteX1420" fmla="*/ 1009882 w 1213564"/>
                <a:gd name="connsiteY1420" fmla="*/ 301485 h 320973"/>
                <a:gd name="connsiteX1421" fmla="*/ 998551 w 1213564"/>
                <a:gd name="connsiteY1421" fmla="*/ 298828 h 320973"/>
                <a:gd name="connsiteX1422" fmla="*/ 991045 w 1213564"/>
                <a:gd name="connsiteY1422" fmla="*/ 291027 h 320973"/>
                <a:gd name="connsiteX1423" fmla="*/ 988372 w 1213564"/>
                <a:gd name="connsiteY1423" fmla="*/ 278416 h 320973"/>
                <a:gd name="connsiteX1424" fmla="*/ 990807 w 1213564"/>
                <a:gd name="connsiteY1424" fmla="*/ 265786 h 320973"/>
                <a:gd name="connsiteX1425" fmla="*/ 997724 w 1213564"/>
                <a:gd name="connsiteY1425" fmla="*/ 257575 h 320973"/>
                <a:gd name="connsiteX1426" fmla="*/ 1008236 w 1213564"/>
                <a:gd name="connsiteY1426" fmla="*/ 254679 h 320973"/>
                <a:gd name="connsiteX1427" fmla="*/ 1018111 w 1213564"/>
                <a:gd name="connsiteY1427" fmla="*/ 257232 h 320973"/>
                <a:gd name="connsiteX1428" fmla="*/ 1019433 w 1213564"/>
                <a:gd name="connsiteY1428" fmla="*/ 273882 h 320973"/>
                <a:gd name="connsiteX1429" fmla="*/ 1018187 w 1213564"/>
                <a:gd name="connsiteY1429" fmla="*/ 266776 h 320973"/>
                <a:gd name="connsiteX1430" fmla="*/ 1014486 w 1213564"/>
                <a:gd name="connsiteY1430" fmla="*/ 261995 h 320973"/>
                <a:gd name="connsiteX1431" fmla="*/ 1008150 w 1213564"/>
                <a:gd name="connsiteY1431" fmla="*/ 260280 h 320973"/>
                <a:gd name="connsiteX1432" fmla="*/ 999436 w 1213564"/>
                <a:gd name="connsiteY1432" fmla="*/ 263871 h 320973"/>
                <a:gd name="connsiteX1433" fmla="*/ 995555 w 1213564"/>
                <a:gd name="connsiteY1433" fmla="*/ 273882 h 320973"/>
                <a:gd name="connsiteX1434" fmla="*/ 1019433 w 1213564"/>
                <a:gd name="connsiteY1434" fmla="*/ 273882 h 320973"/>
                <a:gd name="connsiteX1435" fmla="*/ 1061254 w 1213564"/>
                <a:gd name="connsiteY1435" fmla="*/ 254670 h 320973"/>
                <a:gd name="connsiteX1436" fmla="*/ 1055461 w 1213564"/>
                <a:gd name="connsiteY1436" fmla="*/ 255527 h 320973"/>
                <a:gd name="connsiteX1437" fmla="*/ 1050466 w 1213564"/>
                <a:gd name="connsiteY1437" fmla="*/ 257994 h 320973"/>
                <a:gd name="connsiteX1438" fmla="*/ 1046803 w 1213564"/>
                <a:gd name="connsiteY1438" fmla="*/ 262014 h 320973"/>
                <a:gd name="connsiteX1439" fmla="*/ 1046432 w 1213564"/>
                <a:gd name="connsiteY1439" fmla="*/ 262014 h 320973"/>
                <a:gd name="connsiteX1440" fmla="*/ 1045415 w 1213564"/>
                <a:gd name="connsiteY1440" fmla="*/ 255508 h 320973"/>
                <a:gd name="connsiteX1441" fmla="*/ 1039897 w 1213564"/>
                <a:gd name="connsiteY1441" fmla="*/ 255508 h 320973"/>
                <a:gd name="connsiteX1442" fmla="*/ 1039897 w 1213564"/>
                <a:gd name="connsiteY1442" fmla="*/ 300676 h 320973"/>
                <a:gd name="connsiteX1443" fmla="*/ 1046737 w 1213564"/>
                <a:gd name="connsiteY1443" fmla="*/ 300676 h 320973"/>
                <a:gd name="connsiteX1444" fmla="*/ 1046737 w 1213564"/>
                <a:gd name="connsiteY1444" fmla="*/ 277016 h 320973"/>
                <a:gd name="connsiteX1445" fmla="*/ 1049781 w 1213564"/>
                <a:gd name="connsiteY1445" fmla="*/ 264700 h 320973"/>
                <a:gd name="connsiteX1446" fmla="*/ 1060313 w 1213564"/>
                <a:gd name="connsiteY1446" fmla="*/ 260461 h 320973"/>
                <a:gd name="connsiteX1447" fmla="*/ 1068190 w 1213564"/>
                <a:gd name="connsiteY1447" fmla="*/ 263252 h 320973"/>
                <a:gd name="connsiteX1448" fmla="*/ 1070758 w 1213564"/>
                <a:gd name="connsiteY1448" fmla="*/ 271701 h 320973"/>
                <a:gd name="connsiteX1449" fmla="*/ 1070758 w 1213564"/>
                <a:gd name="connsiteY1449" fmla="*/ 300685 h 320973"/>
                <a:gd name="connsiteX1450" fmla="*/ 1077522 w 1213564"/>
                <a:gd name="connsiteY1450" fmla="*/ 300685 h 320973"/>
                <a:gd name="connsiteX1451" fmla="*/ 1077522 w 1213564"/>
                <a:gd name="connsiteY1451" fmla="*/ 271253 h 320973"/>
                <a:gd name="connsiteX1452" fmla="*/ 1073394 w 1213564"/>
                <a:gd name="connsiteY1452" fmla="*/ 258623 h 320973"/>
                <a:gd name="connsiteX1453" fmla="*/ 1061254 w 1213564"/>
                <a:gd name="connsiteY1453" fmla="*/ 254670 h 320973"/>
                <a:gd name="connsiteX1454" fmla="*/ 1104046 w 1213564"/>
                <a:gd name="connsiteY1454" fmla="*/ 262661 h 320973"/>
                <a:gd name="connsiteX1455" fmla="*/ 1111828 w 1213564"/>
                <a:gd name="connsiteY1455" fmla="*/ 260652 h 320973"/>
                <a:gd name="connsiteX1456" fmla="*/ 1116880 w 1213564"/>
                <a:gd name="connsiteY1456" fmla="*/ 261299 h 320973"/>
                <a:gd name="connsiteX1457" fmla="*/ 1121636 w 1213564"/>
                <a:gd name="connsiteY1457" fmla="*/ 262785 h 320973"/>
                <a:gd name="connsiteX1458" fmla="*/ 1123682 w 1213564"/>
                <a:gd name="connsiteY1458" fmla="*/ 257051 h 320973"/>
                <a:gd name="connsiteX1459" fmla="*/ 1118516 w 1213564"/>
                <a:gd name="connsiteY1459" fmla="*/ 255337 h 320973"/>
                <a:gd name="connsiteX1460" fmla="*/ 1111990 w 1213564"/>
                <a:gd name="connsiteY1460" fmla="*/ 254651 h 320973"/>
                <a:gd name="connsiteX1461" fmla="*/ 1101049 w 1213564"/>
                <a:gd name="connsiteY1461" fmla="*/ 257175 h 320973"/>
                <a:gd name="connsiteX1462" fmla="*/ 1093505 w 1213564"/>
                <a:gd name="connsiteY1462" fmla="*/ 264909 h 320973"/>
                <a:gd name="connsiteX1463" fmla="*/ 1090756 w 1213564"/>
                <a:gd name="connsiteY1463" fmla="*/ 278321 h 320973"/>
                <a:gd name="connsiteX1464" fmla="*/ 1093353 w 1213564"/>
                <a:gd name="connsiteY1464" fmla="*/ 291303 h 320973"/>
                <a:gd name="connsiteX1465" fmla="*/ 1100602 w 1213564"/>
                <a:gd name="connsiteY1465" fmla="*/ 298971 h 320973"/>
                <a:gd name="connsiteX1466" fmla="*/ 1111343 w 1213564"/>
                <a:gd name="connsiteY1466" fmla="*/ 301485 h 320973"/>
                <a:gd name="connsiteX1467" fmla="*/ 1117935 w 1213564"/>
                <a:gd name="connsiteY1467" fmla="*/ 300876 h 320973"/>
                <a:gd name="connsiteX1468" fmla="*/ 1122987 w 1213564"/>
                <a:gd name="connsiteY1468" fmla="*/ 299104 h 320973"/>
                <a:gd name="connsiteX1469" fmla="*/ 1122987 w 1213564"/>
                <a:gd name="connsiteY1469" fmla="*/ 292999 h 320973"/>
                <a:gd name="connsiteX1470" fmla="*/ 1117745 w 1213564"/>
                <a:gd name="connsiteY1470" fmla="*/ 294789 h 320973"/>
                <a:gd name="connsiteX1471" fmla="*/ 1111295 w 1213564"/>
                <a:gd name="connsiteY1471" fmla="*/ 295551 h 320973"/>
                <a:gd name="connsiteX1472" fmla="*/ 1103808 w 1213564"/>
                <a:gd name="connsiteY1472" fmla="*/ 293522 h 320973"/>
                <a:gd name="connsiteX1473" fmla="*/ 1099327 w 1213564"/>
                <a:gd name="connsiteY1473" fmla="*/ 287607 h 320973"/>
                <a:gd name="connsiteX1474" fmla="*/ 1097824 w 1213564"/>
                <a:gd name="connsiteY1474" fmla="*/ 278244 h 320973"/>
                <a:gd name="connsiteX1475" fmla="*/ 1099365 w 1213564"/>
                <a:gd name="connsiteY1475" fmla="*/ 268595 h 320973"/>
                <a:gd name="connsiteX1476" fmla="*/ 1104046 w 1213564"/>
                <a:gd name="connsiteY1476" fmla="*/ 262661 h 320973"/>
                <a:gd name="connsiteX1477" fmla="*/ 1162601 w 1213564"/>
                <a:gd name="connsiteY1477" fmla="*/ 257232 h 320973"/>
                <a:gd name="connsiteX1478" fmla="*/ 1168899 w 1213564"/>
                <a:gd name="connsiteY1478" fmla="*/ 264376 h 320973"/>
                <a:gd name="connsiteX1479" fmla="*/ 1171078 w 1213564"/>
                <a:gd name="connsiteY1479" fmla="*/ 275111 h 320973"/>
                <a:gd name="connsiteX1480" fmla="*/ 1171078 w 1213564"/>
                <a:gd name="connsiteY1480" fmla="*/ 279368 h 320973"/>
                <a:gd name="connsiteX1481" fmla="*/ 1139921 w 1213564"/>
                <a:gd name="connsiteY1481" fmla="*/ 279368 h 320973"/>
                <a:gd name="connsiteX1482" fmla="*/ 1143879 w 1213564"/>
                <a:gd name="connsiteY1482" fmla="*/ 291475 h 320973"/>
                <a:gd name="connsiteX1483" fmla="*/ 1154658 w 1213564"/>
                <a:gd name="connsiteY1483" fmla="*/ 295646 h 320973"/>
                <a:gd name="connsiteX1484" fmla="*/ 1162240 w 1213564"/>
                <a:gd name="connsiteY1484" fmla="*/ 294846 h 320973"/>
                <a:gd name="connsiteX1485" fmla="*/ 1169080 w 1213564"/>
                <a:gd name="connsiteY1485" fmla="*/ 292541 h 320973"/>
                <a:gd name="connsiteX1486" fmla="*/ 1169080 w 1213564"/>
                <a:gd name="connsiteY1486" fmla="*/ 298571 h 320973"/>
                <a:gd name="connsiteX1487" fmla="*/ 1162297 w 1213564"/>
                <a:gd name="connsiteY1487" fmla="*/ 300800 h 320973"/>
                <a:gd name="connsiteX1488" fmla="*/ 1154382 w 1213564"/>
                <a:gd name="connsiteY1488" fmla="*/ 301485 h 320973"/>
                <a:gd name="connsiteX1489" fmla="*/ 1143032 w 1213564"/>
                <a:gd name="connsiteY1489" fmla="*/ 298828 h 320973"/>
                <a:gd name="connsiteX1490" fmla="*/ 1135526 w 1213564"/>
                <a:gd name="connsiteY1490" fmla="*/ 291027 h 320973"/>
                <a:gd name="connsiteX1491" fmla="*/ 1132853 w 1213564"/>
                <a:gd name="connsiteY1491" fmla="*/ 278416 h 320973"/>
                <a:gd name="connsiteX1492" fmla="*/ 1135307 w 1213564"/>
                <a:gd name="connsiteY1492" fmla="*/ 265786 h 320973"/>
                <a:gd name="connsiteX1493" fmla="*/ 1142223 w 1213564"/>
                <a:gd name="connsiteY1493" fmla="*/ 257575 h 320973"/>
                <a:gd name="connsiteX1494" fmla="*/ 1152736 w 1213564"/>
                <a:gd name="connsiteY1494" fmla="*/ 254679 h 320973"/>
                <a:gd name="connsiteX1495" fmla="*/ 1162601 w 1213564"/>
                <a:gd name="connsiteY1495" fmla="*/ 257232 h 320973"/>
                <a:gd name="connsiteX1496" fmla="*/ 1163914 w 1213564"/>
                <a:gd name="connsiteY1496" fmla="*/ 273882 h 320973"/>
                <a:gd name="connsiteX1497" fmla="*/ 1162649 w 1213564"/>
                <a:gd name="connsiteY1497" fmla="*/ 266776 h 320973"/>
                <a:gd name="connsiteX1498" fmla="*/ 1158967 w 1213564"/>
                <a:gd name="connsiteY1498" fmla="*/ 261995 h 320973"/>
                <a:gd name="connsiteX1499" fmla="*/ 1152631 w 1213564"/>
                <a:gd name="connsiteY1499" fmla="*/ 260280 h 320973"/>
                <a:gd name="connsiteX1500" fmla="*/ 1143898 w 1213564"/>
                <a:gd name="connsiteY1500" fmla="*/ 263871 h 320973"/>
                <a:gd name="connsiteX1501" fmla="*/ 1140035 w 1213564"/>
                <a:gd name="connsiteY1501" fmla="*/ 273882 h 320973"/>
                <a:gd name="connsiteX1502" fmla="*/ 1163914 w 1213564"/>
                <a:gd name="connsiteY1502" fmla="*/ 273882 h 320973"/>
                <a:gd name="connsiteX1503" fmla="*/ 1211890 w 1213564"/>
                <a:gd name="connsiteY1503" fmla="*/ 282216 h 320973"/>
                <a:gd name="connsiteX1504" fmla="*/ 1207134 w 1213564"/>
                <a:gd name="connsiteY1504" fmla="*/ 278178 h 320973"/>
                <a:gd name="connsiteX1505" fmla="*/ 1199808 w 1213564"/>
                <a:gd name="connsiteY1505" fmla="*/ 274939 h 320973"/>
                <a:gd name="connsiteX1506" fmla="*/ 1192968 w 1213564"/>
                <a:gd name="connsiteY1506" fmla="*/ 272148 h 320973"/>
                <a:gd name="connsiteX1507" fmla="*/ 1189201 w 1213564"/>
                <a:gd name="connsiteY1507" fmla="*/ 269586 h 320973"/>
                <a:gd name="connsiteX1508" fmla="*/ 1188031 w 1213564"/>
                <a:gd name="connsiteY1508" fmla="*/ 266119 h 320973"/>
                <a:gd name="connsiteX1509" fmla="*/ 1190561 w 1213564"/>
                <a:gd name="connsiteY1509" fmla="*/ 261842 h 320973"/>
                <a:gd name="connsiteX1510" fmla="*/ 1197830 w 1213564"/>
                <a:gd name="connsiteY1510" fmla="*/ 260280 h 320973"/>
                <a:gd name="connsiteX1511" fmla="*/ 1204299 w 1213564"/>
                <a:gd name="connsiteY1511" fmla="*/ 261099 h 320973"/>
                <a:gd name="connsiteX1512" fmla="*/ 1210264 w 1213564"/>
                <a:gd name="connsiteY1512" fmla="*/ 263128 h 320973"/>
                <a:gd name="connsiteX1513" fmla="*/ 1212566 w 1213564"/>
                <a:gd name="connsiteY1513" fmla="*/ 257642 h 320973"/>
                <a:gd name="connsiteX1514" fmla="*/ 1205916 w 1213564"/>
                <a:gd name="connsiteY1514" fmla="*/ 255489 h 320973"/>
                <a:gd name="connsiteX1515" fmla="*/ 1198296 w 1213564"/>
                <a:gd name="connsiteY1515" fmla="*/ 254670 h 320973"/>
                <a:gd name="connsiteX1516" fmla="*/ 1186128 w 1213564"/>
                <a:gd name="connsiteY1516" fmla="*/ 257747 h 320973"/>
                <a:gd name="connsiteX1517" fmla="*/ 1181486 w 1213564"/>
                <a:gd name="connsiteY1517" fmla="*/ 266548 h 320973"/>
                <a:gd name="connsiteX1518" fmla="*/ 1183217 w 1213564"/>
                <a:gd name="connsiteY1518" fmla="*/ 272644 h 320973"/>
                <a:gd name="connsiteX1519" fmla="*/ 1188069 w 1213564"/>
                <a:gd name="connsiteY1519" fmla="*/ 276625 h 320973"/>
                <a:gd name="connsiteX1520" fmla="*/ 1195537 w 1213564"/>
                <a:gd name="connsiteY1520" fmla="*/ 279911 h 320973"/>
                <a:gd name="connsiteX1521" fmla="*/ 1202377 w 1213564"/>
                <a:gd name="connsiteY1521" fmla="*/ 282864 h 320973"/>
                <a:gd name="connsiteX1522" fmla="*/ 1205888 w 1213564"/>
                <a:gd name="connsiteY1522" fmla="*/ 285617 h 320973"/>
                <a:gd name="connsiteX1523" fmla="*/ 1206944 w 1213564"/>
                <a:gd name="connsiteY1523" fmla="*/ 288893 h 320973"/>
                <a:gd name="connsiteX1524" fmla="*/ 1204308 w 1213564"/>
                <a:gd name="connsiteY1524" fmla="*/ 294046 h 320973"/>
                <a:gd name="connsiteX1525" fmla="*/ 1195832 w 1213564"/>
                <a:gd name="connsiteY1525" fmla="*/ 295942 h 320973"/>
                <a:gd name="connsiteX1526" fmla="*/ 1188012 w 1213564"/>
                <a:gd name="connsiteY1526" fmla="*/ 294827 h 320973"/>
                <a:gd name="connsiteX1527" fmla="*/ 1181419 w 1213564"/>
                <a:gd name="connsiteY1527" fmla="*/ 292351 h 320973"/>
                <a:gd name="connsiteX1528" fmla="*/ 1181419 w 1213564"/>
                <a:gd name="connsiteY1528" fmla="*/ 298656 h 320973"/>
                <a:gd name="connsiteX1529" fmla="*/ 1187479 w 1213564"/>
                <a:gd name="connsiteY1529" fmla="*/ 300761 h 320973"/>
                <a:gd name="connsiteX1530" fmla="*/ 1195670 w 1213564"/>
                <a:gd name="connsiteY1530" fmla="*/ 301504 h 320973"/>
                <a:gd name="connsiteX1531" fmla="*/ 1205240 w 1213564"/>
                <a:gd name="connsiteY1531" fmla="*/ 300018 h 320973"/>
                <a:gd name="connsiteX1532" fmla="*/ 1211405 w 1213564"/>
                <a:gd name="connsiteY1532" fmla="*/ 295589 h 320973"/>
                <a:gd name="connsiteX1533" fmla="*/ 1213565 w 1213564"/>
                <a:gd name="connsiteY1533" fmla="*/ 288322 h 320973"/>
                <a:gd name="connsiteX1534" fmla="*/ 1211890 w 1213564"/>
                <a:gd name="connsiteY1534" fmla="*/ 282216 h 320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</a:cxnLst>
              <a:rect l="l" t="t" r="r" b="b"/>
              <a:pathLst>
                <a:path w="1213564" h="320973">
                  <a:moveTo>
                    <a:pt x="14032" y="64580"/>
                  </a:moveTo>
                  <a:lnTo>
                    <a:pt x="7030" y="64580"/>
                  </a:lnTo>
                  <a:lnTo>
                    <a:pt x="7030" y="4324"/>
                  </a:lnTo>
                  <a:lnTo>
                    <a:pt x="14032" y="4324"/>
                  </a:lnTo>
                  <a:lnTo>
                    <a:pt x="14032" y="30004"/>
                  </a:lnTo>
                  <a:lnTo>
                    <a:pt x="45636" y="30004"/>
                  </a:lnTo>
                  <a:lnTo>
                    <a:pt x="45636" y="4324"/>
                  </a:lnTo>
                  <a:lnTo>
                    <a:pt x="52619" y="4324"/>
                  </a:lnTo>
                  <a:lnTo>
                    <a:pt x="52619" y="64580"/>
                  </a:lnTo>
                  <a:lnTo>
                    <a:pt x="45636" y="64580"/>
                  </a:lnTo>
                  <a:lnTo>
                    <a:pt x="45636" y="36185"/>
                  </a:lnTo>
                  <a:lnTo>
                    <a:pt x="14032" y="36185"/>
                  </a:lnTo>
                  <a:lnTo>
                    <a:pt x="14032" y="64580"/>
                  </a:lnTo>
                  <a:close/>
                  <a:moveTo>
                    <a:pt x="99834" y="21346"/>
                  </a:moveTo>
                  <a:cubicBezTo>
                    <a:pt x="102936" y="23184"/>
                    <a:pt x="105333" y="25841"/>
                    <a:pt x="107045" y="29318"/>
                  </a:cubicBezTo>
                  <a:cubicBezTo>
                    <a:pt x="108758" y="32795"/>
                    <a:pt x="109614" y="36995"/>
                    <a:pt x="109614" y="41910"/>
                  </a:cubicBezTo>
                  <a:cubicBezTo>
                    <a:pt x="109614" y="45615"/>
                    <a:pt x="109148" y="48930"/>
                    <a:pt x="108187" y="51845"/>
                  </a:cubicBezTo>
                  <a:cubicBezTo>
                    <a:pt x="107217" y="54759"/>
                    <a:pt x="105847" y="57217"/>
                    <a:pt x="104020" y="59217"/>
                  </a:cubicBezTo>
                  <a:cubicBezTo>
                    <a:pt x="102222" y="61227"/>
                    <a:pt x="100024" y="62760"/>
                    <a:pt x="97465" y="63818"/>
                  </a:cubicBezTo>
                  <a:cubicBezTo>
                    <a:pt x="94897" y="64875"/>
                    <a:pt x="91986" y="65408"/>
                    <a:pt x="88751" y="65408"/>
                  </a:cubicBezTo>
                  <a:cubicBezTo>
                    <a:pt x="85726" y="65408"/>
                    <a:pt x="82976" y="64875"/>
                    <a:pt x="80465" y="63818"/>
                  </a:cubicBezTo>
                  <a:cubicBezTo>
                    <a:pt x="77953" y="62760"/>
                    <a:pt x="75784" y="61227"/>
                    <a:pt x="73958" y="59217"/>
                  </a:cubicBezTo>
                  <a:cubicBezTo>
                    <a:pt x="72121" y="57217"/>
                    <a:pt x="70723" y="54759"/>
                    <a:pt x="69724" y="51845"/>
                  </a:cubicBezTo>
                  <a:cubicBezTo>
                    <a:pt x="68725" y="48930"/>
                    <a:pt x="68221" y="45615"/>
                    <a:pt x="68221" y="41910"/>
                  </a:cubicBezTo>
                  <a:cubicBezTo>
                    <a:pt x="68221" y="36967"/>
                    <a:pt x="69039" y="32756"/>
                    <a:pt x="70733" y="29280"/>
                  </a:cubicBezTo>
                  <a:cubicBezTo>
                    <a:pt x="72407" y="25803"/>
                    <a:pt x="74804" y="23155"/>
                    <a:pt x="77906" y="21326"/>
                  </a:cubicBezTo>
                  <a:cubicBezTo>
                    <a:pt x="81026" y="19498"/>
                    <a:pt x="84746" y="18583"/>
                    <a:pt x="89055" y="18583"/>
                  </a:cubicBezTo>
                  <a:cubicBezTo>
                    <a:pt x="93146" y="18583"/>
                    <a:pt x="96752" y="19517"/>
                    <a:pt x="99834" y="21346"/>
                  </a:cubicBezTo>
                  <a:moveTo>
                    <a:pt x="101099" y="51349"/>
                  </a:moveTo>
                  <a:cubicBezTo>
                    <a:pt x="102070" y="48682"/>
                    <a:pt x="102545" y="45539"/>
                    <a:pt x="102545" y="41910"/>
                  </a:cubicBezTo>
                  <a:cubicBezTo>
                    <a:pt x="102545" y="38310"/>
                    <a:pt x="102060" y="35204"/>
                    <a:pt x="101099" y="32576"/>
                  </a:cubicBezTo>
                  <a:cubicBezTo>
                    <a:pt x="100129" y="29956"/>
                    <a:pt x="98645" y="27927"/>
                    <a:pt x="96638" y="26499"/>
                  </a:cubicBezTo>
                  <a:cubicBezTo>
                    <a:pt x="94649" y="25070"/>
                    <a:pt x="92052" y="24355"/>
                    <a:pt x="88875" y="24355"/>
                  </a:cubicBezTo>
                  <a:cubicBezTo>
                    <a:pt x="84175" y="24355"/>
                    <a:pt x="80741" y="25908"/>
                    <a:pt x="78562" y="29013"/>
                  </a:cubicBezTo>
                  <a:cubicBezTo>
                    <a:pt x="76374" y="32118"/>
                    <a:pt x="75270" y="36414"/>
                    <a:pt x="75270" y="41910"/>
                  </a:cubicBezTo>
                  <a:cubicBezTo>
                    <a:pt x="75270" y="45539"/>
                    <a:pt x="75756" y="48682"/>
                    <a:pt x="76716" y="51349"/>
                  </a:cubicBezTo>
                  <a:cubicBezTo>
                    <a:pt x="77687" y="54016"/>
                    <a:pt x="79171" y="56074"/>
                    <a:pt x="81178" y="57531"/>
                  </a:cubicBezTo>
                  <a:cubicBezTo>
                    <a:pt x="83167" y="58988"/>
                    <a:pt x="85745" y="59712"/>
                    <a:pt x="88903" y="59712"/>
                  </a:cubicBezTo>
                  <a:cubicBezTo>
                    <a:pt x="92024" y="59712"/>
                    <a:pt x="94611" y="58988"/>
                    <a:pt x="96628" y="57531"/>
                  </a:cubicBezTo>
                  <a:cubicBezTo>
                    <a:pt x="98645" y="56074"/>
                    <a:pt x="100139" y="54026"/>
                    <a:pt x="101099" y="51349"/>
                  </a:cubicBezTo>
                  <a:moveTo>
                    <a:pt x="131333" y="62894"/>
                  </a:moveTo>
                  <a:cubicBezTo>
                    <a:pt x="134416" y="64570"/>
                    <a:pt x="138002" y="65408"/>
                    <a:pt x="142074" y="65408"/>
                  </a:cubicBezTo>
                  <a:cubicBezTo>
                    <a:pt x="144624" y="65408"/>
                    <a:pt x="146831" y="65199"/>
                    <a:pt x="148667" y="64789"/>
                  </a:cubicBezTo>
                  <a:cubicBezTo>
                    <a:pt x="150522" y="64379"/>
                    <a:pt x="152196" y="63789"/>
                    <a:pt x="153718" y="63017"/>
                  </a:cubicBezTo>
                  <a:lnTo>
                    <a:pt x="153718" y="56921"/>
                  </a:lnTo>
                  <a:cubicBezTo>
                    <a:pt x="152139" y="57607"/>
                    <a:pt x="150408" y="58207"/>
                    <a:pt x="148495" y="58712"/>
                  </a:cubicBezTo>
                  <a:cubicBezTo>
                    <a:pt x="146564" y="59217"/>
                    <a:pt x="144405" y="59474"/>
                    <a:pt x="142026" y="59474"/>
                  </a:cubicBezTo>
                  <a:cubicBezTo>
                    <a:pt x="139020" y="59474"/>
                    <a:pt x="136547" y="58788"/>
                    <a:pt x="134558" y="57436"/>
                  </a:cubicBezTo>
                  <a:cubicBezTo>
                    <a:pt x="132551" y="56074"/>
                    <a:pt x="131067" y="54102"/>
                    <a:pt x="130058" y="51521"/>
                  </a:cubicBezTo>
                  <a:cubicBezTo>
                    <a:pt x="129059" y="48939"/>
                    <a:pt x="128555" y="45815"/>
                    <a:pt x="128555" y="42167"/>
                  </a:cubicBezTo>
                  <a:cubicBezTo>
                    <a:pt x="128555" y="38348"/>
                    <a:pt x="129078" y="35128"/>
                    <a:pt x="130097" y="32518"/>
                  </a:cubicBezTo>
                  <a:cubicBezTo>
                    <a:pt x="131133" y="29908"/>
                    <a:pt x="132675" y="27927"/>
                    <a:pt x="134739" y="26584"/>
                  </a:cubicBezTo>
                  <a:cubicBezTo>
                    <a:pt x="136823" y="25241"/>
                    <a:pt x="139420" y="24565"/>
                    <a:pt x="142540" y="24565"/>
                  </a:cubicBezTo>
                  <a:cubicBezTo>
                    <a:pt x="144119" y="24565"/>
                    <a:pt x="145794" y="24784"/>
                    <a:pt x="147592" y="25222"/>
                  </a:cubicBezTo>
                  <a:cubicBezTo>
                    <a:pt x="149380" y="25660"/>
                    <a:pt x="150969" y="26156"/>
                    <a:pt x="152348" y="26708"/>
                  </a:cubicBezTo>
                  <a:lnTo>
                    <a:pt x="154394" y="20984"/>
                  </a:lnTo>
                  <a:cubicBezTo>
                    <a:pt x="153052" y="20298"/>
                    <a:pt x="151331" y="19717"/>
                    <a:pt x="149247" y="19269"/>
                  </a:cubicBezTo>
                  <a:cubicBezTo>
                    <a:pt x="147126" y="18812"/>
                    <a:pt x="144957" y="18593"/>
                    <a:pt x="142702" y="18593"/>
                  </a:cubicBezTo>
                  <a:cubicBezTo>
                    <a:pt x="138611" y="18593"/>
                    <a:pt x="134977" y="19421"/>
                    <a:pt x="131761" y="21107"/>
                  </a:cubicBezTo>
                  <a:cubicBezTo>
                    <a:pt x="128546" y="22774"/>
                    <a:pt x="126034" y="25356"/>
                    <a:pt x="124198" y="28832"/>
                  </a:cubicBezTo>
                  <a:cubicBezTo>
                    <a:pt x="122381" y="32309"/>
                    <a:pt x="121468" y="36776"/>
                    <a:pt x="121468" y="42243"/>
                  </a:cubicBezTo>
                  <a:cubicBezTo>
                    <a:pt x="121468" y="47463"/>
                    <a:pt x="122343" y="51797"/>
                    <a:pt x="124065" y="55226"/>
                  </a:cubicBezTo>
                  <a:cubicBezTo>
                    <a:pt x="125815" y="58664"/>
                    <a:pt x="128232" y="61217"/>
                    <a:pt x="131333" y="62894"/>
                  </a:cubicBezTo>
                  <a:moveTo>
                    <a:pt x="173773" y="40967"/>
                  </a:moveTo>
                  <a:cubicBezTo>
                    <a:pt x="173773" y="37395"/>
                    <a:pt x="174201" y="34376"/>
                    <a:pt x="175076" y="31899"/>
                  </a:cubicBezTo>
                  <a:cubicBezTo>
                    <a:pt x="175932" y="29432"/>
                    <a:pt x="177359" y="27556"/>
                    <a:pt x="179348" y="26270"/>
                  </a:cubicBezTo>
                  <a:cubicBezTo>
                    <a:pt x="181355" y="24994"/>
                    <a:pt x="184009" y="24355"/>
                    <a:pt x="187358" y="24355"/>
                  </a:cubicBezTo>
                  <a:cubicBezTo>
                    <a:pt x="190907" y="24355"/>
                    <a:pt x="193523" y="25298"/>
                    <a:pt x="195235" y="27165"/>
                  </a:cubicBezTo>
                  <a:cubicBezTo>
                    <a:pt x="196967" y="29032"/>
                    <a:pt x="197813" y="31842"/>
                    <a:pt x="197813" y="35614"/>
                  </a:cubicBezTo>
                  <a:lnTo>
                    <a:pt x="197813" y="64580"/>
                  </a:lnTo>
                  <a:lnTo>
                    <a:pt x="204558" y="64580"/>
                  </a:lnTo>
                  <a:lnTo>
                    <a:pt x="204558" y="35157"/>
                  </a:lnTo>
                  <a:cubicBezTo>
                    <a:pt x="204558" y="31309"/>
                    <a:pt x="203949" y="28175"/>
                    <a:pt x="202741" y="25756"/>
                  </a:cubicBezTo>
                  <a:cubicBezTo>
                    <a:pt x="201514" y="23346"/>
                    <a:pt x="199678" y="21555"/>
                    <a:pt x="197261" y="20403"/>
                  </a:cubicBezTo>
                  <a:cubicBezTo>
                    <a:pt x="194826" y="19250"/>
                    <a:pt x="191801" y="18669"/>
                    <a:pt x="188176" y="18669"/>
                  </a:cubicBezTo>
                  <a:cubicBezTo>
                    <a:pt x="186131" y="18669"/>
                    <a:pt x="184180" y="18955"/>
                    <a:pt x="182344" y="19517"/>
                  </a:cubicBezTo>
                  <a:cubicBezTo>
                    <a:pt x="180508" y="20079"/>
                    <a:pt x="178872" y="20907"/>
                    <a:pt x="177416" y="21993"/>
                  </a:cubicBezTo>
                  <a:cubicBezTo>
                    <a:pt x="175970" y="23070"/>
                    <a:pt x="174800" y="24413"/>
                    <a:pt x="173868" y="26013"/>
                  </a:cubicBezTo>
                  <a:lnTo>
                    <a:pt x="173402" y="26013"/>
                  </a:lnTo>
                  <a:cubicBezTo>
                    <a:pt x="173535" y="25070"/>
                    <a:pt x="173640" y="24051"/>
                    <a:pt x="173697" y="22936"/>
                  </a:cubicBezTo>
                  <a:cubicBezTo>
                    <a:pt x="173754" y="21822"/>
                    <a:pt x="173773" y="20717"/>
                    <a:pt x="173773" y="19622"/>
                  </a:cubicBezTo>
                  <a:lnTo>
                    <a:pt x="173773" y="457"/>
                  </a:lnTo>
                  <a:lnTo>
                    <a:pt x="166952" y="457"/>
                  </a:lnTo>
                  <a:lnTo>
                    <a:pt x="166952" y="64580"/>
                  </a:lnTo>
                  <a:lnTo>
                    <a:pt x="173773" y="64580"/>
                  </a:lnTo>
                  <a:lnTo>
                    <a:pt x="173773" y="40967"/>
                  </a:lnTo>
                  <a:close/>
                  <a:moveTo>
                    <a:pt x="232490" y="65408"/>
                  </a:moveTo>
                  <a:cubicBezTo>
                    <a:pt x="236191" y="65408"/>
                    <a:pt x="239387" y="64913"/>
                    <a:pt x="242060" y="63922"/>
                  </a:cubicBezTo>
                  <a:cubicBezTo>
                    <a:pt x="244734" y="62932"/>
                    <a:pt x="246798" y="61455"/>
                    <a:pt x="248225" y="59493"/>
                  </a:cubicBezTo>
                  <a:cubicBezTo>
                    <a:pt x="249671" y="57531"/>
                    <a:pt x="250385" y="55102"/>
                    <a:pt x="250385" y="52216"/>
                  </a:cubicBezTo>
                  <a:cubicBezTo>
                    <a:pt x="250385" y="49749"/>
                    <a:pt x="249823" y="47720"/>
                    <a:pt x="248729" y="46139"/>
                  </a:cubicBezTo>
                  <a:cubicBezTo>
                    <a:pt x="247616" y="44558"/>
                    <a:pt x="246037" y="43215"/>
                    <a:pt x="243973" y="42101"/>
                  </a:cubicBezTo>
                  <a:cubicBezTo>
                    <a:pt x="241908" y="40986"/>
                    <a:pt x="239454" y="39910"/>
                    <a:pt x="236638" y="38862"/>
                  </a:cubicBezTo>
                  <a:cubicBezTo>
                    <a:pt x="233812" y="37795"/>
                    <a:pt x="231548" y="36862"/>
                    <a:pt x="229817" y="36062"/>
                  </a:cubicBezTo>
                  <a:cubicBezTo>
                    <a:pt x="228085" y="35271"/>
                    <a:pt x="226829" y="34414"/>
                    <a:pt x="226049" y="33509"/>
                  </a:cubicBezTo>
                  <a:cubicBezTo>
                    <a:pt x="225269" y="32604"/>
                    <a:pt x="224879" y="31442"/>
                    <a:pt x="224879" y="30042"/>
                  </a:cubicBezTo>
                  <a:cubicBezTo>
                    <a:pt x="224879" y="28232"/>
                    <a:pt x="225735" y="26803"/>
                    <a:pt x="227410" y="25756"/>
                  </a:cubicBezTo>
                  <a:cubicBezTo>
                    <a:pt x="229103" y="24717"/>
                    <a:pt x="231519" y="24194"/>
                    <a:pt x="234678" y="24194"/>
                  </a:cubicBezTo>
                  <a:cubicBezTo>
                    <a:pt x="236866" y="24194"/>
                    <a:pt x="239026" y="24470"/>
                    <a:pt x="241147" y="25013"/>
                  </a:cubicBezTo>
                  <a:cubicBezTo>
                    <a:pt x="243269" y="25565"/>
                    <a:pt x="245257" y="26241"/>
                    <a:pt x="247112" y="27041"/>
                  </a:cubicBezTo>
                  <a:lnTo>
                    <a:pt x="249414" y="21555"/>
                  </a:lnTo>
                  <a:cubicBezTo>
                    <a:pt x="247350" y="20650"/>
                    <a:pt x="245143" y="19926"/>
                    <a:pt x="242783" y="19393"/>
                  </a:cubicBezTo>
                  <a:cubicBezTo>
                    <a:pt x="240405" y="18860"/>
                    <a:pt x="237855" y="18583"/>
                    <a:pt x="235125" y="18583"/>
                  </a:cubicBezTo>
                  <a:cubicBezTo>
                    <a:pt x="230111" y="18583"/>
                    <a:pt x="226059" y="19612"/>
                    <a:pt x="222976" y="21660"/>
                  </a:cubicBezTo>
                  <a:cubicBezTo>
                    <a:pt x="219894" y="23708"/>
                    <a:pt x="218353" y="26641"/>
                    <a:pt x="218353" y="30461"/>
                  </a:cubicBezTo>
                  <a:cubicBezTo>
                    <a:pt x="218353" y="32957"/>
                    <a:pt x="218914" y="34995"/>
                    <a:pt x="220046" y="36557"/>
                  </a:cubicBezTo>
                  <a:cubicBezTo>
                    <a:pt x="221197" y="38119"/>
                    <a:pt x="222815" y="39453"/>
                    <a:pt x="224917" y="40538"/>
                  </a:cubicBezTo>
                  <a:cubicBezTo>
                    <a:pt x="227019" y="41624"/>
                    <a:pt x="229503" y="42710"/>
                    <a:pt x="232385" y="43815"/>
                  </a:cubicBezTo>
                  <a:cubicBezTo>
                    <a:pt x="235306" y="44882"/>
                    <a:pt x="237570" y="45863"/>
                    <a:pt x="239225" y="46758"/>
                  </a:cubicBezTo>
                  <a:cubicBezTo>
                    <a:pt x="240862" y="47654"/>
                    <a:pt x="242051" y="48568"/>
                    <a:pt x="242755" y="49520"/>
                  </a:cubicBezTo>
                  <a:cubicBezTo>
                    <a:pt x="243440" y="50463"/>
                    <a:pt x="243792" y="51559"/>
                    <a:pt x="243792" y="52797"/>
                  </a:cubicBezTo>
                  <a:cubicBezTo>
                    <a:pt x="243792" y="54969"/>
                    <a:pt x="242898" y="56683"/>
                    <a:pt x="241157" y="57950"/>
                  </a:cubicBezTo>
                  <a:cubicBezTo>
                    <a:pt x="239387" y="59207"/>
                    <a:pt x="236571" y="59846"/>
                    <a:pt x="232680" y="59846"/>
                  </a:cubicBezTo>
                  <a:cubicBezTo>
                    <a:pt x="230007" y="59846"/>
                    <a:pt x="227400" y="59474"/>
                    <a:pt x="224841" y="58731"/>
                  </a:cubicBezTo>
                  <a:cubicBezTo>
                    <a:pt x="222291" y="57988"/>
                    <a:pt x="220103" y="57169"/>
                    <a:pt x="218267" y="56255"/>
                  </a:cubicBezTo>
                  <a:lnTo>
                    <a:pt x="218267" y="62560"/>
                  </a:lnTo>
                  <a:cubicBezTo>
                    <a:pt x="219999" y="63475"/>
                    <a:pt x="222025" y="64170"/>
                    <a:pt x="224327" y="64665"/>
                  </a:cubicBezTo>
                  <a:cubicBezTo>
                    <a:pt x="226601" y="65161"/>
                    <a:pt x="229331" y="65408"/>
                    <a:pt x="232490" y="65408"/>
                  </a:cubicBezTo>
                  <a:moveTo>
                    <a:pt x="271267" y="62894"/>
                  </a:moveTo>
                  <a:cubicBezTo>
                    <a:pt x="274368" y="64570"/>
                    <a:pt x="277936" y="65408"/>
                    <a:pt x="282026" y="65408"/>
                  </a:cubicBezTo>
                  <a:cubicBezTo>
                    <a:pt x="284576" y="65408"/>
                    <a:pt x="286764" y="65199"/>
                    <a:pt x="288619" y="64789"/>
                  </a:cubicBezTo>
                  <a:cubicBezTo>
                    <a:pt x="290474" y="64379"/>
                    <a:pt x="292149" y="63789"/>
                    <a:pt x="293652" y="63017"/>
                  </a:cubicBezTo>
                  <a:lnTo>
                    <a:pt x="293652" y="56921"/>
                  </a:lnTo>
                  <a:cubicBezTo>
                    <a:pt x="292092" y="57607"/>
                    <a:pt x="290360" y="58207"/>
                    <a:pt x="288429" y="58712"/>
                  </a:cubicBezTo>
                  <a:cubicBezTo>
                    <a:pt x="286498" y="59217"/>
                    <a:pt x="284357" y="59474"/>
                    <a:pt x="281960" y="59474"/>
                  </a:cubicBezTo>
                  <a:cubicBezTo>
                    <a:pt x="278973" y="59474"/>
                    <a:pt x="276480" y="58788"/>
                    <a:pt x="274492" y="57436"/>
                  </a:cubicBezTo>
                  <a:cubicBezTo>
                    <a:pt x="272503" y="56074"/>
                    <a:pt x="271000" y="54102"/>
                    <a:pt x="269992" y="51521"/>
                  </a:cubicBezTo>
                  <a:cubicBezTo>
                    <a:pt x="269002" y="48939"/>
                    <a:pt x="268508" y="45815"/>
                    <a:pt x="268508" y="42167"/>
                  </a:cubicBezTo>
                  <a:cubicBezTo>
                    <a:pt x="268508" y="38348"/>
                    <a:pt x="269012" y="35128"/>
                    <a:pt x="270030" y="32518"/>
                  </a:cubicBezTo>
                  <a:cubicBezTo>
                    <a:pt x="271067" y="29908"/>
                    <a:pt x="272627" y="27927"/>
                    <a:pt x="274691" y="26584"/>
                  </a:cubicBezTo>
                  <a:cubicBezTo>
                    <a:pt x="276756" y="25241"/>
                    <a:pt x="279372" y="24565"/>
                    <a:pt x="282493" y="24565"/>
                  </a:cubicBezTo>
                  <a:cubicBezTo>
                    <a:pt x="284053" y="24565"/>
                    <a:pt x="285727" y="24784"/>
                    <a:pt x="287525" y="25222"/>
                  </a:cubicBezTo>
                  <a:cubicBezTo>
                    <a:pt x="289323" y="25660"/>
                    <a:pt x="290902" y="26156"/>
                    <a:pt x="292282" y="26708"/>
                  </a:cubicBezTo>
                  <a:lnTo>
                    <a:pt x="294346" y="20984"/>
                  </a:lnTo>
                  <a:cubicBezTo>
                    <a:pt x="292986" y="20298"/>
                    <a:pt x="291283" y="19717"/>
                    <a:pt x="289181" y="19269"/>
                  </a:cubicBezTo>
                  <a:cubicBezTo>
                    <a:pt x="287078" y="18812"/>
                    <a:pt x="284909" y="18593"/>
                    <a:pt x="282654" y="18593"/>
                  </a:cubicBezTo>
                  <a:cubicBezTo>
                    <a:pt x="278564" y="18593"/>
                    <a:pt x="274910" y="19421"/>
                    <a:pt x="271714" y="21107"/>
                  </a:cubicBezTo>
                  <a:cubicBezTo>
                    <a:pt x="268498" y="22774"/>
                    <a:pt x="265968" y="25356"/>
                    <a:pt x="264151" y="28832"/>
                  </a:cubicBezTo>
                  <a:cubicBezTo>
                    <a:pt x="262333" y="32309"/>
                    <a:pt x="261420" y="36776"/>
                    <a:pt x="261420" y="42243"/>
                  </a:cubicBezTo>
                  <a:cubicBezTo>
                    <a:pt x="261420" y="47463"/>
                    <a:pt x="262276" y="51797"/>
                    <a:pt x="263998" y="55226"/>
                  </a:cubicBezTo>
                  <a:cubicBezTo>
                    <a:pt x="265749" y="58664"/>
                    <a:pt x="268165" y="61217"/>
                    <a:pt x="271267" y="62894"/>
                  </a:cubicBezTo>
                  <a:moveTo>
                    <a:pt x="319300" y="26279"/>
                  </a:moveTo>
                  <a:cubicBezTo>
                    <a:pt x="321288" y="25003"/>
                    <a:pt x="323943" y="24365"/>
                    <a:pt x="327310" y="24365"/>
                  </a:cubicBezTo>
                  <a:cubicBezTo>
                    <a:pt x="330859" y="24365"/>
                    <a:pt x="333456" y="25298"/>
                    <a:pt x="335188" y="27165"/>
                  </a:cubicBezTo>
                  <a:cubicBezTo>
                    <a:pt x="336900" y="29032"/>
                    <a:pt x="337756" y="31852"/>
                    <a:pt x="337756" y="35614"/>
                  </a:cubicBezTo>
                  <a:lnTo>
                    <a:pt x="337756" y="64589"/>
                  </a:lnTo>
                  <a:lnTo>
                    <a:pt x="344520" y="64589"/>
                  </a:lnTo>
                  <a:lnTo>
                    <a:pt x="344520" y="35157"/>
                  </a:lnTo>
                  <a:cubicBezTo>
                    <a:pt x="344520" y="31318"/>
                    <a:pt x="343911" y="28184"/>
                    <a:pt x="342684" y="25765"/>
                  </a:cubicBezTo>
                  <a:cubicBezTo>
                    <a:pt x="341476" y="23346"/>
                    <a:pt x="339640" y="21565"/>
                    <a:pt x="337223" y="20412"/>
                  </a:cubicBezTo>
                  <a:cubicBezTo>
                    <a:pt x="334788" y="19250"/>
                    <a:pt x="331763" y="18679"/>
                    <a:pt x="328138" y="18679"/>
                  </a:cubicBezTo>
                  <a:cubicBezTo>
                    <a:pt x="326074" y="18679"/>
                    <a:pt x="324142" y="18955"/>
                    <a:pt x="322287" y="19526"/>
                  </a:cubicBezTo>
                  <a:cubicBezTo>
                    <a:pt x="320470" y="20088"/>
                    <a:pt x="318815" y="20907"/>
                    <a:pt x="317378" y="21993"/>
                  </a:cubicBezTo>
                  <a:cubicBezTo>
                    <a:pt x="315932" y="23079"/>
                    <a:pt x="314743" y="24422"/>
                    <a:pt x="313811" y="26013"/>
                  </a:cubicBezTo>
                  <a:lnTo>
                    <a:pt x="313364" y="26013"/>
                  </a:lnTo>
                  <a:cubicBezTo>
                    <a:pt x="313497" y="25079"/>
                    <a:pt x="313583" y="24060"/>
                    <a:pt x="313640" y="22946"/>
                  </a:cubicBezTo>
                  <a:cubicBezTo>
                    <a:pt x="313697" y="21831"/>
                    <a:pt x="313735" y="20726"/>
                    <a:pt x="313735" y="19622"/>
                  </a:cubicBezTo>
                  <a:lnTo>
                    <a:pt x="313735" y="448"/>
                  </a:lnTo>
                  <a:lnTo>
                    <a:pt x="306895" y="448"/>
                  </a:lnTo>
                  <a:lnTo>
                    <a:pt x="306895" y="64580"/>
                  </a:lnTo>
                  <a:lnTo>
                    <a:pt x="313735" y="64580"/>
                  </a:lnTo>
                  <a:lnTo>
                    <a:pt x="313735" y="40967"/>
                  </a:lnTo>
                  <a:cubicBezTo>
                    <a:pt x="313735" y="37395"/>
                    <a:pt x="314163" y="34366"/>
                    <a:pt x="315038" y="31899"/>
                  </a:cubicBezTo>
                  <a:cubicBezTo>
                    <a:pt x="315875" y="29432"/>
                    <a:pt x="317312" y="27546"/>
                    <a:pt x="319300" y="26279"/>
                  </a:cubicBezTo>
                  <a:moveTo>
                    <a:pt x="367942" y="63675"/>
                  </a:moveTo>
                  <a:cubicBezTo>
                    <a:pt x="370359" y="64827"/>
                    <a:pt x="373346" y="65408"/>
                    <a:pt x="376914" y="65408"/>
                  </a:cubicBezTo>
                  <a:cubicBezTo>
                    <a:pt x="378997" y="65408"/>
                    <a:pt x="380966" y="65141"/>
                    <a:pt x="382821" y="64599"/>
                  </a:cubicBezTo>
                  <a:cubicBezTo>
                    <a:pt x="384677" y="64065"/>
                    <a:pt x="386332" y="63265"/>
                    <a:pt x="387816" y="62189"/>
                  </a:cubicBezTo>
                  <a:cubicBezTo>
                    <a:pt x="389300" y="61122"/>
                    <a:pt x="390508" y="59798"/>
                    <a:pt x="391441" y="58236"/>
                  </a:cubicBezTo>
                  <a:lnTo>
                    <a:pt x="391812" y="58236"/>
                  </a:lnTo>
                  <a:lnTo>
                    <a:pt x="392801" y="64580"/>
                  </a:lnTo>
                  <a:lnTo>
                    <a:pt x="398395" y="64580"/>
                  </a:lnTo>
                  <a:lnTo>
                    <a:pt x="398395" y="19412"/>
                  </a:lnTo>
                  <a:lnTo>
                    <a:pt x="391517" y="19412"/>
                  </a:lnTo>
                  <a:lnTo>
                    <a:pt x="391517" y="43196"/>
                  </a:lnTo>
                  <a:cubicBezTo>
                    <a:pt x="391517" y="46768"/>
                    <a:pt x="391089" y="49778"/>
                    <a:pt x="390213" y="52235"/>
                  </a:cubicBezTo>
                  <a:cubicBezTo>
                    <a:pt x="389319" y="54693"/>
                    <a:pt x="387892" y="56559"/>
                    <a:pt x="385904" y="57817"/>
                  </a:cubicBezTo>
                  <a:cubicBezTo>
                    <a:pt x="383915" y="59084"/>
                    <a:pt x="381242" y="59722"/>
                    <a:pt x="377893" y="59722"/>
                  </a:cubicBezTo>
                  <a:cubicBezTo>
                    <a:pt x="374421" y="59722"/>
                    <a:pt x="371814" y="58788"/>
                    <a:pt x="370111" y="56940"/>
                  </a:cubicBezTo>
                  <a:cubicBezTo>
                    <a:pt x="368418" y="55083"/>
                    <a:pt x="367562" y="52273"/>
                    <a:pt x="367562" y="48511"/>
                  </a:cubicBezTo>
                  <a:lnTo>
                    <a:pt x="367562" y="19412"/>
                  </a:lnTo>
                  <a:lnTo>
                    <a:pt x="360646" y="19412"/>
                  </a:lnTo>
                  <a:lnTo>
                    <a:pt x="360646" y="49006"/>
                  </a:lnTo>
                  <a:cubicBezTo>
                    <a:pt x="360646" y="52797"/>
                    <a:pt x="361235" y="55902"/>
                    <a:pt x="362482" y="58322"/>
                  </a:cubicBezTo>
                  <a:cubicBezTo>
                    <a:pt x="363709" y="60731"/>
                    <a:pt x="365526" y="62522"/>
                    <a:pt x="367942" y="63675"/>
                  </a:cubicBezTo>
                  <a:moveTo>
                    <a:pt x="415415" y="64580"/>
                  </a:moveTo>
                  <a:lnTo>
                    <a:pt x="422293" y="64580"/>
                  </a:lnTo>
                  <a:lnTo>
                    <a:pt x="422293" y="11173"/>
                  </a:lnTo>
                  <a:lnTo>
                    <a:pt x="422293" y="457"/>
                  </a:lnTo>
                  <a:lnTo>
                    <a:pt x="415415" y="457"/>
                  </a:lnTo>
                  <a:lnTo>
                    <a:pt x="415415" y="64580"/>
                  </a:lnTo>
                  <a:close/>
                  <a:moveTo>
                    <a:pt x="446933" y="62751"/>
                  </a:moveTo>
                  <a:cubicBezTo>
                    <a:pt x="443717" y="60979"/>
                    <a:pt x="441205" y="58379"/>
                    <a:pt x="439427" y="54940"/>
                  </a:cubicBezTo>
                  <a:cubicBezTo>
                    <a:pt x="437638" y="51511"/>
                    <a:pt x="436753" y="47311"/>
                    <a:pt x="436753" y="42329"/>
                  </a:cubicBezTo>
                  <a:cubicBezTo>
                    <a:pt x="436753" y="37471"/>
                    <a:pt x="437571" y="33261"/>
                    <a:pt x="439208" y="29699"/>
                  </a:cubicBezTo>
                  <a:cubicBezTo>
                    <a:pt x="440844" y="26146"/>
                    <a:pt x="443146" y="23403"/>
                    <a:pt x="446124" y="21479"/>
                  </a:cubicBezTo>
                  <a:cubicBezTo>
                    <a:pt x="449092" y="19555"/>
                    <a:pt x="452612" y="18593"/>
                    <a:pt x="456636" y="18593"/>
                  </a:cubicBezTo>
                  <a:cubicBezTo>
                    <a:pt x="460480" y="18593"/>
                    <a:pt x="463771" y="19441"/>
                    <a:pt x="466521" y="21145"/>
                  </a:cubicBezTo>
                  <a:cubicBezTo>
                    <a:pt x="469270" y="22850"/>
                    <a:pt x="471373" y="25232"/>
                    <a:pt x="472819" y="28299"/>
                  </a:cubicBezTo>
                  <a:cubicBezTo>
                    <a:pt x="474265" y="31366"/>
                    <a:pt x="474997" y="34938"/>
                    <a:pt x="474997" y="39033"/>
                  </a:cubicBezTo>
                  <a:lnTo>
                    <a:pt x="474997" y="43282"/>
                  </a:lnTo>
                  <a:lnTo>
                    <a:pt x="443841" y="43282"/>
                  </a:lnTo>
                  <a:cubicBezTo>
                    <a:pt x="443936" y="48587"/>
                    <a:pt x="445249" y="52626"/>
                    <a:pt x="447798" y="55397"/>
                  </a:cubicBezTo>
                  <a:cubicBezTo>
                    <a:pt x="450348" y="58169"/>
                    <a:pt x="453944" y="59560"/>
                    <a:pt x="458596" y="59560"/>
                  </a:cubicBezTo>
                  <a:cubicBezTo>
                    <a:pt x="461441" y="59560"/>
                    <a:pt x="463962" y="59303"/>
                    <a:pt x="466159" y="58779"/>
                  </a:cubicBezTo>
                  <a:cubicBezTo>
                    <a:pt x="468347" y="58255"/>
                    <a:pt x="470640" y="57483"/>
                    <a:pt x="472999" y="56474"/>
                  </a:cubicBezTo>
                  <a:lnTo>
                    <a:pt x="472999" y="62484"/>
                  </a:lnTo>
                  <a:cubicBezTo>
                    <a:pt x="470716" y="63503"/>
                    <a:pt x="468443" y="64246"/>
                    <a:pt x="466216" y="64713"/>
                  </a:cubicBezTo>
                  <a:cubicBezTo>
                    <a:pt x="463990" y="65180"/>
                    <a:pt x="461326" y="65418"/>
                    <a:pt x="458301" y="65418"/>
                  </a:cubicBezTo>
                  <a:cubicBezTo>
                    <a:pt x="453934" y="65408"/>
                    <a:pt x="450167" y="64522"/>
                    <a:pt x="446933" y="62751"/>
                  </a:cubicBezTo>
                  <a:moveTo>
                    <a:pt x="447827" y="27775"/>
                  </a:moveTo>
                  <a:cubicBezTo>
                    <a:pt x="445648" y="30166"/>
                    <a:pt x="444373" y="33499"/>
                    <a:pt x="443964" y="37786"/>
                  </a:cubicBezTo>
                  <a:lnTo>
                    <a:pt x="467843" y="37786"/>
                  </a:lnTo>
                  <a:cubicBezTo>
                    <a:pt x="467805" y="35100"/>
                    <a:pt x="467396" y="32728"/>
                    <a:pt x="466578" y="30680"/>
                  </a:cubicBezTo>
                  <a:cubicBezTo>
                    <a:pt x="465779" y="28632"/>
                    <a:pt x="464551" y="27041"/>
                    <a:pt x="462896" y="25898"/>
                  </a:cubicBezTo>
                  <a:cubicBezTo>
                    <a:pt x="461241" y="24755"/>
                    <a:pt x="459129" y="24194"/>
                    <a:pt x="456560" y="24194"/>
                  </a:cubicBezTo>
                  <a:cubicBezTo>
                    <a:pt x="452898" y="24194"/>
                    <a:pt x="449996" y="25384"/>
                    <a:pt x="447827" y="27775"/>
                  </a:cubicBezTo>
                  <a:moveTo>
                    <a:pt x="513879" y="64580"/>
                  </a:moveTo>
                  <a:lnTo>
                    <a:pt x="520738" y="64580"/>
                  </a:lnTo>
                  <a:lnTo>
                    <a:pt x="520738" y="24765"/>
                  </a:lnTo>
                  <a:lnTo>
                    <a:pt x="531964" y="24765"/>
                  </a:lnTo>
                  <a:lnTo>
                    <a:pt x="531964" y="19412"/>
                  </a:lnTo>
                  <a:lnTo>
                    <a:pt x="520738" y="19412"/>
                  </a:lnTo>
                  <a:lnTo>
                    <a:pt x="520738" y="16107"/>
                  </a:lnTo>
                  <a:cubicBezTo>
                    <a:pt x="520738" y="12516"/>
                    <a:pt x="521347" y="9868"/>
                    <a:pt x="522593" y="8182"/>
                  </a:cubicBezTo>
                  <a:cubicBezTo>
                    <a:pt x="523858" y="6487"/>
                    <a:pt x="525771" y="5648"/>
                    <a:pt x="528368" y="5648"/>
                  </a:cubicBezTo>
                  <a:cubicBezTo>
                    <a:pt x="529576" y="5648"/>
                    <a:pt x="530765" y="5772"/>
                    <a:pt x="531935" y="6039"/>
                  </a:cubicBezTo>
                  <a:cubicBezTo>
                    <a:pt x="533106" y="6296"/>
                    <a:pt x="534142" y="6582"/>
                    <a:pt x="535094" y="6877"/>
                  </a:cubicBezTo>
                  <a:lnTo>
                    <a:pt x="536863" y="1486"/>
                  </a:lnTo>
                  <a:cubicBezTo>
                    <a:pt x="535769" y="1095"/>
                    <a:pt x="534485" y="752"/>
                    <a:pt x="533058" y="448"/>
                  </a:cubicBezTo>
                  <a:cubicBezTo>
                    <a:pt x="531612" y="152"/>
                    <a:pt x="530033" y="0"/>
                    <a:pt x="528301" y="0"/>
                  </a:cubicBezTo>
                  <a:cubicBezTo>
                    <a:pt x="525238" y="0"/>
                    <a:pt x="522612" y="562"/>
                    <a:pt x="520481" y="1686"/>
                  </a:cubicBezTo>
                  <a:cubicBezTo>
                    <a:pt x="518341" y="2810"/>
                    <a:pt x="516714" y="4562"/>
                    <a:pt x="515591" y="6944"/>
                  </a:cubicBezTo>
                  <a:cubicBezTo>
                    <a:pt x="514459" y="9315"/>
                    <a:pt x="513879" y="12402"/>
                    <a:pt x="513879" y="16192"/>
                  </a:cubicBezTo>
                  <a:lnTo>
                    <a:pt x="513879" y="19202"/>
                  </a:lnTo>
                  <a:lnTo>
                    <a:pt x="505887" y="21469"/>
                  </a:lnTo>
                  <a:lnTo>
                    <a:pt x="505887" y="24765"/>
                  </a:lnTo>
                  <a:lnTo>
                    <a:pt x="513879" y="24765"/>
                  </a:lnTo>
                  <a:lnTo>
                    <a:pt x="513879" y="64580"/>
                  </a:lnTo>
                  <a:close/>
                  <a:moveTo>
                    <a:pt x="549592" y="63675"/>
                  </a:moveTo>
                  <a:cubicBezTo>
                    <a:pt x="552009" y="64827"/>
                    <a:pt x="554996" y="65408"/>
                    <a:pt x="558563" y="65408"/>
                  </a:cubicBezTo>
                  <a:cubicBezTo>
                    <a:pt x="560647" y="65408"/>
                    <a:pt x="562616" y="65141"/>
                    <a:pt x="564471" y="64599"/>
                  </a:cubicBezTo>
                  <a:cubicBezTo>
                    <a:pt x="566307" y="64065"/>
                    <a:pt x="567982" y="63265"/>
                    <a:pt x="569466" y="62189"/>
                  </a:cubicBezTo>
                  <a:cubicBezTo>
                    <a:pt x="570950" y="61122"/>
                    <a:pt x="572139" y="59798"/>
                    <a:pt x="573091" y="58236"/>
                  </a:cubicBezTo>
                  <a:lnTo>
                    <a:pt x="573461" y="58236"/>
                  </a:lnTo>
                  <a:lnTo>
                    <a:pt x="574451" y="64580"/>
                  </a:lnTo>
                  <a:lnTo>
                    <a:pt x="580045" y="64580"/>
                  </a:lnTo>
                  <a:lnTo>
                    <a:pt x="580045" y="19412"/>
                  </a:lnTo>
                  <a:lnTo>
                    <a:pt x="573186" y="19412"/>
                  </a:lnTo>
                  <a:lnTo>
                    <a:pt x="573186" y="43196"/>
                  </a:lnTo>
                  <a:cubicBezTo>
                    <a:pt x="573186" y="46768"/>
                    <a:pt x="572720" y="49778"/>
                    <a:pt x="571844" y="52235"/>
                  </a:cubicBezTo>
                  <a:cubicBezTo>
                    <a:pt x="570969" y="54693"/>
                    <a:pt x="569542" y="56559"/>
                    <a:pt x="567554" y="57817"/>
                  </a:cubicBezTo>
                  <a:cubicBezTo>
                    <a:pt x="565546" y="59084"/>
                    <a:pt x="562892" y="59722"/>
                    <a:pt x="559543" y="59722"/>
                  </a:cubicBezTo>
                  <a:cubicBezTo>
                    <a:pt x="556052" y="59722"/>
                    <a:pt x="553464" y="58788"/>
                    <a:pt x="551780" y="56940"/>
                  </a:cubicBezTo>
                  <a:cubicBezTo>
                    <a:pt x="550068" y="55083"/>
                    <a:pt x="549212" y="52273"/>
                    <a:pt x="549212" y="48511"/>
                  </a:cubicBezTo>
                  <a:lnTo>
                    <a:pt x="549212" y="19412"/>
                  </a:lnTo>
                  <a:lnTo>
                    <a:pt x="542295" y="19412"/>
                  </a:lnTo>
                  <a:lnTo>
                    <a:pt x="542295" y="49006"/>
                  </a:lnTo>
                  <a:cubicBezTo>
                    <a:pt x="542295" y="52797"/>
                    <a:pt x="542885" y="55902"/>
                    <a:pt x="544113" y="58322"/>
                  </a:cubicBezTo>
                  <a:cubicBezTo>
                    <a:pt x="545359" y="60731"/>
                    <a:pt x="547176" y="62522"/>
                    <a:pt x="549592" y="63675"/>
                  </a:cubicBezTo>
                  <a:moveTo>
                    <a:pt x="553493" y="11173"/>
                  </a:moveTo>
                  <a:cubicBezTo>
                    <a:pt x="554568" y="11173"/>
                    <a:pt x="555462" y="10839"/>
                    <a:pt x="556204" y="10163"/>
                  </a:cubicBezTo>
                  <a:cubicBezTo>
                    <a:pt x="556927" y="9487"/>
                    <a:pt x="557279" y="8477"/>
                    <a:pt x="557279" y="7134"/>
                  </a:cubicBezTo>
                  <a:cubicBezTo>
                    <a:pt x="557279" y="5763"/>
                    <a:pt x="556927" y="4753"/>
                    <a:pt x="556204" y="4124"/>
                  </a:cubicBezTo>
                  <a:cubicBezTo>
                    <a:pt x="555462" y="3496"/>
                    <a:pt x="554568" y="3181"/>
                    <a:pt x="553493" y="3181"/>
                  </a:cubicBezTo>
                  <a:cubicBezTo>
                    <a:pt x="552456" y="3181"/>
                    <a:pt x="551581" y="3496"/>
                    <a:pt x="550877" y="4124"/>
                  </a:cubicBezTo>
                  <a:cubicBezTo>
                    <a:pt x="550154" y="4753"/>
                    <a:pt x="549802" y="5763"/>
                    <a:pt x="549802" y="7134"/>
                  </a:cubicBezTo>
                  <a:cubicBezTo>
                    <a:pt x="549802" y="8477"/>
                    <a:pt x="550154" y="9487"/>
                    <a:pt x="550877" y="10163"/>
                  </a:cubicBezTo>
                  <a:cubicBezTo>
                    <a:pt x="551581" y="10839"/>
                    <a:pt x="552456" y="11173"/>
                    <a:pt x="553493" y="11173"/>
                  </a:cubicBezTo>
                  <a:moveTo>
                    <a:pt x="569266" y="11173"/>
                  </a:moveTo>
                  <a:cubicBezTo>
                    <a:pt x="570303" y="11173"/>
                    <a:pt x="571197" y="10839"/>
                    <a:pt x="571939" y="10163"/>
                  </a:cubicBezTo>
                  <a:cubicBezTo>
                    <a:pt x="572681" y="9487"/>
                    <a:pt x="573033" y="8477"/>
                    <a:pt x="573033" y="7134"/>
                  </a:cubicBezTo>
                  <a:cubicBezTo>
                    <a:pt x="573033" y="5763"/>
                    <a:pt x="572681" y="4753"/>
                    <a:pt x="571939" y="4124"/>
                  </a:cubicBezTo>
                  <a:cubicBezTo>
                    <a:pt x="571197" y="3496"/>
                    <a:pt x="570303" y="3181"/>
                    <a:pt x="569266" y="3181"/>
                  </a:cubicBezTo>
                  <a:cubicBezTo>
                    <a:pt x="568248" y="3181"/>
                    <a:pt x="567373" y="3496"/>
                    <a:pt x="566669" y="4124"/>
                  </a:cubicBezTo>
                  <a:cubicBezTo>
                    <a:pt x="565965" y="4753"/>
                    <a:pt x="565613" y="5763"/>
                    <a:pt x="565613" y="7134"/>
                  </a:cubicBezTo>
                  <a:cubicBezTo>
                    <a:pt x="565613" y="8477"/>
                    <a:pt x="565965" y="9487"/>
                    <a:pt x="566669" y="10163"/>
                  </a:cubicBezTo>
                  <a:cubicBezTo>
                    <a:pt x="567373" y="10839"/>
                    <a:pt x="568248" y="11173"/>
                    <a:pt x="569266" y="11173"/>
                  </a:cubicBezTo>
                  <a:moveTo>
                    <a:pt x="603943" y="40348"/>
                  </a:moveTo>
                  <a:cubicBezTo>
                    <a:pt x="603943" y="38014"/>
                    <a:pt x="604276" y="35890"/>
                    <a:pt x="604961" y="33985"/>
                  </a:cubicBezTo>
                  <a:cubicBezTo>
                    <a:pt x="605646" y="32071"/>
                    <a:pt x="606597" y="30432"/>
                    <a:pt x="607805" y="29080"/>
                  </a:cubicBezTo>
                  <a:cubicBezTo>
                    <a:pt x="609013" y="27718"/>
                    <a:pt x="610402" y="26670"/>
                    <a:pt x="612020" y="25946"/>
                  </a:cubicBezTo>
                  <a:cubicBezTo>
                    <a:pt x="613618" y="25213"/>
                    <a:pt x="615330" y="24851"/>
                    <a:pt x="617147" y="24851"/>
                  </a:cubicBezTo>
                  <a:cubicBezTo>
                    <a:pt x="617927" y="24851"/>
                    <a:pt x="618784" y="24908"/>
                    <a:pt x="619697" y="25013"/>
                  </a:cubicBezTo>
                  <a:cubicBezTo>
                    <a:pt x="620610" y="25127"/>
                    <a:pt x="621428" y="25279"/>
                    <a:pt x="622170" y="25470"/>
                  </a:cubicBezTo>
                  <a:lnTo>
                    <a:pt x="623027" y="19126"/>
                  </a:lnTo>
                  <a:cubicBezTo>
                    <a:pt x="622266" y="18955"/>
                    <a:pt x="621390" y="18831"/>
                    <a:pt x="620410" y="18726"/>
                  </a:cubicBezTo>
                  <a:cubicBezTo>
                    <a:pt x="619421" y="18631"/>
                    <a:pt x="618479" y="18583"/>
                    <a:pt x="617566" y="18583"/>
                  </a:cubicBezTo>
                  <a:cubicBezTo>
                    <a:pt x="615425" y="18583"/>
                    <a:pt x="613475" y="19002"/>
                    <a:pt x="611753" y="19822"/>
                  </a:cubicBezTo>
                  <a:cubicBezTo>
                    <a:pt x="610003" y="20650"/>
                    <a:pt x="608461" y="21755"/>
                    <a:pt x="607149" y="23146"/>
                  </a:cubicBezTo>
                  <a:cubicBezTo>
                    <a:pt x="605845" y="24527"/>
                    <a:pt x="604713" y="26060"/>
                    <a:pt x="603781" y="27737"/>
                  </a:cubicBezTo>
                  <a:lnTo>
                    <a:pt x="603486" y="27737"/>
                  </a:lnTo>
                  <a:lnTo>
                    <a:pt x="602744" y="19412"/>
                  </a:lnTo>
                  <a:lnTo>
                    <a:pt x="597074" y="19412"/>
                  </a:lnTo>
                  <a:lnTo>
                    <a:pt x="597074" y="64580"/>
                  </a:lnTo>
                  <a:lnTo>
                    <a:pt x="603952" y="64580"/>
                  </a:lnTo>
                  <a:lnTo>
                    <a:pt x="603952" y="40348"/>
                  </a:lnTo>
                  <a:close/>
                  <a:moveTo>
                    <a:pt x="650321" y="10506"/>
                  </a:moveTo>
                  <a:lnTo>
                    <a:pt x="669271" y="10506"/>
                  </a:lnTo>
                  <a:lnTo>
                    <a:pt x="669271" y="64580"/>
                  </a:lnTo>
                  <a:lnTo>
                    <a:pt x="676292" y="64580"/>
                  </a:lnTo>
                  <a:lnTo>
                    <a:pt x="676292" y="10506"/>
                  </a:lnTo>
                  <a:lnTo>
                    <a:pt x="695148" y="10506"/>
                  </a:lnTo>
                  <a:lnTo>
                    <a:pt x="695148" y="4324"/>
                  </a:lnTo>
                  <a:lnTo>
                    <a:pt x="650311" y="4324"/>
                  </a:lnTo>
                  <a:lnTo>
                    <a:pt x="650311" y="10506"/>
                  </a:lnTo>
                  <a:close/>
                  <a:moveTo>
                    <a:pt x="733040" y="21145"/>
                  </a:moveTo>
                  <a:cubicBezTo>
                    <a:pt x="735790" y="22850"/>
                    <a:pt x="737873" y="25232"/>
                    <a:pt x="739338" y="28299"/>
                  </a:cubicBezTo>
                  <a:cubicBezTo>
                    <a:pt x="740784" y="31356"/>
                    <a:pt x="741517" y="34938"/>
                    <a:pt x="741517" y="39033"/>
                  </a:cubicBezTo>
                  <a:lnTo>
                    <a:pt x="741517" y="43272"/>
                  </a:lnTo>
                  <a:lnTo>
                    <a:pt x="710360" y="43272"/>
                  </a:lnTo>
                  <a:cubicBezTo>
                    <a:pt x="710436" y="48578"/>
                    <a:pt x="711749" y="52616"/>
                    <a:pt x="714299" y="55397"/>
                  </a:cubicBezTo>
                  <a:cubicBezTo>
                    <a:pt x="716867" y="58169"/>
                    <a:pt x="720444" y="59560"/>
                    <a:pt x="725097" y="59560"/>
                  </a:cubicBezTo>
                  <a:cubicBezTo>
                    <a:pt x="727960" y="59560"/>
                    <a:pt x="730481" y="59293"/>
                    <a:pt x="732679" y="58769"/>
                  </a:cubicBezTo>
                  <a:cubicBezTo>
                    <a:pt x="734867" y="58255"/>
                    <a:pt x="737140" y="57483"/>
                    <a:pt x="739500" y="56464"/>
                  </a:cubicBezTo>
                  <a:lnTo>
                    <a:pt x="739500" y="62484"/>
                  </a:lnTo>
                  <a:cubicBezTo>
                    <a:pt x="737236" y="63503"/>
                    <a:pt x="734981" y="64237"/>
                    <a:pt x="732736" y="64703"/>
                  </a:cubicBezTo>
                  <a:cubicBezTo>
                    <a:pt x="730491" y="65170"/>
                    <a:pt x="727865" y="65408"/>
                    <a:pt x="724821" y="65408"/>
                  </a:cubicBezTo>
                  <a:cubicBezTo>
                    <a:pt x="720473" y="65408"/>
                    <a:pt x="716696" y="64522"/>
                    <a:pt x="713471" y="62751"/>
                  </a:cubicBezTo>
                  <a:cubicBezTo>
                    <a:pt x="710237" y="60979"/>
                    <a:pt x="707744" y="58379"/>
                    <a:pt x="705946" y="54940"/>
                  </a:cubicBezTo>
                  <a:cubicBezTo>
                    <a:pt x="704176" y="51502"/>
                    <a:pt x="703292" y="47301"/>
                    <a:pt x="703292" y="42329"/>
                  </a:cubicBezTo>
                  <a:cubicBezTo>
                    <a:pt x="703292" y="37462"/>
                    <a:pt x="704110" y="33252"/>
                    <a:pt x="705746" y="29699"/>
                  </a:cubicBezTo>
                  <a:cubicBezTo>
                    <a:pt x="707382" y="26137"/>
                    <a:pt x="709685" y="23393"/>
                    <a:pt x="712662" y="21479"/>
                  </a:cubicBezTo>
                  <a:cubicBezTo>
                    <a:pt x="715631" y="19555"/>
                    <a:pt x="719151" y="18593"/>
                    <a:pt x="723175" y="18593"/>
                  </a:cubicBezTo>
                  <a:cubicBezTo>
                    <a:pt x="726999" y="18593"/>
                    <a:pt x="730291" y="19441"/>
                    <a:pt x="733040" y="21145"/>
                  </a:cubicBezTo>
                  <a:moveTo>
                    <a:pt x="734344" y="37795"/>
                  </a:moveTo>
                  <a:cubicBezTo>
                    <a:pt x="734325" y="35100"/>
                    <a:pt x="733897" y="32737"/>
                    <a:pt x="733097" y="30690"/>
                  </a:cubicBezTo>
                  <a:cubicBezTo>
                    <a:pt x="732279" y="28642"/>
                    <a:pt x="731052" y="27041"/>
                    <a:pt x="729416" y="25908"/>
                  </a:cubicBezTo>
                  <a:cubicBezTo>
                    <a:pt x="727760" y="24765"/>
                    <a:pt x="725648" y="24194"/>
                    <a:pt x="723080" y="24194"/>
                  </a:cubicBezTo>
                  <a:cubicBezTo>
                    <a:pt x="719417" y="24194"/>
                    <a:pt x="716525" y="25394"/>
                    <a:pt x="714346" y="27784"/>
                  </a:cubicBezTo>
                  <a:cubicBezTo>
                    <a:pt x="712168" y="30166"/>
                    <a:pt x="710893" y="33509"/>
                    <a:pt x="710484" y="37795"/>
                  </a:cubicBezTo>
                  <a:lnTo>
                    <a:pt x="734344" y="37795"/>
                  </a:lnTo>
                  <a:close/>
                  <a:moveTo>
                    <a:pt x="763008" y="62894"/>
                  </a:moveTo>
                  <a:cubicBezTo>
                    <a:pt x="766109" y="64570"/>
                    <a:pt x="769696" y="65408"/>
                    <a:pt x="773748" y="65408"/>
                  </a:cubicBezTo>
                  <a:cubicBezTo>
                    <a:pt x="776298" y="65408"/>
                    <a:pt x="778505" y="65199"/>
                    <a:pt x="780360" y="64789"/>
                  </a:cubicBezTo>
                  <a:cubicBezTo>
                    <a:pt x="782196" y="64379"/>
                    <a:pt x="783890" y="63789"/>
                    <a:pt x="785393" y="63017"/>
                  </a:cubicBezTo>
                  <a:lnTo>
                    <a:pt x="785393" y="56921"/>
                  </a:lnTo>
                  <a:cubicBezTo>
                    <a:pt x="783833" y="57607"/>
                    <a:pt x="782082" y="58207"/>
                    <a:pt x="780170" y="58712"/>
                  </a:cubicBezTo>
                  <a:cubicBezTo>
                    <a:pt x="778239" y="59217"/>
                    <a:pt x="776098" y="59474"/>
                    <a:pt x="773701" y="59474"/>
                  </a:cubicBezTo>
                  <a:cubicBezTo>
                    <a:pt x="770714" y="59474"/>
                    <a:pt x="768221" y="58788"/>
                    <a:pt x="766233" y="57436"/>
                  </a:cubicBezTo>
                  <a:cubicBezTo>
                    <a:pt x="764244" y="56074"/>
                    <a:pt x="762741" y="54102"/>
                    <a:pt x="761752" y="51521"/>
                  </a:cubicBezTo>
                  <a:cubicBezTo>
                    <a:pt x="760734" y="48939"/>
                    <a:pt x="760249" y="45815"/>
                    <a:pt x="760249" y="42167"/>
                  </a:cubicBezTo>
                  <a:cubicBezTo>
                    <a:pt x="760249" y="38348"/>
                    <a:pt x="760753" y="35128"/>
                    <a:pt x="761790" y="32518"/>
                  </a:cubicBezTo>
                  <a:cubicBezTo>
                    <a:pt x="762808" y="29908"/>
                    <a:pt x="764368" y="27927"/>
                    <a:pt x="766433" y="26584"/>
                  </a:cubicBezTo>
                  <a:cubicBezTo>
                    <a:pt x="768516" y="25241"/>
                    <a:pt x="771094" y="24565"/>
                    <a:pt x="774233" y="24565"/>
                  </a:cubicBezTo>
                  <a:cubicBezTo>
                    <a:pt x="775794" y="24565"/>
                    <a:pt x="777468" y="24784"/>
                    <a:pt x="779266" y="25222"/>
                  </a:cubicBezTo>
                  <a:cubicBezTo>
                    <a:pt x="781064" y="25660"/>
                    <a:pt x="782643" y="26156"/>
                    <a:pt x="784023" y="26708"/>
                  </a:cubicBezTo>
                  <a:lnTo>
                    <a:pt x="786087" y="20984"/>
                  </a:lnTo>
                  <a:cubicBezTo>
                    <a:pt x="784746" y="20298"/>
                    <a:pt x="783024" y="19717"/>
                    <a:pt x="780921" y="19269"/>
                  </a:cubicBezTo>
                  <a:cubicBezTo>
                    <a:pt x="778819" y="18812"/>
                    <a:pt x="776650" y="18593"/>
                    <a:pt x="774395" y="18593"/>
                  </a:cubicBezTo>
                  <a:cubicBezTo>
                    <a:pt x="770304" y="18593"/>
                    <a:pt x="766651" y="19421"/>
                    <a:pt x="763455" y="21107"/>
                  </a:cubicBezTo>
                  <a:cubicBezTo>
                    <a:pt x="760239" y="22774"/>
                    <a:pt x="757709" y="25356"/>
                    <a:pt x="755892" y="28832"/>
                  </a:cubicBezTo>
                  <a:cubicBezTo>
                    <a:pt x="754074" y="32309"/>
                    <a:pt x="753161" y="36776"/>
                    <a:pt x="753161" y="42243"/>
                  </a:cubicBezTo>
                  <a:cubicBezTo>
                    <a:pt x="753161" y="47463"/>
                    <a:pt x="754017" y="51797"/>
                    <a:pt x="755758" y="55226"/>
                  </a:cubicBezTo>
                  <a:cubicBezTo>
                    <a:pt x="757490" y="58664"/>
                    <a:pt x="759906" y="61217"/>
                    <a:pt x="763008" y="62894"/>
                  </a:cubicBezTo>
                  <a:moveTo>
                    <a:pt x="805447" y="40967"/>
                  </a:moveTo>
                  <a:cubicBezTo>
                    <a:pt x="805447" y="37395"/>
                    <a:pt x="805894" y="34376"/>
                    <a:pt x="806750" y="31899"/>
                  </a:cubicBezTo>
                  <a:cubicBezTo>
                    <a:pt x="807626" y="29432"/>
                    <a:pt x="809053" y="27556"/>
                    <a:pt x="811041" y="26270"/>
                  </a:cubicBezTo>
                  <a:cubicBezTo>
                    <a:pt x="813029" y="24994"/>
                    <a:pt x="815684" y="24355"/>
                    <a:pt x="819051" y="24355"/>
                  </a:cubicBezTo>
                  <a:cubicBezTo>
                    <a:pt x="822581" y="24355"/>
                    <a:pt x="825216" y="25298"/>
                    <a:pt x="826928" y="27165"/>
                  </a:cubicBezTo>
                  <a:cubicBezTo>
                    <a:pt x="828660" y="29032"/>
                    <a:pt x="829507" y="31842"/>
                    <a:pt x="829507" y="35614"/>
                  </a:cubicBezTo>
                  <a:lnTo>
                    <a:pt x="829507" y="64580"/>
                  </a:lnTo>
                  <a:lnTo>
                    <a:pt x="836252" y="64580"/>
                  </a:lnTo>
                  <a:lnTo>
                    <a:pt x="836252" y="35157"/>
                  </a:lnTo>
                  <a:cubicBezTo>
                    <a:pt x="836252" y="31309"/>
                    <a:pt x="835643" y="28175"/>
                    <a:pt x="834416" y="25756"/>
                  </a:cubicBezTo>
                  <a:cubicBezTo>
                    <a:pt x="833188" y="23346"/>
                    <a:pt x="831390" y="21555"/>
                    <a:pt x="828955" y="20403"/>
                  </a:cubicBezTo>
                  <a:cubicBezTo>
                    <a:pt x="826519" y="19250"/>
                    <a:pt x="823494" y="18669"/>
                    <a:pt x="819869" y="18669"/>
                  </a:cubicBezTo>
                  <a:cubicBezTo>
                    <a:pt x="817805" y="18669"/>
                    <a:pt x="815874" y="18955"/>
                    <a:pt x="814019" y="19517"/>
                  </a:cubicBezTo>
                  <a:cubicBezTo>
                    <a:pt x="812183" y="20079"/>
                    <a:pt x="810546" y="20907"/>
                    <a:pt x="809091" y="21993"/>
                  </a:cubicBezTo>
                  <a:cubicBezTo>
                    <a:pt x="807664" y="23070"/>
                    <a:pt x="806475" y="24413"/>
                    <a:pt x="805542" y="26013"/>
                  </a:cubicBezTo>
                  <a:lnTo>
                    <a:pt x="805076" y="26013"/>
                  </a:lnTo>
                  <a:cubicBezTo>
                    <a:pt x="805228" y="25070"/>
                    <a:pt x="805314" y="24051"/>
                    <a:pt x="805371" y="22936"/>
                  </a:cubicBezTo>
                  <a:cubicBezTo>
                    <a:pt x="805428" y="21822"/>
                    <a:pt x="805447" y="20717"/>
                    <a:pt x="805447" y="19622"/>
                  </a:cubicBezTo>
                  <a:lnTo>
                    <a:pt x="805447" y="457"/>
                  </a:lnTo>
                  <a:lnTo>
                    <a:pt x="798626" y="457"/>
                  </a:lnTo>
                  <a:lnTo>
                    <a:pt x="798626" y="64580"/>
                  </a:lnTo>
                  <a:lnTo>
                    <a:pt x="805447" y="64580"/>
                  </a:lnTo>
                  <a:lnTo>
                    <a:pt x="805447" y="40967"/>
                  </a:lnTo>
                  <a:close/>
                  <a:moveTo>
                    <a:pt x="883771" y="35604"/>
                  </a:moveTo>
                  <a:lnTo>
                    <a:pt x="883771" y="64580"/>
                  </a:lnTo>
                  <a:lnTo>
                    <a:pt x="890536" y="64580"/>
                  </a:lnTo>
                  <a:lnTo>
                    <a:pt x="890536" y="35147"/>
                  </a:lnTo>
                  <a:cubicBezTo>
                    <a:pt x="890536" y="29356"/>
                    <a:pt x="889156" y="25146"/>
                    <a:pt x="886407" y="22517"/>
                  </a:cubicBezTo>
                  <a:cubicBezTo>
                    <a:pt x="883657" y="19898"/>
                    <a:pt x="879605" y="18583"/>
                    <a:pt x="874277" y="18583"/>
                  </a:cubicBezTo>
                  <a:cubicBezTo>
                    <a:pt x="872232" y="18583"/>
                    <a:pt x="870300" y="18869"/>
                    <a:pt x="868464" y="19431"/>
                  </a:cubicBezTo>
                  <a:cubicBezTo>
                    <a:pt x="866628" y="19993"/>
                    <a:pt x="864973" y="20812"/>
                    <a:pt x="863489" y="21898"/>
                  </a:cubicBezTo>
                  <a:cubicBezTo>
                    <a:pt x="862005" y="22984"/>
                    <a:pt x="860796" y="24327"/>
                    <a:pt x="859826" y="25918"/>
                  </a:cubicBezTo>
                  <a:lnTo>
                    <a:pt x="859455" y="25918"/>
                  </a:lnTo>
                  <a:lnTo>
                    <a:pt x="858437" y="19412"/>
                  </a:lnTo>
                  <a:lnTo>
                    <a:pt x="852919" y="19412"/>
                  </a:lnTo>
                  <a:lnTo>
                    <a:pt x="852919" y="64580"/>
                  </a:lnTo>
                  <a:lnTo>
                    <a:pt x="859740" y="64580"/>
                  </a:lnTo>
                  <a:lnTo>
                    <a:pt x="859740" y="40929"/>
                  </a:lnTo>
                  <a:cubicBezTo>
                    <a:pt x="859740" y="35547"/>
                    <a:pt x="860758" y="31442"/>
                    <a:pt x="862804" y="28604"/>
                  </a:cubicBezTo>
                  <a:cubicBezTo>
                    <a:pt x="864811" y="25775"/>
                    <a:pt x="868341" y="24365"/>
                    <a:pt x="873316" y="24365"/>
                  </a:cubicBezTo>
                  <a:cubicBezTo>
                    <a:pt x="876865" y="24365"/>
                    <a:pt x="879481" y="25298"/>
                    <a:pt x="881212" y="27165"/>
                  </a:cubicBezTo>
                  <a:cubicBezTo>
                    <a:pt x="882915" y="29032"/>
                    <a:pt x="883771" y="31842"/>
                    <a:pt x="883771" y="35604"/>
                  </a:cubicBezTo>
                  <a:moveTo>
                    <a:pt x="907165" y="64580"/>
                  </a:moveTo>
                  <a:lnTo>
                    <a:pt x="913986" y="64580"/>
                  </a:lnTo>
                  <a:lnTo>
                    <a:pt x="913986" y="23365"/>
                  </a:lnTo>
                  <a:lnTo>
                    <a:pt x="913986" y="19421"/>
                  </a:lnTo>
                  <a:lnTo>
                    <a:pt x="907165" y="19421"/>
                  </a:lnTo>
                  <a:lnTo>
                    <a:pt x="907165" y="64580"/>
                  </a:lnTo>
                  <a:close/>
                  <a:moveTo>
                    <a:pt x="910656" y="2515"/>
                  </a:moveTo>
                  <a:cubicBezTo>
                    <a:pt x="909467" y="2515"/>
                    <a:pt x="908497" y="2877"/>
                    <a:pt x="907717" y="3610"/>
                  </a:cubicBezTo>
                  <a:cubicBezTo>
                    <a:pt x="906937" y="4334"/>
                    <a:pt x="906547" y="5467"/>
                    <a:pt x="906547" y="7010"/>
                  </a:cubicBezTo>
                  <a:cubicBezTo>
                    <a:pt x="906547" y="8515"/>
                    <a:pt x="906937" y="9649"/>
                    <a:pt x="907717" y="10382"/>
                  </a:cubicBezTo>
                  <a:cubicBezTo>
                    <a:pt x="908497" y="11125"/>
                    <a:pt x="909467" y="11497"/>
                    <a:pt x="910656" y="11497"/>
                  </a:cubicBezTo>
                  <a:cubicBezTo>
                    <a:pt x="911769" y="11497"/>
                    <a:pt x="912759" y="11125"/>
                    <a:pt x="913558" y="10382"/>
                  </a:cubicBezTo>
                  <a:cubicBezTo>
                    <a:pt x="914376" y="9649"/>
                    <a:pt x="914785" y="8515"/>
                    <a:pt x="914785" y="7010"/>
                  </a:cubicBezTo>
                  <a:cubicBezTo>
                    <a:pt x="914785" y="5467"/>
                    <a:pt x="914376" y="4334"/>
                    <a:pt x="913558" y="3610"/>
                  </a:cubicBezTo>
                  <a:cubicBezTo>
                    <a:pt x="912759" y="2877"/>
                    <a:pt x="911769" y="2515"/>
                    <a:pt x="910656" y="2515"/>
                  </a:cubicBezTo>
                  <a:moveTo>
                    <a:pt x="947968" y="38700"/>
                  </a:moveTo>
                  <a:lnTo>
                    <a:pt x="966120" y="19412"/>
                  </a:lnTo>
                  <a:lnTo>
                    <a:pt x="958091" y="19412"/>
                  </a:lnTo>
                  <a:lnTo>
                    <a:pt x="943097" y="35404"/>
                  </a:lnTo>
                  <a:cubicBezTo>
                    <a:pt x="942336" y="36252"/>
                    <a:pt x="941404" y="37376"/>
                    <a:pt x="940291" y="38786"/>
                  </a:cubicBezTo>
                  <a:cubicBezTo>
                    <a:pt x="939178" y="40186"/>
                    <a:pt x="938341" y="41243"/>
                    <a:pt x="937741" y="41958"/>
                  </a:cubicBezTo>
                  <a:lnTo>
                    <a:pt x="937465" y="41958"/>
                  </a:lnTo>
                  <a:cubicBezTo>
                    <a:pt x="937522" y="40748"/>
                    <a:pt x="937579" y="39357"/>
                    <a:pt x="937665" y="37776"/>
                  </a:cubicBezTo>
                  <a:cubicBezTo>
                    <a:pt x="937741" y="36195"/>
                    <a:pt x="937798" y="34852"/>
                    <a:pt x="937798" y="33757"/>
                  </a:cubicBezTo>
                  <a:lnTo>
                    <a:pt x="937798" y="457"/>
                  </a:lnTo>
                  <a:lnTo>
                    <a:pt x="930996" y="457"/>
                  </a:lnTo>
                  <a:lnTo>
                    <a:pt x="930996" y="64580"/>
                  </a:lnTo>
                  <a:lnTo>
                    <a:pt x="937798" y="64580"/>
                  </a:lnTo>
                  <a:lnTo>
                    <a:pt x="937798" y="48225"/>
                  </a:lnTo>
                  <a:lnTo>
                    <a:pt x="943259" y="43196"/>
                  </a:lnTo>
                  <a:lnTo>
                    <a:pt x="959204" y="64580"/>
                  </a:lnTo>
                  <a:lnTo>
                    <a:pt x="967414" y="64580"/>
                  </a:lnTo>
                  <a:lnTo>
                    <a:pt x="947968" y="38700"/>
                  </a:lnTo>
                  <a:close/>
                  <a:moveTo>
                    <a:pt x="1030954" y="43186"/>
                  </a:moveTo>
                  <a:cubicBezTo>
                    <a:pt x="1030954" y="46758"/>
                    <a:pt x="1030507" y="49778"/>
                    <a:pt x="1029632" y="52235"/>
                  </a:cubicBezTo>
                  <a:cubicBezTo>
                    <a:pt x="1028756" y="54693"/>
                    <a:pt x="1027310" y="56550"/>
                    <a:pt x="1025341" y="57817"/>
                  </a:cubicBezTo>
                  <a:cubicBezTo>
                    <a:pt x="1023334" y="59084"/>
                    <a:pt x="1020679" y="59712"/>
                    <a:pt x="1017331" y="59712"/>
                  </a:cubicBezTo>
                  <a:cubicBezTo>
                    <a:pt x="1013839" y="59712"/>
                    <a:pt x="1011252" y="58788"/>
                    <a:pt x="1009549" y="56931"/>
                  </a:cubicBezTo>
                  <a:cubicBezTo>
                    <a:pt x="1007836" y="55074"/>
                    <a:pt x="1006999" y="52264"/>
                    <a:pt x="1006999" y="48501"/>
                  </a:cubicBezTo>
                  <a:lnTo>
                    <a:pt x="1006999" y="19412"/>
                  </a:lnTo>
                  <a:lnTo>
                    <a:pt x="1000083" y="19412"/>
                  </a:lnTo>
                  <a:lnTo>
                    <a:pt x="1000083" y="49006"/>
                  </a:lnTo>
                  <a:cubicBezTo>
                    <a:pt x="1000083" y="52797"/>
                    <a:pt x="1000673" y="55902"/>
                    <a:pt x="1001900" y="58322"/>
                  </a:cubicBezTo>
                  <a:cubicBezTo>
                    <a:pt x="1003127" y="60741"/>
                    <a:pt x="1004944" y="62522"/>
                    <a:pt x="1007361" y="63675"/>
                  </a:cubicBezTo>
                  <a:cubicBezTo>
                    <a:pt x="1009758" y="64837"/>
                    <a:pt x="1012764" y="65408"/>
                    <a:pt x="1016332" y="65408"/>
                  </a:cubicBezTo>
                  <a:cubicBezTo>
                    <a:pt x="1018415" y="65408"/>
                    <a:pt x="1020385" y="65141"/>
                    <a:pt x="1022221" y="64608"/>
                  </a:cubicBezTo>
                  <a:cubicBezTo>
                    <a:pt x="1024076" y="64075"/>
                    <a:pt x="1025750" y="63265"/>
                    <a:pt x="1027215" y="62198"/>
                  </a:cubicBezTo>
                  <a:cubicBezTo>
                    <a:pt x="1028699" y="61122"/>
                    <a:pt x="1029908" y="59807"/>
                    <a:pt x="1030840" y="58236"/>
                  </a:cubicBezTo>
                  <a:lnTo>
                    <a:pt x="1031211" y="58236"/>
                  </a:lnTo>
                  <a:lnTo>
                    <a:pt x="1032210" y="64589"/>
                  </a:lnTo>
                  <a:lnTo>
                    <a:pt x="1037804" y="64589"/>
                  </a:lnTo>
                  <a:lnTo>
                    <a:pt x="1037804" y="19412"/>
                  </a:lnTo>
                  <a:lnTo>
                    <a:pt x="1030926" y="19412"/>
                  </a:lnTo>
                  <a:lnTo>
                    <a:pt x="1030926" y="43186"/>
                  </a:lnTo>
                  <a:close/>
                  <a:moveTo>
                    <a:pt x="1092449" y="64580"/>
                  </a:moveTo>
                  <a:lnTo>
                    <a:pt x="1092449" y="35147"/>
                  </a:lnTo>
                  <a:cubicBezTo>
                    <a:pt x="1092449" y="29356"/>
                    <a:pt x="1091070" y="25146"/>
                    <a:pt x="1088339" y="22517"/>
                  </a:cubicBezTo>
                  <a:cubicBezTo>
                    <a:pt x="1085590" y="19898"/>
                    <a:pt x="1081537" y="18583"/>
                    <a:pt x="1076190" y="18583"/>
                  </a:cubicBezTo>
                  <a:cubicBezTo>
                    <a:pt x="1074164" y="18583"/>
                    <a:pt x="1072233" y="18869"/>
                    <a:pt x="1070397" y="19431"/>
                  </a:cubicBezTo>
                  <a:cubicBezTo>
                    <a:pt x="1068561" y="19993"/>
                    <a:pt x="1066886" y="20812"/>
                    <a:pt x="1065421" y="21898"/>
                  </a:cubicBezTo>
                  <a:cubicBezTo>
                    <a:pt x="1063937" y="22993"/>
                    <a:pt x="1062710" y="24327"/>
                    <a:pt x="1061740" y="25918"/>
                  </a:cubicBezTo>
                  <a:lnTo>
                    <a:pt x="1061369" y="25918"/>
                  </a:lnTo>
                  <a:lnTo>
                    <a:pt x="1060351" y="19412"/>
                  </a:lnTo>
                  <a:lnTo>
                    <a:pt x="1054833" y="19412"/>
                  </a:lnTo>
                  <a:lnTo>
                    <a:pt x="1054833" y="64580"/>
                  </a:lnTo>
                  <a:lnTo>
                    <a:pt x="1061673" y="64580"/>
                  </a:lnTo>
                  <a:lnTo>
                    <a:pt x="1061673" y="40919"/>
                  </a:lnTo>
                  <a:cubicBezTo>
                    <a:pt x="1061673" y="35538"/>
                    <a:pt x="1062691" y="31432"/>
                    <a:pt x="1064717" y="28604"/>
                  </a:cubicBezTo>
                  <a:cubicBezTo>
                    <a:pt x="1066744" y="25765"/>
                    <a:pt x="1070254" y="24355"/>
                    <a:pt x="1075249" y="24355"/>
                  </a:cubicBezTo>
                  <a:cubicBezTo>
                    <a:pt x="1078797" y="24355"/>
                    <a:pt x="1081413" y="25289"/>
                    <a:pt x="1083126" y="27156"/>
                  </a:cubicBezTo>
                  <a:cubicBezTo>
                    <a:pt x="1084857" y="29023"/>
                    <a:pt x="1085704" y="31842"/>
                    <a:pt x="1085704" y="35604"/>
                  </a:cubicBezTo>
                  <a:lnTo>
                    <a:pt x="1085704" y="64580"/>
                  </a:lnTo>
                  <a:lnTo>
                    <a:pt x="1092449" y="64580"/>
                  </a:lnTo>
                  <a:close/>
                  <a:moveTo>
                    <a:pt x="1139388" y="58160"/>
                  </a:moveTo>
                  <a:cubicBezTo>
                    <a:pt x="1138551" y="59503"/>
                    <a:pt x="1137457" y="60722"/>
                    <a:pt x="1136154" y="61817"/>
                  </a:cubicBezTo>
                  <a:cubicBezTo>
                    <a:pt x="1134851" y="62922"/>
                    <a:pt x="1133309" y="63798"/>
                    <a:pt x="1131511" y="64437"/>
                  </a:cubicBezTo>
                  <a:cubicBezTo>
                    <a:pt x="1129704" y="65084"/>
                    <a:pt x="1127592" y="65408"/>
                    <a:pt x="1125156" y="65408"/>
                  </a:cubicBezTo>
                  <a:cubicBezTo>
                    <a:pt x="1119448" y="65408"/>
                    <a:pt x="1114920" y="63456"/>
                    <a:pt x="1111590" y="59560"/>
                  </a:cubicBezTo>
                  <a:cubicBezTo>
                    <a:pt x="1108241" y="55655"/>
                    <a:pt x="1106576" y="49854"/>
                    <a:pt x="1106576" y="42167"/>
                  </a:cubicBezTo>
                  <a:cubicBezTo>
                    <a:pt x="1106576" y="34385"/>
                    <a:pt x="1108289" y="28518"/>
                    <a:pt x="1111685" y="24546"/>
                  </a:cubicBezTo>
                  <a:cubicBezTo>
                    <a:pt x="1115082" y="20574"/>
                    <a:pt x="1119619" y="18593"/>
                    <a:pt x="1125289" y="18593"/>
                  </a:cubicBezTo>
                  <a:cubicBezTo>
                    <a:pt x="1127668" y="18593"/>
                    <a:pt x="1129751" y="18907"/>
                    <a:pt x="1131530" y="19536"/>
                  </a:cubicBezTo>
                  <a:cubicBezTo>
                    <a:pt x="1133309" y="20174"/>
                    <a:pt x="1134860" y="21012"/>
                    <a:pt x="1136135" y="22069"/>
                  </a:cubicBezTo>
                  <a:cubicBezTo>
                    <a:pt x="1137438" y="23127"/>
                    <a:pt x="1138513" y="24336"/>
                    <a:pt x="1139388" y="25679"/>
                  </a:cubicBezTo>
                  <a:lnTo>
                    <a:pt x="1139874" y="25679"/>
                  </a:lnTo>
                  <a:cubicBezTo>
                    <a:pt x="1139779" y="24832"/>
                    <a:pt x="1139664" y="23660"/>
                    <a:pt x="1139560" y="22174"/>
                  </a:cubicBezTo>
                  <a:cubicBezTo>
                    <a:pt x="1139455" y="20688"/>
                    <a:pt x="1139388" y="19488"/>
                    <a:pt x="1139388" y="18545"/>
                  </a:cubicBezTo>
                  <a:lnTo>
                    <a:pt x="1139388" y="457"/>
                  </a:lnTo>
                  <a:lnTo>
                    <a:pt x="1146228" y="457"/>
                  </a:lnTo>
                  <a:lnTo>
                    <a:pt x="1146228" y="64589"/>
                  </a:lnTo>
                  <a:lnTo>
                    <a:pt x="1140711" y="64589"/>
                  </a:lnTo>
                  <a:lnTo>
                    <a:pt x="1139693" y="58160"/>
                  </a:lnTo>
                  <a:lnTo>
                    <a:pt x="1139388" y="58160"/>
                  </a:lnTo>
                  <a:moveTo>
                    <a:pt x="1126212" y="59722"/>
                  </a:moveTo>
                  <a:cubicBezTo>
                    <a:pt x="1131045" y="59722"/>
                    <a:pt x="1134460" y="58350"/>
                    <a:pt x="1136468" y="55597"/>
                  </a:cubicBezTo>
                  <a:cubicBezTo>
                    <a:pt x="1138475" y="52854"/>
                    <a:pt x="1139474" y="48778"/>
                    <a:pt x="1139474" y="43358"/>
                  </a:cubicBezTo>
                  <a:lnTo>
                    <a:pt x="1139474" y="42120"/>
                  </a:lnTo>
                  <a:cubicBezTo>
                    <a:pt x="1139474" y="36376"/>
                    <a:pt x="1138504" y="31975"/>
                    <a:pt x="1136611" y="28889"/>
                  </a:cubicBezTo>
                  <a:cubicBezTo>
                    <a:pt x="1134698" y="25813"/>
                    <a:pt x="1131245" y="24279"/>
                    <a:pt x="1126203" y="24279"/>
                  </a:cubicBezTo>
                  <a:cubicBezTo>
                    <a:pt x="1122007" y="24279"/>
                    <a:pt x="1118877" y="25889"/>
                    <a:pt x="1116784" y="29118"/>
                  </a:cubicBezTo>
                  <a:cubicBezTo>
                    <a:pt x="1114701" y="32347"/>
                    <a:pt x="1113645" y="36757"/>
                    <a:pt x="1113645" y="42329"/>
                  </a:cubicBezTo>
                  <a:cubicBezTo>
                    <a:pt x="1113645" y="47882"/>
                    <a:pt x="1114701" y="52168"/>
                    <a:pt x="1116765" y="55188"/>
                  </a:cubicBezTo>
                  <a:cubicBezTo>
                    <a:pt x="1118839" y="58207"/>
                    <a:pt x="1121998" y="59722"/>
                    <a:pt x="1126212" y="59722"/>
                  </a:cubicBezTo>
                  <a:moveTo>
                    <a:pt x="68069" y="121958"/>
                  </a:moveTo>
                  <a:lnTo>
                    <a:pt x="58403" y="159706"/>
                  </a:lnTo>
                  <a:cubicBezTo>
                    <a:pt x="57956" y="161439"/>
                    <a:pt x="57566" y="163116"/>
                    <a:pt x="57195" y="164735"/>
                  </a:cubicBezTo>
                  <a:cubicBezTo>
                    <a:pt x="56824" y="166364"/>
                    <a:pt x="56491" y="167907"/>
                    <a:pt x="56206" y="169393"/>
                  </a:cubicBezTo>
                  <a:cubicBezTo>
                    <a:pt x="55949" y="170878"/>
                    <a:pt x="55701" y="172298"/>
                    <a:pt x="55521" y="173641"/>
                  </a:cubicBezTo>
                  <a:cubicBezTo>
                    <a:pt x="55349" y="172669"/>
                    <a:pt x="55168" y="171650"/>
                    <a:pt x="54959" y="170555"/>
                  </a:cubicBezTo>
                  <a:cubicBezTo>
                    <a:pt x="54759" y="169478"/>
                    <a:pt x="54512" y="168335"/>
                    <a:pt x="54255" y="167135"/>
                  </a:cubicBezTo>
                  <a:cubicBezTo>
                    <a:pt x="53998" y="165945"/>
                    <a:pt x="53694" y="164716"/>
                    <a:pt x="53380" y="163449"/>
                  </a:cubicBezTo>
                  <a:cubicBezTo>
                    <a:pt x="53047" y="162182"/>
                    <a:pt x="52695" y="160906"/>
                    <a:pt x="52305" y="159620"/>
                  </a:cubicBezTo>
                  <a:lnTo>
                    <a:pt x="41022" y="121949"/>
                  </a:lnTo>
                  <a:lnTo>
                    <a:pt x="33811" y="121949"/>
                  </a:lnTo>
                  <a:lnTo>
                    <a:pt x="22975" y="159334"/>
                  </a:lnTo>
                  <a:cubicBezTo>
                    <a:pt x="22642" y="160563"/>
                    <a:pt x="22290" y="161801"/>
                    <a:pt x="21976" y="163039"/>
                  </a:cubicBezTo>
                  <a:cubicBezTo>
                    <a:pt x="21662" y="164278"/>
                    <a:pt x="21386" y="165497"/>
                    <a:pt x="21120" y="166707"/>
                  </a:cubicBezTo>
                  <a:cubicBezTo>
                    <a:pt x="20863" y="167916"/>
                    <a:pt x="20616" y="169107"/>
                    <a:pt x="20397" y="170269"/>
                  </a:cubicBezTo>
                  <a:cubicBezTo>
                    <a:pt x="20178" y="171440"/>
                    <a:pt x="20007" y="172555"/>
                    <a:pt x="19855" y="173641"/>
                  </a:cubicBezTo>
                  <a:cubicBezTo>
                    <a:pt x="19683" y="172593"/>
                    <a:pt x="19522" y="171517"/>
                    <a:pt x="19312" y="170431"/>
                  </a:cubicBezTo>
                  <a:cubicBezTo>
                    <a:pt x="19122" y="169326"/>
                    <a:pt x="18903" y="168202"/>
                    <a:pt x="18684" y="167049"/>
                  </a:cubicBezTo>
                  <a:cubicBezTo>
                    <a:pt x="18447" y="165897"/>
                    <a:pt x="18180" y="164706"/>
                    <a:pt x="17904" y="163478"/>
                  </a:cubicBezTo>
                  <a:cubicBezTo>
                    <a:pt x="17628" y="162258"/>
                    <a:pt x="17314" y="161011"/>
                    <a:pt x="16972" y="159753"/>
                  </a:cubicBezTo>
                  <a:lnTo>
                    <a:pt x="7306" y="121958"/>
                  </a:lnTo>
                  <a:lnTo>
                    <a:pt x="0" y="121958"/>
                  </a:lnTo>
                  <a:lnTo>
                    <a:pt x="15983" y="182213"/>
                  </a:lnTo>
                  <a:lnTo>
                    <a:pt x="23023" y="182213"/>
                  </a:lnTo>
                  <a:lnTo>
                    <a:pt x="34638" y="141703"/>
                  </a:lnTo>
                  <a:cubicBezTo>
                    <a:pt x="34990" y="140494"/>
                    <a:pt x="35323" y="139294"/>
                    <a:pt x="35637" y="138113"/>
                  </a:cubicBezTo>
                  <a:cubicBezTo>
                    <a:pt x="35951" y="136931"/>
                    <a:pt x="36227" y="135817"/>
                    <a:pt x="36456" y="134779"/>
                  </a:cubicBezTo>
                  <a:cubicBezTo>
                    <a:pt x="36693" y="133731"/>
                    <a:pt x="36884" y="132807"/>
                    <a:pt x="37036" y="132017"/>
                  </a:cubicBezTo>
                  <a:cubicBezTo>
                    <a:pt x="37188" y="131216"/>
                    <a:pt x="37293" y="130616"/>
                    <a:pt x="37350" y="130197"/>
                  </a:cubicBezTo>
                  <a:cubicBezTo>
                    <a:pt x="37426" y="130616"/>
                    <a:pt x="37550" y="131226"/>
                    <a:pt x="37740" y="132036"/>
                  </a:cubicBezTo>
                  <a:cubicBezTo>
                    <a:pt x="37911" y="132845"/>
                    <a:pt x="38149" y="133779"/>
                    <a:pt x="38406" y="134836"/>
                  </a:cubicBezTo>
                  <a:cubicBezTo>
                    <a:pt x="38682" y="135893"/>
                    <a:pt x="38977" y="137008"/>
                    <a:pt x="39300" y="138179"/>
                  </a:cubicBezTo>
                  <a:cubicBezTo>
                    <a:pt x="39614" y="139341"/>
                    <a:pt x="39947" y="140503"/>
                    <a:pt x="40299" y="141656"/>
                  </a:cubicBezTo>
                  <a:lnTo>
                    <a:pt x="52248" y="182213"/>
                  </a:lnTo>
                  <a:lnTo>
                    <a:pt x="59269" y="182213"/>
                  </a:lnTo>
                  <a:lnTo>
                    <a:pt x="75375" y="121958"/>
                  </a:lnTo>
                  <a:lnTo>
                    <a:pt x="68069" y="121958"/>
                  </a:lnTo>
                  <a:close/>
                  <a:moveTo>
                    <a:pt x="86401" y="182204"/>
                  </a:moveTo>
                  <a:lnTo>
                    <a:pt x="93222" y="182204"/>
                  </a:lnTo>
                  <a:lnTo>
                    <a:pt x="93222" y="137046"/>
                  </a:lnTo>
                  <a:lnTo>
                    <a:pt x="89902" y="137046"/>
                  </a:lnTo>
                  <a:lnTo>
                    <a:pt x="86401" y="137046"/>
                  </a:lnTo>
                  <a:lnTo>
                    <a:pt x="86401" y="182204"/>
                  </a:lnTo>
                  <a:close/>
                  <a:moveTo>
                    <a:pt x="92794" y="121234"/>
                  </a:moveTo>
                  <a:cubicBezTo>
                    <a:pt x="91995" y="120510"/>
                    <a:pt x="91025" y="120139"/>
                    <a:pt x="89893" y="120139"/>
                  </a:cubicBezTo>
                  <a:cubicBezTo>
                    <a:pt x="88723" y="120139"/>
                    <a:pt x="87733" y="120510"/>
                    <a:pt x="86953" y="121234"/>
                  </a:cubicBezTo>
                  <a:cubicBezTo>
                    <a:pt x="86154" y="121958"/>
                    <a:pt x="85783" y="123092"/>
                    <a:pt x="85783" y="124635"/>
                  </a:cubicBezTo>
                  <a:cubicBezTo>
                    <a:pt x="85783" y="126149"/>
                    <a:pt x="86154" y="127273"/>
                    <a:pt x="86953" y="128016"/>
                  </a:cubicBezTo>
                  <a:cubicBezTo>
                    <a:pt x="87733" y="128759"/>
                    <a:pt x="88723" y="129130"/>
                    <a:pt x="89893" y="129130"/>
                  </a:cubicBezTo>
                  <a:cubicBezTo>
                    <a:pt x="91025" y="129130"/>
                    <a:pt x="91995" y="128759"/>
                    <a:pt x="92794" y="128016"/>
                  </a:cubicBezTo>
                  <a:cubicBezTo>
                    <a:pt x="93612" y="127273"/>
                    <a:pt x="94021" y="126149"/>
                    <a:pt x="94021" y="124635"/>
                  </a:cubicBezTo>
                  <a:cubicBezTo>
                    <a:pt x="94021" y="123092"/>
                    <a:pt x="93612" y="121958"/>
                    <a:pt x="92794" y="121234"/>
                  </a:cubicBezTo>
                  <a:moveTo>
                    <a:pt x="130753" y="136217"/>
                  </a:moveTo>
                  <a:cubicBezTo>
                    <a:pt x="128603" y="136217"/>
                    <a:pt x="126662" y="136627"/>
                    <a:pt x="124921" y="137455"/>
                  </a:cubicBezTo>
                  <a:cubicBezTo>
                    <a:pt x="123171" y="138274"/>
                    <a:pt x="121649" y="139379"/>
                    <a:pt x="120336" y="140770"/>
                  </a:cubicBezTo>
                  <a:cubicBezTo>
                    <a:pt x="119013" y="142161"/>
                    <a:pt x="117881" y="143694"/>
                    <a:pt x="116958" y="145371"/>
                  </a:cubicBezTo>
                  <a:lnTo>
                    <a:pt x="116683" y="145371"/>
                  </a:lnTo>
                  <a:lnTo>
                    <a:pt x="115940" y="137046"/>
                  </a:lnTo>
                  <a:lnTo>
                    <a:pt x="110251" y="137046"/>
                  </a:lnTo>
                  <a:lnTo>
                    <a:pt x="110251" y="182213"/>
                  </a:lnTo>
                  <a:lnTo>
                    <a:pt x="117130" y="182213"/>
                  </a:lnTo>
                  <a:lnTo>
                    <a:pt x="117130" y="157982"/>
                  </a:lnTo>
                  <a:cubicBezTo>
                    <a:pt x="117130" y="155639"/>
                    <a:pt x="117482" y="153524"/>
                    <a:pt x="118167" y="151609"/>
                  </a:cubicBezTo>
                  <a:cubicBezTo>
                    <a:pt x="118852" y="149704"/>
                    <a:pt x="119784" y="148066"/>
                    <a:pt x="120992" y="146704"/>
                  </a:cubicBezTo>
                  <a:cubicBezTo>
                    <a:pt x="122200" y="145342"/>
                    <a:pt x="123608" y="144304"/>
                    <a:pt x="125226" y="143570"/>
                  </a:cubicBezTo>
                  <a:cubicBezTo>
                    <a:pt x="126824" y="142846"/>
                    <a:pt x="128536" y="142484"/>
                    <a:pt x="130334" y="142484"/>
                  </a:cubicBezTo>
                  <a:cubicBezTo>
                    <a:pt x="131133" y="142484"/>
                    <a:pt x="131990" y="142542"/>
                    <a:pt x="132903" y="142646"/>
                  </a:cubicBezTo>
                  <a:cubicBezTo>
                    <a:pt x="133797" y="142761"/>
                    <a:pt x="134634" y="142904"/>
                    <a:pt x="135357" y="143104"/>
                  </a:cubicBezTo>
                  <a:lnTo>
                    <a:pt x="136233" y="136750"/>
                  </a:lnTo>
                  <a:cubicBezTo>
                    <a:pt x="135472" y="136589"/>
                    <a:pt x="134577" y="136455"/>
                    <a:pt x="133597" y="136360"/>
                  </a:cubicBezTo>
                  <a:cubicBezTo>
                    <a:pt x="132599" y="136265"/>
                    <a:pt x="131647" y="136217"/>
                    <a:pt x="130753" y="136217"/>
                  </a:cubicBezTo>
                  <a:moveTo>
                    <a:pt x="150569" y="126578"/>
                  </a:moveTo>
                  <a:lnTo>
                    <a:pt x="147839" y="136388"/>
                  </a:lnTo>
                  <a:lnTo>
                    <a:pt x="141389" y="139065"/>
                  </a:lnTo>
                  <a:lnTo>
                    <a:pt x="141389" y="142399"/>
                  </a:lnTo>
                  <a:lnTo>
                    <a:pt x="147801" y="142399"/>
                  </a:lnTo>
                  <a:lnTo>
                    <a:pt x="147801" y="169193"/>
                  </a:lnTo>
                  <a:cubicBezTo>
                    <a:pt x="147801" y="172736"/>
                    <a:pt x="148381" y="175517"/>
                    <a:pt x="149552" y="177517"/>
                  </a:cubicBezTo>
                  <a:cubicBezTo>
                    <a:pt x="150722" y="179527"/>
                    <a:pt x="152282" y="180937"/>
                    <a:pt x="154232" y="181775"/>
                  </a:cubicBezTo>
                  <a:cubicBezTo>
                    <a:pt x="156182" y="182613"/>
                    <a:pt x="158342" y="183042"/>
                    <a:pt x="160739" y="183042"/>
                  </a:cubicBezTo>
                  <a:cubicBezTo>
                    <a:pt x="162081" y="183042"/>
                    <a:pt x="163451" y="182909"/>
                    <a:pt x="164868" y="182670"/>
                  </a:cubicBezTo>
                  <a:cubicBezTo>
                    <a:pt x="166286" y="182423"/>
                    <a:pt x="167399" y="182108"/>
                    <a:pt x="168198" y="181756"/>
                  </a:cubicBezTo>
                  <a:lnTo>
                    <a:pt x="168198" y="176441"/>
                  </a:lnTo>
                  <a:cubicBezTo>
                    <a:pt x="167456" y="176708"/>
                    <a:pt x="166485" y="176955"/>
                    <a:pt x="165315" y="177136"/>
                  </a:cubicBezTo>
                  <a:cubicBezTo>
                    <a:pt x="164126" y="177327"/>
                    <a:pt x="162975" y="177413"/>
                    <a:pt x="161843" y="177413"/>
                  </a:cubicBezTo>
                  <a:cubicBezTo>
                    <a:pt x="159683" y="177413"/>
                    <a:pt x="157942" y="176727"/>
                    <a:pt x="156639" y="175327"/>
                  </a:cubicBezTo>
                  <a:cubicBezTo>
                    <a:pt x="155336" y="173917"/>
                    <a:pt x="154689" y="171793"/>
                    <a:pt x="154689" y="168974"/>
                  </a:cubicBezTo>
                  <a:lnTo>
                    <a:pt x="154689" y="142389"/>
                  </a:lnTo>
                  <a:lnTo>
                    <a:pt x="167922" y="142389"/>
                  </a:lnTo>
                  <a:lnTo>
                    <a:pt x="167922" y="137046"/>
                  </a:lnTo>
                  <a:lnTo>
                    <a:pt x="154689" y="137046"/>
                  </a:lnTo>
                  <a:lnTo>
                    <a:pt x="154689" y="126578"/>
                  </a:lnTo>
                  <a:lnTo>
                    <a:pt x="150569" y="126578"/>
                  </a:lnTo>
                  <a:close/>
                  <a:moveTo>
                    <a:pt x="200715" y="181556"/>
                  </a:moveTo>
                  <a:cubicBezTo>
                    <a:pt x="203388" y="180565"/>
                    <a:pt x="205453" y="179089"/>
                    <a:pt x="206899" y="177127"/>
                  </a:cubicBezTo>
                  <a:cubicBezTo>
                    <a:pt x="208345" y="175165"/>
                    <a:pt x="209058" y="172736"/>
                    <a:pt x="209058" y="169850"/>
                  </a:cubicBezTo>
                  <a:cubicBezTo>
                    <a:pt x="209058" y="167383"/>
                    <a:pt x="208497" y="165354"/>
                    <a:pt x="207384" y="163773"/>
                  </a:cubicBezTo>
                  <a:cubicBezTo>
                    <a:pt x="206271" y="162192"/>
                    <a:pt x="204711" y="160849"/>
                    <a:pt x="202627" y="159734"/>
                  </a:cubicBezTo>
                  <a:cubicBezTo>
                    <a:pt x="200582" y="158620"/>
                    <a:pt x="198127" y="157544"/>
                    <a:pt x="195302" y="156496"/>
                  </a:cubicBezTo>
                  <a:cubicBezTo>
                    <a:pt x="192476" y="155429"/>
                    <a:pt x="190212" y="154496"/>
                    <a:pt x="188481" y="153695"/>
                  </a:cubicBezTo>
                  <a:cubicBezTo>
                    <a:pt x="186730" y="152895"/>
                    <a:pt x="185493" y="152048"/>
                    <a:pt x="184713" y="151143"/>
                  </a:cubicBezTo>
                  <a:cubicBezTo>
                    <a:pt x="183933" y="150228"/>
                    <a:pt x="183543" y="149076"/>
                    <a:pt x="183543" y="147676"/>
                  </a:cubicBezTo>
                  <a:cubicBezTo>
                    <a:pt x="183543" y="145866"/>
                    <a:pt x="184380" y="144437"/>
                    <a:pt x="186074" y="143389"/>
                  </a:cubicBezTo>
                  <a:cubicBezTo>
                    <a:pt x="187767" y="142351"/>
                    <a:pt x="190183" y="141827"/>
                    <a:pt x="193342" y="141827"/>
                  </a:cubicBezTo>
                  <a:cubicBezTo>
                    <a:pt x="195530" y="141827"/>
                    <a:pt x="197690" y="142103"/>
                    <a:pt x="199811" y="142646"/>
                  </a:cubicBezTo>
                  <a:cubicBezTo>
                    <a:pt x="201914" y="143199"/>
                    <a:pt x="203902" y="143875"/>
                    <a:pt x="205776" y="144675"/>
                  </a:cubicBezTo>
                  <a:lnTo>
                    <a:pt x="208078" y="139189"/>
                  </a:lnTo>
                  <a:cubicBezTo>
                    <a:pt x="206014" y="138284"/>
                    <a:pt x="203807" y="137560"/>
                    <a:pt x="201428" y="137027"/>
                  </a:cubicBezTo>
                  <a:cubicBezTo>
                    <a:pt x="199050" y="136484"/>
                    <a:pt x="196519" y="136217"/>
                    <a:pt x="193789" y="136217"/>
                  </a:cubicBezTo>
                  <a:cubicBezTo>
                    <a:pt x="188776" y="136217"/>
                    <a:pt x="184723" y="137246"/>
                    <a:pt x="181621" y="139294"/>
                  </a:cubicBezTo>
                  <a:cubicBezTo>
                    <a:pt x="178558" y="141341"/>
                    <a:pt x="177017" y="144275"/>
                    <a:pt x="177017" y="148095"/>
                  </a:cubicBezTo>
                  <a:cubicBezTo>
                    <a:pt x="177017" y="150590"/>
                    <a:pt x="177578" y="152629"/>
                    <a:pt x="178710" y="154191"/>
                  </a:cubicBezTo>
                  <a:cubicBezTo>
                    <a:pt x="179861" y="155753"/>
                    <a:pt x="181479" y="157086"/>
                    <a:pt x="183562" y="158172"/>
                  </a:cubicBezTo>
                  <a:cubicBezTo>
                    <a:pt x="185665" y="159248"/>
                    <a:pt x="188167" y="160344"/>
                    <a:pt x="191049" y="161439"/>
                  </a:cubicBezTo>
                  <a:cubicBezTo>
                    <a:pt x="193951" y="162516"/>
                    <a:pt x="196234" y="163497"/>
                    <a:pt x="197870" y="164392"/>
                  </a:cubicBezTo>
                  <a:cubicBezTo>
                    <a:pt x="199526" y="165287"/>
                    <a:pt x="200696" y="166202"/>
                    <a:pt x="201400" y="167154"/>
                  </a:cubicBezTo>
                  <a:cubicBezTo>
                    <a:pt x="202104" y="168097"/>
                    <a:pt x="202456" y="169193"/>
                    <a:pt x="202456" y="170431"/>
                  </a:cubicBezTo>
                  <a:cubicBezTo>
                    <a:pt x="202456" y="172612"/>
                    <a:pt x="201562" y="174317"/>
                    <a:pt x="199821" y="175584"/>
                  </a:cubicBezTo>
                  <a:cubicBezTo>
                    <a:pt x="198051" y="176841"/>
                    <a:pt x="195235" y="177479"/>
                    <a:pt x="191325" y="177479"/>
                  </a:cubicBezTo>
                  <a:cubicBezTo>
                    <a:pt x="188671" y="177479"/>
                    <a:pt x="186045" y="177108"/>
                    <a:pt x="183505" y="176365"/>
                  </a:cubicBezTo>
                  <a:cubicBezTo>
                    <a:pt x="180955" y="175622"/>
                    <a:pt x="178767" y="174803"/>
                    <a:pt x="176931" y="173888"/>
                  </a:cubicBezTo>
                  <a:lnTo>
                    <a:pt x="176931" y="180194"/>
                  </a:lnTo>
                  <a:cubicBezTo>
                    <a:pt x="178663" y="181108"/>
                    <a:pt x="180689" y="181794"/>
                    <a:pt x="182991" y="182299"/>
                  </a:cubicBezTo>
                  <a:cubicBezTo>
                    <a:pt x="185294" y="182794"/>
                    <a:pt x="188005" y="183042"/>
                    <a:pt x="191163" y="183042"/>
                  </a:cubicBezTo>
                  <a:cubicBezTo>
                    <a:pt x="194864" y="183042"/>
                    <a:pt x="198061" y="182537"/>
                    <a:pt x="200715" y="181556"/>
                  </a:cubicBezTo>
                  <a:moveTo>
                    <a:pt x="247293" y="182423"/>
                  </a:moveTo>
                  <a:cubicBezTo>
                    <a:pt x="249129" y="182013"/>
                    <a:pt x="250822" y="181432"/>
                    <a:pt x="252325" y="180642"/>
                  </a:cubicBezTo>
                  <a:lnTo>
                    <a:pt x="252325" y="174546"/>
                  </a:lnTo>
                  <a:cubicBezTo>
                    <a:pt x="250765" y="175231"/>
                    <a:pt x="249015" y="175841"/>
                    <a:pt x="247102" y="176336"/>
                  </a:cubicBezTo>
                  <a:cubicBezTo>
                    <a:pt x="245171" y="176841"/>
                    <a:pt x="243012" y="177098"/>
                    <a:pt x="240633" y="177098"/>
                  </a:cubicBezTo>
                  <a:cubicBezTo>
                    <a:pt x="237646" y="177098"/>
                    <a:pt x="235154" y="176422"/>
                    <a:pt x="233165" y="175050"/>
                  </a:cubicBezTo>
                  <a:cubicBezTo>
                    <a:pt x="231177" y="173688"/>
                    <a:pt x="229674" y="171717"/>
                    <a:pt x="228665" y="169135"/>
                  </a:cubicBezTo>
                  <a:cubicBezTo>
                    <a:pt x="227657" y="166554"/>
                    <a:pt x="227162" y="163430"/>
                    <a:pt x="227162" y="159782"/>
                  </a:cubicBezTo>
                  <a:cubicBezTo>
                    <a:pt x="227162" y="155962"/>
                    <a:pt x="227686" y="152743"/>
                    <a:pt x="228703" y="150133"/>
                  </a:cubicBezTo>
                  <a:cubicBezTo>
                    <a:pt x="229740" y="147523"/>
                    <a:pt x="231282" y="145542"/>
                    <a:pt x="233365" y="144199"/>
                  </a:cubicBezTo>
                  <a:cubicBezTo>
                    <a:pt x="235429" y="142856"/>
                    <a:pt x="238027" y="142180"/>
                    <a:pt x="241166" y="142180"/>
                  </a:cubicBezTo>
                  <a:cubicBezTo>
                    <a:pt x="242726" y="142180"/>
                    <a:pt x="244401" y="142399"/>
                    <a:pt x="246199" y="142837"/>
                  </a:cubicBezTo>
                  <a:cubicBezTo>
                    <a:pt x="247997" y="143275"/>
                    <a:pt x="249576" y="143770"/>
                    <a:pt x="250955" y="144323"/>
                  </a:cubicBezTo>
                  <a:lnTo>
                    <a:pt x="253020" y="138598"/>
                  </a:lnTo>
                  <a:cubicBezTo>
                    <a:pt x="251678" y="137912"/>
                    <a:pt x="249938" y="137331"/>
                    <a:pt x="247854" y="136884"/>
                  </a:cubicBezTo>
                  <a:cubicBezTo>
                    <a:pt x="245752" y="136427"/>
                    <a:pt x="243564" y="136208"/>
                    <a:pt x="241328" y="136208"/>
                  </a:cubicBezTo>
                  <a:cubicBezTo>
                    <a:pt x="237218" y="136208"/>
                    <a:pt x="233584" y="137046"/>
                    <a:pt x="230368" y="138722"/>
                  </a:cubicBezTo>
                  <a:cubicBezTo>
                    <a:pt x="227153" y="140399"/>
                    <a:pt x="224641" y="142970"/>
                    <a:pt x="222824" y="146447"/>
                  </a:cubicBezTo>
                  <a:cubicBezTo>
                    <a:pt x="220988" y="149924"/>
                    <a:pt x="220094" y="154391"/>
                    <a:pt x="220094" y="159858"/>
                  </a:cubicBezTo>
                  <a:cubicBezTo>
                    <a:pt x="220094" y="165078"/>
                    <a:pt x="220950" y="169412"/>
                    <a:pt x="222672" y="172841"/>
                  </a:cubicBezTo>
                  <a:cubicBezTo>
                    <a:pt x="224403" y="176270"/>
                    <a:pt x="226820" y="178832"/>
                    <a:pt x="229921" y="180518"/>
                  </a:cubicBezTo>
                  <a:cubicBezTo>
                    <a:pt x="233023" y="182194"/>
                    <a:pt x="236609" y="183032"/>
                    <a:pt x="240662" y="183032"/>
                  </a:cubicBezTo>
                  <a:cubicBezTo>
                    <a:pt x="243231" y="183042"/>
                    <a:pt x="245438" y="182832"/>
                    <a:pt x="247293" y="182423"/>
                  </a:cubicBezTo>
                  <a:moveTo>
                    <a:pt x="272380" y="158601"/>
                  </a:moveTo>
                  <a:cubicBezTo>
                    <a:pt x="272380" y="155029"/>
                    <a:pt x="272808" y="152009"/>
                    <a:pt x="273683" y="149533"/>
                  </a:cubicBezTo>
                  <a:cubicBezTo>
                    <a:pt x="274558" y="147066"/>
                    <a:pt x="275966" y="145190"/>
                    <a:pt x="277955" y="143904"/>
                  </a:cubicBezTo>
                  <a:cubicBezTo>
                    <a:pt x="279962" y="142627"/>
                    <a:pt x="282616" y="141989"/>
                    <a:pt x="285984" y="141989"/>
                  </a:cubicBezTo>
                  <a:cubicBezTo>
                    <a:pt x="289513" y="141989"/>
                    <a:pt x="292130" y="142932"/>
                    <a:pt x="293861" y="144799"/>
                  </a:cubicBezTo>
                  <a:cubicBezTo>
                    <a:pt x="295574" y="146666"/>
                    <a:pt x="296430" y="149476"/>
                    <a:pt x="296430" y="153248"/>
                  </a:cubicBezTo>
                  <a:lnTo>
                    <a:pt x="296430" y="182204"/>
                  </a:lnTo>
                  <a:lnTo>
                    <a:pt x="303194" y="182204"/>
                  </a:lnTo>
                  <a:lnTo>
                    <a:pt x="303194" y="152791"/>
                  </a:lnTo>
                  <a:cubicBezTo>
                    <a:pt x="303194" y="148942"/>
                    <a:pt x="302585" y="145809"/>
                    <a:pt x="301358" y="143389"/>
                  </a:cubicBezTo>
                  <a:cubicBezTo>
                    <a:pt x="300131" y="140980"/>
                    <a:pt x="298313" y="139189"/>
                    <a:pt x="295897" y="138036"/>
                  </a:cubicBezTo>
                  <a:cubicBezTo>
                    <a:pt x="293443" y="136884"/>
                    <a:pt x="290436" y="136303"/>
                    <a:pt x="286812" y="136303"/>
                  </a:cubicBezTo>
                  <a:cubicBezTo>
                    <a:pt x="284747" y="136303"/>
                    <a:pt x="282797" y="136589"/>
                    <a:pt x="280961" y="137150"/>
                  </a:cubicBezTo>
                  <a:cubicBezTo>
                    <a:pt x="279125" y="137712"/>
                    <a:pt x="277488" y="138541"/>
                    <a:pt x="276033" y="139627"/>
                  </a:cubicBezTo>
                  <a:cubicBezTo>
                    <a:pt x="274606" y="140703"/>
                    <a:pt x="273417" y="142046"/>
                    <a:pt x="272484" y="143647"/>
                  </a:cubicBezTo>
                  <a:lnTo>
                    <a:pt x="272018" y="143647"/>
                  </a:lnTo>
                  <a:cubicBezTo>
                    <a:pt x="272170" y="142704"/>
                    <a:pt x="272256" y="141684"/>
                    <a:pt x="272313" y="140570"/>
                  </a:cubicBezTo>
                  <a:cubicBezTo>
                    <a:pt x="272370" y="139456"/>
                    <a:pt x="272389" y="138351"/>
                    <a:pt x="272389" y="137255"/>
                  </a:cubicBezTo>
                  <a:lnTo>
                    <a:pt x="272389" y="118091"/>
                  </a:lnTo>
                  <a:lnTo>
                    <a:pt x="265568" y="118091"/>
                  </a:lnTo>
                  <a:lnTo>
                    <a:pt x="265568" y="182204"/>
                  </a:lnTo>
                  <a:lnTo>
                    <a:pt x="272389" y="182204"/>
                  </a:lnTo>
                  <a:lnTo>
                    <a:pt x="272389" y="158601"/>
                  </a:lnTo>
                  <a:close/>
                  <a:moveTo>
                    <a:pt x="342009" y="179670"/>
                  </a:moveTo>
                  <a:cubicBezTo>
                    <a:pt x="340648" y="180785"/>
                    <a:pt x="339050" y="181623"/>
                    <a:pt x="337252" y="182185"/>
                  </a:cubicBezTo>
                  <a:cubicBezTo>
                    <a:pt x="335463" y="182747"/>
                    <a:pt x="333256" y="183042"/>
                    <a:pt x="330659" y="183042"/>
                  </a:cubicBezTo>
                  <a:cubicBezTo>
                    <a:pt x="327910" y="183042"/>
                    <a:pt x="325474" y="182556"/>
                    <a:pt x="323353" y="181594"/>
                  </a:cubicBezTo>
                  <a:cubicBezTo>
                    <a:pt x="321212" y="180642"/>
                    <a:pt x="319547" y="179184"/>
                    <a:pt x="318339" y="177232"/>
                  </a:cubicBezTo>
                  <a:cubicBezTo>
                    <a:pt x="317093" y="175279"/>
                    <a:pt x="316503" y="172803"/>
                    <a:pt x="316503" y="169812"/>
                  </a:cubicBezTo>
                  <a:cubicBezTo>
                    <a:pt x="316503" y="165306"/>
                    <a:pt x="318292" y="161849"/>
                    <a:pt x="321850" y="159429"/>
                  </a:cubicBezTo>
                  <a:cubicBezTo>
                    <a:pt x="325398" y="157010"/>
                    <a:pt x="330840" y="155686"/>
                    <a:pt x="338146" y="155467"/>
                  </a:cubicBezTo>
                  <a:lnTo>
                    <a:pt x="345928" y="155134"/>
                  </a:lnTo>
                  <a:lnTo>
                    <a:pt x="345928" y="152381"/>
                  </a:lnTo>
                  <a:cubicBezTo>
                    <a:pt x="345928" y="148476"/>
                    <a:pt x="345091" y="145742"/>
                    <a:pt x="343417" y="144180"/>
                  </a:cubicBezTo>
                  <a:cubicBezTo>
                    <a:pt x="341742" y="142608"/>
                    <a:pt x="339383" y="141827"/>
                    <a:pt x="336339" y="141827"/>
                  </a:cubicBezTo>
                  <a:cubicBezTo>
                    <a:pt x="333960" y="141827"/>
                    <a:pt x="331715" y="142170"/>
                    <a:pt x="329575" y="142856"/>
                  </a:cubicBezTo>
                  <a:cubicBezTo>
                    <a:pt x="327434" y="143542"/>
                    <a:pt x="325398" y="144351"/>
                    <a:pt x="323496" y="145285"/>
                  </a:cubicBezTo>
                  <a:lnTo>
                    <a:pt x="321384" y="140094"/>
                  </a:lnTo>
                  <a:cubicBezTo>
                    <a:pt x="323429" y="139055"/>
                    <a:pt x="325750" y="138160"/>
                    <a:pt x="328385" y="137417"/>
                  </a:cubicBezTo>
                  <a:cubicBezTo>
                    <a:pt x="331021" y="136674"/>
                    <a:pt x="333789" y="136303"/>
                    <a:pt x="336710" y="136303"/>
                  </a:cubicBezTo>
                  <a:cubicBezTo>
                    <a:pt x="342075" y="136303"/>
                    <a:pt x="346071" y="137512"/>
                    <a:pt x="348678" y="139932"/>
                  </a:cubicBezTo>
                  <a:cubicBezTo>
                    <a:pt x="351294" y="142351"/>
                    <a:pt x="352597" y="146209"/>
                    <a:pt x="352597" y="151514"/>
                  </a:cubicBezTo>
                  <a:lnTo>
                    <a:pt x="352597" y="182204"/>
                  </a:lnTo>
                  <a:lnTo>
                    <a:pt x="347603" y="182204"/>
                  </a:lnTo>
                  <a:lnTo>
                    <a:pt x="346299" y="175536"/>
                  </a:lnTo>
                  <a:lnTo>
                    <a:pt x="345966" y="175536"/>
                  </a:lnTo>
                  <a:cubicBezTo>
                    <a:pt x="344701" y="177184"/>
                    <a:pt x="343379" y="178556"/>
                    <a:pt x="342009" y="179670"/>
                  </a:cubicBezTo>
                  <a:moveTo>
                    <a:pt x="325950" y="175622"/>
                  </a:moveTo>
                  <a:cubicBezTo>
                    <a:pt x="327529" y="176860"/>
                    <a:pt x="329594" y="177479"/>
                    <a:pt x="332172" y="177479"/>
                  </a:cubicBezTo>
                  <a:cubicBezTo>
                    <a:pt x="336186" y="177479"/>
                    <a:pt x="339459" y="176365"/>
                    <a:pt x="341999" y="174136"/>
                  </a:cubicBezTo>
                  <a:cubicBezTo>
                    <a:pt x="344568" y="171917"/>
                    <a:pt x="345824" y="168583"/>
                    <a:pt x="345824" y="164125"/>
                  </a:cubicBezTo>
                  <a:lnTo>
                    <a:pt x="345824" y="159963"/>
                  </a:lnTo>
                  <a:lnTo>
                    <a:pt x="338964" y="160249"/>
                  </a:lnTo>
                  <a:cubicBezTo>
                    <a:pt x="333313" y="160468"/>
                    <a:pt x="329356" y="161392"/>
                    <a:pt x="327053" y="163011"/>
                  </a:cubicBezTo>
                  <a:cubicBezTo>
                    <a:pt x="324751" y="164630"/>
                    <a:pt x="323600" y="166926"/>
                    <a:pt x="323600" y="169897"/>
                  </a:cubicBezTo>
                  <a:cubicBezTo>
                    <a:pt x="323610" y="172479"/>
                    <a:pt x="324390" y="174384"/>
                    <a:pt x="325950" y="175622"/>
                  </a:cubicBezTo>
                  <a:moveTo>
                    <a:pt x="371253" y="182213"/>
                  </a:moveTo>
                  <a:lnTo>
                    <a:pt x="378074" y="182213"/>
                  </a:lnTo>
                  <a:lnTo>
                    <a:pt x="378074" y="142399"/>
                  </a:lnTo>
                  <a:lnTo>
                    <a:pt x="389319" y="142399"/>
                  </a:lnTo>
                  <a:lnTo>
                    <a:pt x="389319" y="137046"/>
                  </a:lnTo>
                  <a:lnTo>
                    <a:pt x="378074" y="137046"/>
                  </a:lnTo>
                  <a:lnTo>
                    <a:pt x="378074" y="133741"/>
                  </a:lnTo>
                  <a:cubicBezTo>
                    <a:pt x="378074" y="130150"/>
                    <a:pt x="378702" y="127502"/>
                    <a:pt x="379948" y="125816"/>
                  </a:cubicBezTo>
                  <a:cubicBezTo>
                    <a:pt x="381195" y="124120"/>
                    <a:pt x="383126" y="123282"/>
                    <a:pt x="385742" y="123282"/>
                  </a:cubicBezTo>
                  <a:cubicBezTo>
                    <a:pt x="386950" y="123282"/>
                    <a:pt x="388139" y="123406"/>
                    <a:pt x="389291" y="123673"/>
                  </a:cubicBezTo>
                  <a:cubicBezTo>
                    <a:pt x="390461" y="123930"/>
                    <a:pt x="391498" y="124216"/>
                    <a:pt x="392449" y="124511"/>
                  </a:cubicBezTo>
                  <a:lnTo>
                    <a:pt x="394219" y="119110"/>
                  </a:lnTo>
                  <a:cubicBezTo>
                    <a:pt x="393124" y="118729"/>
                    <a:pt x="391840" y="118386"/>
                    <a:pt x="390413" y="118081"/>
                  </a:cubicBezTo>
                  <a:cubicBezTo>
                    <a:pt x="388986" y="117786"/>
                    <a:pt x="387388" y="117634"/>
                    <a:pt x="385656" y="117634"/>
                  </a:cubicBezTo>
                  <a:cubicBezTo>
                    <a:pt x="382593" y="117634"/>
                    <a:pt x="379967" y="118196"/>
                    <a:pt x="377836" y="119320"/>
                  </a:cubicBezTo>
                  <a:cubicBezTo>
                    <a:pt x="375696" y="120444"/>
                    <a:pt x="374069" y="122196"/>
                    <a:pt x="372927" y="124577"/>
                  </a:cubicBezTo>
                  <a:cubicBezTo>
                    <a:pt x="371814" y="126949"/>
                    <a:pt x="371253" y="130035"/>
                    <a:pt x="371253" y="133826"/>
                  </a:cubicBezTo>
                  <a:lnTo>
                    <a:pt x="371253" y="136836"/>
                  </a:lnTo>
                  <a:lnTo>
                    <a:pt x="363262" y="139103"/>
                  </a:lnTo>
                  <a:lnTo>
                    <a:pt x="363262" y="142399"/>
                  </a:lnTo>
                  <a:lnTo>
                    <a:pt x="371253" y="142399"/>
                  </a:lnTo>
                  <a:lnTo>
                    <a:pt x="371253" y="182213"/>
                  </a:lnTo>
                  <a:close/>
                  <a:moveTo>
                    <a:pt x="414729" y="177432"/>
                  </a:moveTo>
                  <a:cubicBezTo>
                    <a:pt x="412551" y="177432"/>
                    <a:pt x="410829" y="176736"/>
                    <a:pt x="409507" y="175317"/>
                  </a:cubicBezTo>
                  <a:cubicBezTo>
                    <a:pt x="408222" y="173927"/>
                    <a:pt x="407556" y="171812"/>
                    <a:pt x="407556" y="168974"/>
                  </a:cubicBezTo>
                  <a:lnTo>
                    <a:pt x="407556" y="142389"/>
                  </a:lnTo>
                  <a:lnTo>
                    <a:pt x="420771" y="142389"/>
                  </a:lnTo>
                  <a:lnTo>
                    <a:pt x="420771" y="137046"/>
                  </a:lnTo>
                  <a:lnTo>
                    <a:pt x="407556" y="137046"/>
                  </a:lnTo>
                  <a:lnTo>
                    <a:pt x="407556" y="126578"/>
                  </a:lnTo>
                  <a:lnTo>
                    <a:pt x="403428" y="126578"/>
                  </a:lnTo>
                  <a:lnTo>
                    <a:pt x="400735" y="136379"/>
                  </a:lnTo>
                  <a:lnTo>
                    <a:pt x="394247" y="139065"/>
                  </a:lnTo>
                  <a:lnTo>
                    <a:pt x="394247" y="142399"/>
                  </a:lnTo>
                  <a:lnTo>
                    <a:pt x="400678" y="142399"/>
                  </a:lnTo>
                  <a:lnTo>
                    <a:pt x="400678" y="169183"/>
                  </a:lnTo>
                  <a:cubicBezTo>
                    <a:pt x="400678" y="172726"/>
                    <a:pt x="401268" y="175498"/>
                    <a:pt x="402429" y="177508"/>
                  </a:cubicBezTo>
                  <a:cubicBezTo>
                    <a:pt x="403599" y="179518"/>
                    <a:pt x="405159" y="180927"/>
                    <a:pt x="407109" y="181766"/>
                  </a:cubicBezTo>
                  <a:cubicBezTo>
                    <a:pt x="409060" y="182604"/>
                    <a:pt x="411219" y="183032"/>
                    <a:pt x="413617" y="183032"/>
                  </a:cubicBezTo>
                  <a:cubicBezTo>
                    <a:pt x="414958" y="183032"/>
                    <a:pt x="416328" y="182909"/>
                    <a:pt x="417764" y="182651"/>
                  </a:cubicBezTo>
                  <a:cubicBezTo>
                    <a:pt x="419172" y="182404"/>
                    <a:pt x="420276" y="182108"/>
                    <a:pt x="421075" y="181747"/>
                  </a:cubicBezTo>
                  <a:lnTo>
                    <a:pt x="421075" y="176422"/>
                  </a:lnTo>
                  <a:cubicBezTo>
                    <a:pt x="420333" y="176698"/>
                    <a:pt x="419363" y="176946"/>
                    <a:pt x="418192" y="177127"/>
                  </a:cubicBezTo>
                  <a:cubicBezTo>
                    <a:pt x="416994" y="177336"/>
                    <a:pt x="415843" y="177432"/>
                    <a:pt x="414729" y="177432"/>
                  </a:cubicBezTo>
                  <a:moveTo>
                    <a:pt x="474655" y="121958"/>
                  </a:moveTo>
                  <a:cubicBezTo>
                    <a:pt x="480791" y="121958"/>
                    <a:pt x="486042" y="123082"/>
                    <a:pt x="490466" y="125320"/>
                  </a:cubicBezTo>
                  <a:cubicBezTo>
                    <a:pt x="494871" y="127559"/>
                    <a:pt x="498286" y="130864"/>
                    <a:pt x="500684" y="135245"/>
                  </a:cubicBezTo>
                  <a:cubicBezTo>
                    <a:pt x="503100" y="139627"/>
                    <a:pt x="504289" y="145047"/>
                    <a:pt x="504289" y="151505"/>
                  </a:cubicBezTo>
                  <a:cubicBezTo>
                    <a:pt x="504289" y="158296"/>
                    <a:pt x="503062" y="163963"/>
                    <a:pt x="500589" y="168507"/>
                  </a:cubicBezTo>
                  <a:cubicBezTo>
                    <a:pt x="498115" y="173060"/>
                    <a:pt x="494528" y="176470"/>
                    <a:pt x="489848" y="178784"/>
                  </a:cubicBezTo>
                  <a:cubicBezTo>
                    <a:pt x="485186" y="181061"/>
                    <a:pt x="479497" y="182213"/>
                    <a:pt x="472847" y="182213"/>
                  </a:cubicBezTo>
                  <a:lnTo>
                    <a:pt x="456494" y="182213"/>
                  </a:lnTo>
                  <a:lnTo>
                    <a:pt x="456494" y="121958"/>
                  </a:lnTo>
                  <a:lnTo>
                    <a:pt x="474655" y="121958"/>
                  </a:lnTo>
                  <a:close/>
                  <a:moveTo>
                    <a:pt x="494243" y="138360"/>
                  </a:moveTo>
                  <a:cubicBezTo>
                    <a:pt x="492445" y="134845"/>
                    <a:pt x="489800" y="132226"/>
                    <a:pt x="486328" y="130512"/>
                  </a:cubicBezTo>
                  <a:cubicBezTo>
                    <a:pt x="482855" y="128797"/>
                    <a:pt x="478612" y="127930"/>
                    <a:pt x="473580" y="127930"/>
                  </a:cubicBezTo>
                  <a:lnTo>
                    <a:pt x="463505" y="127930"/>
                  </a:lnTo>
                  <a:lnTo>
                    <a:pt x="463505" y="176193"/>
                  </a:lnTo>
                  <a:lnTo>
                    <a:pt x="472020" y="176193"/>
                  </a:lnTo>
                  <a:cubicBezTo>
                    <a:pt x="480306" y="176193"/>
                    <a:pt x="486528" y="174146"/>
                    <a:pt x="490694" y="170050"/>
                  </a:cubicBezTo>
                  <a:cubicBezTo>
                    <a:pt x="494861" y="165964"/>
                    <a:pt x="496935" y="159858"/>
                    <a:pt x="496935" y="151752"/>
                  </a:cubicBezTo>
                  <a:cubicBezTo>
                    <a:pt x="496935" y="146342"/>
                    <a:pt x="496022" y="141875"/>
                    <a:pt x="494243" y="138360"/>
                  </a:cubicBezTo>
                  <a:moveTo>
                    <a:pt x="541839" y="142646"/>
                  </a:moveTo>
                  <a:cubicBezTo>
                    <a:pt x="542752" y="142761"/>
                    <a:pt x="543570" y="142904"/>
                    <a:pt x="544312" y="143104"/>
                  </a:cubicBezTo>
                  <a:lnTo>
                    <a:pt x="545187" y="136750"/>
                  </a:lnTo>
                  <a:cubicBezTo>
                    <a:pt x="544407" y="136589"/>
                    <a:pt x="543532" y="136455"/>
                    <a:pt x="542552" y="136360"/>
                  </a:cubicBezTo>
                  <a:cubicBezTo>
                    <a:pt x="541553" y="136265"/>
                    <a:pt x="540621" y="136217"/>
                    <a:pt x="539708" y="136217"/>
                  </a:cubicBezTo>
                  <a:cubicBezTo>
                    <a:pt x="537567" y="136217"/>
                    <a:pt x="535617" y="136627"/>
                    <a:pt x="533895" y="137455"/>
                  </a:cubicBezTo>
                  <a:cubicBezTo>
                    <a:pt x="532126" y="138274"/>
                    <a:pt x="530622" y="139379"/>
                    <a:pt x="529291" y="140770"/>
                  </a:cubicBezTo>
                  <a:cubicBezTo>
                    <a:pt x="527987" y="142161"/>
                    <a:pt x="526855" y="143694"/>
                    <a:pt x="525923" y="145371"/>
                  </a:cubicBezTo>
                  <a:lnTo>
                    <a:pt x="525628" y="145371"/>
                  </a:lnTo>
                  <a:lnTo>
                    <a:pt x="524886" y="137046"/>
                  </a:lnTo>
                  <a:lnTo>
                    <a:pt x="519216" y="137046"/>
                  </a:lnTo>
                  <a:lnTo>
                    <a:pt x="519216" y="182213"/>
                  </a:lnTo>
                  <a:lnTo>
                    <a:pt x="526094" y="182213"/>
                  </a:lnTo>
                  <a:lnTo>
                    <a:pt x="526094" y="157982"/>
                  </a:lnTo>
                  <a:cubicBezTo>
                    <a:pt x="526094" y="155639"/>
                    <a:pt x="526427" y="153524"/>
                    <a:pt x="527112" y="151609"/>
                  </a:cubicBezTo>
                  <a:cubicBezTo>
                    <a:pt x="527797" y="149704"/>
                    <a:pt x="528748" y="148066"/>
                    <a:pt x="529956" y="146704"/>
                  </a:cubicBezTo>
                  <a:cubicBezTo>
                    <a:pt x="531165" y="145342"/>
                    <a:pt x="532573" y="144304"/>
                    <a:pt x="534171" y="143570"/>
                  </a:cubicBezTo>
                  <a:cubicBezTo>
                    <a:pt x="535788" y="142846"/>
                    <a:pt x="537482" y="142484"/>
                    <a:pt x="539299" y="142484"/>
                  </a:cubicBezTo>
                  <a:cubicBezTo>
                    <a:pt x="540079" y="142484"/>
                    <a:pt x="540954" y="142542"/>
                    <a:pt x="541839" y="142646"/>
                  </a:cubicBezTo>
                  <a:moveTo>
                    <a:pt x="583460" y="138779"/>
                  </a:moveTo>
                  <a:cubicBezTo>
                    <a:pt x="586210" y="140484"/>
                    <a:pt x="588312" y="142865"/>
                    <a:pt x="589758" y="145933"/>
                  </a:cubicBezTo>
                  <a:cubicBezTo>
                    <a:pt x="591223" y="148990"/>
                    <a:pt x="591946" y="152571"/>
                    <a:pt x="591946" y="156667"/>
                  </a:cubicBezTo>
                  <a:lnTo>
                    <a:pt x="591946" y="160906"/>
                  </a:lnTo>
                  <a:lnTo>
                    <a:pt x="560790" y="160906"/>
                  </a:lnTo>
                  <a:cubicBezTo>
                    <a:pt x="560866" y="166211"/>
                    <a:pt x="562179" y="170250"/>
                    <a:pt x="564728" y="173031"/>
                  </a:cubicBezTo>
                  <a:cubicBezTo>
                    <a:pt x="567297" y="175803"/>
                    <a:pt x="570874" y="177194"/>
                    <a:pt x="575526" y="177194"/>
                  </a:cubicBezTo>
                  <a:cubicBezTo>
                    <a:pt x="578370" y="177194"/>
                    <a:pt x="580911" y="176927"/>
                    <a:pt x="583089" y="176403"/>
                  </a:cubicBezTo>
                  <a:cubicBezTo>
                    <a:pt x="585296" y="175879"/>
                    <a:pt x="587570" y="175117"/>
                    <a:pt x="589948" y="174098"/>
                  </a:cubicBezTo>
                  <a:lnTo>
                    <a:pt x="589948" y="180118"/>
                  </a:lnTo>
                  <a:cubicBezTo>
                    <a:pt x="587665" y="181127"/>
                    <a:pt x="585391" y="181880"/>
                    <a:pt x="583165" y="182347"/>
                  </a:cubicBezTo>
                  <a:cubicBezTo>
                    <a:pt x="580939" y="182813"/>
                    <a:pt x="578275" y="183042"/>
                    <a:pt x="575231" y="183042"/>
                  </a:cubicBezTo>
                  <a:cubicBezTo>
                    <a:pt x="570902" y="183042"/>
                    <a:pt x="567126" y="182147"/>
                    <a:pt x="563901" y="180384"/>
                  </a:cubicBezTo>
                  <a:cubicBezTo>
                    <a:pt x="560685" y="178613"/>
                    <a:pt x="558173" y="176012"/>
                    <a:pt x="556394" y="172574"/>
                  </a:cubicBezTo>
                  <a:cubicBezTo>
                    <a:pt x="554606" y="169135"/>
                    <a:pt x="553721" y="164935"/>
                    <a:pt x="553721" y="159963"/>
                  </a:cubicBezTo>
                  <a:cubicBezTo>
                    <a:pt x="553721" y="155096"/>
                    <a:pt x="554539" y="150886"/>
                    <a:pt x="556157" y="147333"/>
                  </a:cubicBezTo>
                  <a:cubicBezTo>
                    <a:pt x="557793" y="143770"/>
                    <a:pt x="560095" y="141027"/>
                    <a:pt x="563092" y="139113"/>
                  </a:cubicBezTo>
                  <a:cubicBezTo>
                    <a:pt x="566060" y="137189"/>
                    <a:pt x="569580" y="136227"/>
                    <a:pt x="573604" y="136227"/>
                  </a:cubicBezTo>
                  <a:cubicBezTo>
                    <a:pt x="577448" y="136227"/>
                    <a:pt x="580730" y="137065"/>
                    <a:pt x="583460" y="138779"/>
                  </a:cubicBezTo>
                  <a:moveTo>
                    <a:pt x="584802" y="155429"/>
                  </a:moveTo>
                  <a:cubicBezTo>
                    <a:pt x="584763" y="152733"/>
                    <a:pt x="584335" y="150371"/>
                    <a:pt x="583536" y="148323"/>
                  </a:cubicBezTo>
                  <a:cubicBezTo>
                    <a:pt x="582718" y="146275"/>
                    <a:pt x="581491" y="144675"/>
                    <a:pt x="579836" y="143542"/>
                  </a:cubicBezTo>
                  <a:cubicBezTo>
                    <a:pt x="578199" y="142399"/>
                    <a:pt x="576078" y="141827"/>
                    <a:pt x="573500" y="141827"/>
                  </a:cubicBezTo>
                  <a:cubicBezTo>
                    <a:pt x="569856" y="141827"/>
                    <a:pt x="566945" y="143027"/>
                    <a:pt x="564785" y="145418"/>
                  </a:cubicBezTo>
                  <a:cubicBezTo>
                    <a:pt x="562607" y="147799"/>
                    <a:pt x="561313" y="151143"/>
                    <a:pt x="560904" y="155429"/>
                  </a:cubicBezTo>
                  <a:lnTo>
                    <a:pt x="584802" y="155429"/>
                  </a:lnTo>
                  <a:close/>
                  <a:moveTo>
                    <a:pt x="607881" y="139284"/>
                  </a:moveTo>
                  <a:cubicBezTo>
                    <a:pt x="604780" y="141332"/>
                    <a:pt x="603239" y="144275"/>
                    <a:pt x="603239" y="148085"/>
                  </a:cubicBezTo>
                  <a:cubicBezTo>
                    <a:pt x="603239" y="150581"/>
                    <a:pt x="603819" y="152619"/>
                    <a:pt x="604970" y="154181"/>
                  </a:cubicBezTo>
                  <a:cubicBezTo>
                    <a:pt x="606083" y="155753"/>
                    <a:pt x="607700" y="157077"/>
                    <a:pt x="609822" y="158163"/>
                  </a:cubicBezTo>
                  <a:cubicBezTo>
                    <a:pt x="611924" y="159248"/>
                    <a:pt x="614388" y="160344"/>
                    <a:pt x="617290" y="161439"/>
                  </a:cubicBezTo>
                  <a:cubicBezTo>
                    <a:pt x="620192" y="162506"/>
                    <a:pt x="622475" y="163487"/>
                    <a:pt x="624111" y="164382"/>
                  </a:cubicBezTo>
                  <a:cubicBezTo>
                    <a:pt x="625766" y="165278"/>
                    <a:pt x="626937" y="166192"/>
                    <a:pt x="627641" y="167145"/>
                  </a:cubicBezTo>
                  <a:cubicBezTo>
                    <a:pt x="628345" y="168097"/>
                    <a:pt x="628678" y="169183"/>
                    <a:pt x="628678" y="170421"/>
                  </a:cubicBezTo>
                  <a:cubicBezTo>
                    <a:pt x="628678" y="172593"/>
                    <a:pt x="627802" y="174317"/>
                    <a:pt x="626061" y="175584"/>
                  </a:cubicBezTo>
                  <a:cubicBezTo>
                    <a:pt x="624292" y="176851"/>
                    <a:pt x="621476" y="177479"/>
                    <a:pt x="617566" y="177479"/>
                  </a:cubicBezTo>
                  <a:cubicBezTo>
                    <a:pt x="614912" y="177479"/>
                    <a:pt x="612305" y="177108"/>
                    <a:pt x="609765" y="176365"/>
                  </a:cubicBezTo>
                  <a:cubicBezTo>
                    <a:pt x="607196" y="175622"/>
                    <a:pt x="605008" y="174803"/>
                    <a:pt x="603172" y="173888"/>
                  </a:cubicBezTo>
                  <a:lnTo>
                    <a:pt x="603172" y="180194"/>
                  </a:lnTo>
                  <a:cubicBezTo>
                    <a:pt x="604904" y="181108"/>
                    <a:pt x="606911" y="181794"/>
                    <a:pt x="609213" y="182299"/>
                  </a:cubicBezTo>
                  <a:cubicBezTo>
                    <a:pt x="611534" y="182794"/>
                    <a:pt x="614265" y="183042"/>
                    <a:pt x="617404" y="183042"/>
                  </a:cubicBezTo>
                  <a:cubicBezTo>
                    <a:pt x="621124" y="183042"/>
                    <a:pt x="624301" y="182537"/>
                    <a:pt x="626975" y="181556"/>
                  </a:cubicBezTo>
                  <a:cubicBezTo>
                    <a:pt x="629667" y="180565"/>
                    <a:pt x="631712" y="179099"/>
                    <a:pt x="633158" y="177127"/>
                  </a:cubicBezTo>
                  <a:cubicBezTo>
                    <a:pt x="634585" y="175155"/>
                    <a:pt x="635318" y="172736"/>
                    <a:pt x="635318" y="169840"/>
                  </a:cubicBezTo>
                  <a:cubicBezTo>
                    <a:pt x="635318" y="167373"/>
                    <a:pt x="634757" y="165344"/>
                    <a:pt x="633644" y="163763"/>
                  </a:cubicBezTo>
                  <a:cubicBezTo>
                    <a:pt x="632550" y="162182"/>
                    <a:pt x="630951" y="160839"/>
                    <a:pt x="628906" y="159725"/>
                  </a:cubicBezTo>
                  <a:cubicBezTo>
                    <a:pt x="626842" y="158610"/>
                    <a:pt x="624406" y="157534"/>
                    <a:pt x="621571" y="156496"/>
                  </a:cubicBezTo>
                  <a:cubicBezTo>
                    <a:pt x="618746" y="155419"/>
                    <a:pt x="616481" y="154486"/>
                    <a:pt x="614750" y="153686"/>
                  </a:cubicBezTo>
                  <a:cubicBezTo>
                    <a:pt x="613018" y="152895"/>
                    <a:pt x="611763" y="152038"/>
                    <a:pt x="610983" y="151133"/>
                  </a:cubicBezTo>
                  <a:cubicBezTo>
                    <a:pt x="610202" y="150228"/>
                    <a:pt x="609812" y="149076"/>
                    <a:pt x="609812" y="147676"/>
                  </a:cubicBezTo>
                  <a:cubicBezTo>
                    <a:pt x="609812" y="145856"/>
                    <a:pt x="610650" y="144428"/>
                    <a:pt x="612343" y="143380"/>
                  </a:cubicBezTo>
                  <a:cubicBezTo>
                    <a:pt x="614017" y="142342"/>
                    <a:pt x="616453" y="141818"/>
                    <a:pt x="619611" y="141818"/>
                  </a:cubicBezTo>
                  <a:cubicBezTo>
                    <a:pt x="621799" y="141818"/>
                    <a:pt x="623959" y="142094"/>
                    <a:pt x="626080" y="142646"/>
                  </a:cubicBezTo>
                  <a:cubicBezTo>
                    <a:pt x="628183" y="143189"/>
                    <a:pt x="630190" y="143866"/>
                    <a:pt x="632045" y="144666"/>
                  </a:cubicBezTo>
                  <a:lnTo>
                    <a:pt x="634348" y="139179"/>
                  </a:lnTo>
                  <a:cubicBezTo>
                    <a:pt x="632283" y="138274"/>
                    <a:pt x="630076" y="137551"/>
                    <a:pt x="627698" y="137017"/>
                  </a:cubicBezTo>
                  <a:cubicBezTo>
                    <a:pt x="625319" y="136484"/>
                    <a:pt x="622770" y="136217"/>
                    <a:pt x="620058" y="136217"/>
                  </a:cubicBezTo>
                  <a:cubicBezTo>
                    <a:pt x="615016" y="136227"/>
                    <a:pt x="610964" y="137236"/>
                    <a:pt x="607881" y="139284"/>
                  </a:cubicBezTo>
                  <a:moveTo>
                    <a:pt x="671279" y="182070"/>
                  </a:moveTo>
                  <a:cubicBezTo>
                    <a:pt x="669481" y="182709"/>
                    <a:pt x="667359" y="183042"/>
                    <a:pt x="664924" y="183042"/>
                  </a:cubicBezTo>
                  <a:cubicBezTo>
                    <a:pt x="659197" y="183042"/>
                    <a:pt x="654687" y="181089"/>
                    <a:pt x="651358" y="177184"/>
                  </a:cubicBezTo>
                  <a:cubicBezTo>
                    <a:pt x="648028" y="173288"/>
                    <a:pt x="646363" y="167478"/>
                    <a:pt x="646363" y="159801"/>
                  </a:cubicBezTo>
                  <a:cubicBezTo>
                    <a:pt x="646363" y="152019"/>
                    <a:pt x="648057" y="146152"/>
                    <a:pt x="651453" y="142180"/>
                  </a:cubicBezTo>
                  <a:cubicBezTo>
                    <a:pt x="654849" y="138208"/>
                    <a:pt x="659387" y="136227"/>
                    <a:pt x="665057" y="136227"/>
                  </a:cubicBezTo>
                  <a:cubicBezTo>
                    <a:pt x="667435" y="136227"/>
                    <a:pt x="669519" y="136541"/>
                    <a:pt x="671298" y="137170"/>
                  </a:cubicBezTo>
                  <a:cubicBezTo>
                    <a:pt x="673086" y="137808"/>
                    <a:pt x="674628" y="138646"/>
                    <a:pt x="675902" y="139703"/>
                  </a:cubicBezTo>
                  <a:cubicBezTo>
                    <a:pt x="677187" y="140760"/>
                    <a:pt x="678281" y="141970"/>
                    <a:pt x="679156" y="143313"/>
                  </a:cubicBezTo>
                  <a:lnTo>
                    <a:pt x="679660" y="143313"/>
                  </a:lnTo>
                  <a:cubicBezTo>
                    <a:pt x="679546" y="142465"/>
                    <a:pt x="679441" y="141294"/>
                    <a:pt x="679327" y="139808"/>
                  </a:cubicBezTo>
                  <a:cubicBezTo>
                    <a:pt x="679213" y="138322"/>
                    <a:pt x="679156" y="137122"/>
                    <a:pt x="679156" y="136179"/>
                  </a:cubicBezTo>
                  <a:lnTo>
                    <a:pt x="679156" y="118091"/>
                  </a:lnTo>
                  <a:lnTo>
                    <a:pt x="685996" y="118091"/>
                  </a:lnTo>
                  <a:lnTo>
                    <a:pt x="685996" y="182223"/>
                  </a:lnTo>
                  <a:lnTo>
                    <a:pt x="680478" y="182223"/>
                  </a:lnTo>
                  <a:lnTo>
                    <a:pt x="679461" y="175784"/>
                  </a:lnTo>
                  <a:lnTo>
                    <a:pt x="679166" y="175784"/>
                  </a:lnTo>
                  <a:cubicBezTo>
                    <a:pt x="678309" y="177127"/>
                    <a:pt x="677234" y="178356"/>
                    <a:pt x="675931" y="179451"/>
                  </a:cubicBezTo>
                  <a:cubicBezTo>
                    <a:pt x="674618" y="180546"/>
                    <a:pt x="673077" y="181423"/>
                    <a:pt x="671279" y="182070"/>
                  </a:cubicBezTo>
                  <a:moveTo>
                    <a:pt x="656542" y="172812"/>
                  </a:moveTo>
                  <a:cubicBezTo>
                    <a:pt x="658626" y="175841"/>
                    <a:pt x="661765" y="177346"/>
                    <a:pt x="665980" y="177346"/>
                  </a:cubicBezTo>
                  <a:cubicBezTo>
                    <a:pt x="670813" y="177346"/>
                    <a:pt x="674228" y="175974"/>
                    <a:pt x="676235" y="173212"/>
                  </a:cubicBezTo>
                  <a:cubicBezTo>
                    <a:pt x="678243" y="170478"/>
                    <a:pt x="679242" y="166402"/>
                    <a:pt x="679242" y="160982"/>
                  </a:cubicBezTo>
                  <a:lnTo>
                    <a:pt x="679242" y="159744"/>
                  </a:lnTo>
                  <a:cubicBezTo>
                    <a:pt x="679242" y="154000"/>
                    <a:pt x="678271" y="149600"/>
                    <a:pt x="676378" y="146514"/>
                  </a:cubicBezTo>
                  <a:cubicBezTo>
                    <a:pt x="674466" y="143437"/>
                    <a:pt x="671013" y="141903"/>
                    <a:pt x="665970" y="141903"/>
                  </a:cubicBezTo>
                  <a:cubicBezTo>
                    <a:pt x="661794" y="141903"/>
                    <a:pt x="658635" y="143513"/>
                    <a:pt x="656552" y="146742"/>
                  </a:cubicBezTo>
                  <a:cubicBezTo>
                    <a:pt x="654469" y="149971"/>
                    <a:pt x="653413" y="154381"/>
                    <a:pt x="653413" y="159953"/>
                  </a:cubicBezTo>
                  <a:cubicBezTo>
                    <a:pt x="653422" y="165506"/>
                    <a:pt x="654459" y="169793"/>
                    <a:pt x="656542" y="172812"/>
                  </a:cubicBezTo>
                  <a:moveTo>
                    <a:pt x="730253" y="138779"/>
                  </a:moveTo>
                  <a:cubicBezTo>
                    <a:pt x="733002" y="140484"/>
                    <a:pt x="735105" y="142865"/>
                    <a:pt x="736551" y="145933"/>
                  </a:cubicBezTo>
                  <a:cubicBezTo>
                    <a:pt x="737997" y="148990"/>
                    <a:pt x="738729" y="152571"/>
                    <a:pt x="738729" y="156667"/>
                  </a:cubicBezTo>
                  <a:lnTo>
                    <a:pt x="738729" y="160906"/>
                  </a:lnTo>
                  <a:lnTo>
                    <a:pt x="707592" y="160906"/>
                  </a:lnTo>
                  <a:cubicBezTo>
                    <a:pt x="707668" y="166211"/>
                    <a:pt x="708981" y="170250"/>
                    <a:pt x="711530" y="173031"/>
                  </a:cubicBezTo>
                  <a:cubicBezTo>
                    <a:pt x="714099" y="175803"/>
                    <a:pt x="717676" y="177194"/>
                    <a:pt x="722328" y="177194"/>
                  </a:cubicBezTo>
                  <a:cubicBezTo>
                    <a:pt x="725173" y="177194"/>
                    <a:pt x="727694" y="176927"/>
                    <a:pt x="729891" y="176403"/>
                  </a:cubicBezTo>
                  <a:cubicBezTo>
                    <a:pt x="732079" y="175879"/>
                    <a:pt x="734372" y="175117"/>
                    <a:pt x="736731" y="174098"/>
                  </a:cubicBezTo>
                  <a:lnTo>
                    <a:pt x="736731" y="180118"/>
                  </a:lnTo>
                  <a:cubicBezTo>
                    <a:pt x="734448" y="181127"/>
                    <a:pt x="732194" y="181880"/>
                    <a:pt x="729948" y="182347"/>
                  </a:cubicBezTo>
                  <a:cubicBezTo>
                    <a:pt x="727722" y="182813"/>
                    <a:pt x="725078" y="183042"/>
                    <a:pt x="722033" y="183042"/>
                  </a:cubicBezTo>
                  <a:cubicBezTo>
                    <a:pt x="717685" y="183042"/>
                    <a:pt x="713909" y="182147"/>
                    <a:pt x="710703" y="180384"/>
                  </a:cubicBezTo>
                  <a:cubicBezTo>
                    <a:pt x="707468" y="178613"/>
                    <a:pt x="704976" y="176012"/>
                    <a:pt x="703178" y="172574"/>
                  </a:cubicBezTo>
                  <a:cubicBezTo>
                    <a:pt x="701389" y="169135"/>
                    <a:pt x="700523" y="164935"/>
                    <a:pt x="700523" y="159963"/>
                  </a:cubicBezTo>
                  <a:cubicBezTo>
                    <a:pt x="700523" y="155096"/>
                    <a:pt x="701341" y="150886"/>
                    <a:pt x="702959" y="147333"/>
                  </a:cubicBezTo>
                  <a:cubicBezTo>
                    <a:pt x="704595" y="143770"/>
                    <a:pt x="706897" y="141027"/>
                    <a:pt x="709875" y="139113"/>
                  </a:cubicBezTo>
                  <a:cubicBezTo>
                    <a:pt x="712862" y="137189"/>
                    <a:pt x="716382" y="136227"/>
                    <a:pt x="720387" y="136227"/>
                  </a:cubicBezTo>
                  <a:cubicBezTo>
                    <a:pt x="724231" y="136227"/>
                    <a:pt x="727522" y="137065"/>
                    <a:pt x="730253" y="138779"/>
                  </a:cubicBezTo>
                  <a:moveTo>
                    <a:pt x="731575" y="155429"/>
                  </a:moveTo>
                  <a:cubicBezTo>
                    <a:pt x="731556" y="152733"/>
                    <a:pt x="731128" y="150371"/>
                    <a:pt x="730310" y="148323"/>
                  </a:cubicBezTo>
                  <a:cubicBezTo>
                    <a:pt x="729511" y="146275"/>
                    <a:pt x="728283" y="144675"/>
                    <a:pt x="726628" y="143542"/>
                  </a:cubicBezTo>
                  <a:cubicBezTo>
                    <a:pt x="724992" y="142399"/>
                    <a:pt x="722870" y="141827"/>
                    <a:pt x="720292" y="141827"/>
                  </a:cubicBezTo>
                  <a:cubicBezTo>
                    <a:pt x="716630" y="141827"/>
                    <a:pt x="713737" y="143027"/>
                    <a:pt x="711578" y="145418"/>
                  </a:cubicBezTo>
                  <a:cubicBezTo>
                    <a:pt x="709399" y="147799"/>
                    <a:pt x="708105" y="151143"/>
                    <a:pt x="707696" y="155429"/>
                  </a:cubicBezTo>
                  <a:lnTo>
                    <a:pt x="731575" y="155429"/>
                  </a:lnTo>
                  <a:close/>
                  <a:moveTo>
                    <a:pt x="774271" y="136217"/>
                  </a:moveTo>
                  <a:cubicBezTo>
                    <a:pt x="772245" y="136217"/>
                    <a:pt x="770314" y="136503"/>
                    <a:pt x="768478" y="137065"/>
                  </a:cubicBezTo>
                  <a:cubicBezTo>
                    <a:pt x="766623" y="137627"/>
                    <a:pt x="764967" y="138446"/>
                    <a:pt x="763483" y="139532"/>
                  </a:cubicBezTo>
                  <a:cubicBezTo>
                    <a:pt x="762018" y="140618"/>
                    <a:pt x="760791" y="141961"/>
                    <a:pt x="759821" y="143551"/>
                  </a:cubicBezTo>
                  <a:lnTo>
                    <a:pt x="759450" y="143551"/>
                  </a:lnTo>
                  <a:lnTo>
                    <a:pt x="758432" y="137046"/>
                  </a:lnTo>
                  <a:lnTo>
                    <a:pt x="752914" y="137046"/>
                  </a:lnTo>
                  <a:lnTo>
                    <a:pt x="752914" y="182213"/>
                  </a:lnTo>
                  <a:lnTo>
                    <a:pt x="759754" y="182213"/>
                  </a:lnTo>
                  <a:lnTo>
                    <a:pt x="759754" y="158553"/>
                  </a:lnTo>
                  <a:cubicBezTo>
                    <a:pt x="759754" y="153172"/>
                    <a:pt x="760772" y="149066"/>
                    <a:pt x="762798" y="146228"/>
                  </a:cubicBezTo>
                  <a:cubicBezTo>
                    <a:pt x="764825" y="143399"/>
                    <a:pt x="768335" y="141989"/>
                    <a:pt x="773330" y="141989"/>
                  </a:cubicBezTo>
                  <a:cubicBezTo>
                    <a:pt x="776859" y="141989"/>
                    <a:pt x="779494" y="142923"/>
                    <a:pt x="781207" y="144799"/>
                  </a:cubicBezTo>
                  <a:cubicBezTo>
                    <a:pt x="782938" y="146666"/>
                    <a:pt x="783785" y="149485"/>
                    <a:pt x="783785" y="153248"/>
                  </a:cubicBezTo>
                  <a:lnTo>
                    <a:pt x="783785" y="182223"/>
                  </a:lnTo>
                  <a:lnTo>
                    <a:pt x="790530" y="182223"/>
                  </a:lnTo>
                  <a:lnTo>
                    <a:pt x="790530" y="152791"/>
                  </a:lnTo>
                  <a:cubicBezTo>
                    <a:pt x="790530" y="146999"/>
                    <a:pt x="789151" y="142789"/>
                    <a:pt x="786401" y="140160"/>
                  </a:cubicBezTo>
                  <a:cubicBezTo>
                    <a:pt x="783671" y="137531"/>
                    <a:pt x="779628" y="136217"/>
                    <a:pt x="774271" y="136217"/>
                  </a:cubicBezTo>
                  <a:moveTo>
                    <a:pt x="45598" y="279483"/>
                  </a:moveTo>
                  <a:cubicBezTo>
                    <a:pt x="45598" y="282645"/>
                    <a:pt x="45018" y="285436"/>
                    <a:pt x="43885" y="287836"/>
                  </a:cubicBezTo>
                  <a:cubicBezTo>
                    <a:pt x="42753" y="290236"/>
                    <a:pt x="41003" y="292103"/>
                    <a:pt x="38644" y="293437"/>
                  </a:cubicBezTo>
                  <a:cubicBezTo>
                    <a:pt x="36303" y="294780"/>
                    <a:pt x="33297" y="295427"/>
                    <a:pt x="29615" y="295427"/>
                  </a:cubicBezTo>
                  <a:cubicBezTo>
                    <a:pt x="24250" y="295427"/>
                    <a:pt x="20197" y="294046"/>
                    <a:pt x="17505" y="291275"/>
                  </a:cubicBezTo>
                  <a:cubicBezTo>
                    <a:pt x="14793" y="288493"/>
                    <a:pt x="13452" y="284550"/>
                    <a:pt x="13452" y="279444"/>
                  </a:cubicBezTo>
                  <a:lnTo>
                    <a:pt x="13452" y="240411"/>
                  </a:lnTo>
                  <a:lnTo>
                    <a:pt x="6412" y="240411"/>
                  </a:lnTo>
                  <a:lnTo>
                    <a:pt x="6412" y="279235"/>
                  </a:lnTo>
                  <a:cubicBezTo>
                    <a:pt x="6412" y="285998"/>
                    <a:pt x="8343" y="291398"/>
                    <a:pt x="12225" y="295418"/>
                  </a:cubicBezTo>
                  <a:cubicBezTo>
                    <a:pt x="16106" y="299456"/>
                    <a:pt x="21776" y="301495"/>
                    <a:pt x="29206" y="301495"/>
                  </a:cubicBezTo>
                  <a:cubicBezTo>
                    <a:pt x="34429" y="301495"/>
                    <a:pt x="38758" y="300533"/>
                    <a:pt x="42211" y="298618"/>
                  </a:cubicBezTo>
                  <a:cubicBezTo>
                    <a:pt x="45665" y="296713"/>
                    <a:pt x="48271" y="294094"/>
                    <a:pt x="49974" y="290779"/>
                  </a:cubicBezTo>
                  <a:cubicBezTo>
                    <a:pt x="51687" y="287455"/>
                    <a:pt x="52543" y="283655"/>
                    <a:pt x="52543" y="279397"/>
                  </a:cubicBezTo>
                  <a:lnTo>
                    <a:pt x="52543" y="240411"/>
                  </a:lnTo>
                  <a:lnTo>
                    <a:pt x="45598" y="240411"/>
                  </a:lnTo>
                  <a:lnTo>
                    <a:pt x="45598" y="279483"/>
                  </a:lnTo>
                  <a:close/>
                  <a:moveTo>
                    <a:pt x="90511" y="254670"/>
                  </a:moveTo>
                  <a:cubicBezTo>
                    <a:pt x="88466" y="254670"/>
                    <a:pt x="86534" y="254965"/>
                    <a:pt x="84698" y="255527"/>
                  </a:cubicBezTo>
                  <a:cubicBezTo>
                    <a:pt x="82862" y="256089"/>
                    <a:pt x="81207" y="256908"/>
                    <a:pt x="79723" y="257994"/>
                  </a:cubicBezTo>
                  <a:cubicBezTo>
                    <a:pt x="78239" y="259090"/>
                    <a:pt x="77030" y="260423"/>
                    <a:pt x="76060" y="262014"/>
                  </a:cubicBezTo>
                  <a:lnTo>
                    <a:pt x="75689" y="262014"/>
                  </a:lnTo>
                  <a:lnTo>
                    <a:pt x="74671" y="255508"/>
                  </a:lnTo>
                  <a:lnTo>
                    <a:pt x="69153" y="255508"/>
                  </a:lnTo>
                  <a:lnTo>
                    <a:pt x="69153" y="300676"/>
                  </a:lnTo>
                  <a:lnTo>
                    <a:pt x="75993" y="300676"/>
                  </a:lnTo>
                  <a:lnTo>
                    <a:pt x="75993" y="277016"/>
                  </a:lnTo>
                  <a:cubicBezTo>
                    <a:pt x="75993" y="271643"/>
                    <a:pt x="76992" y="267529"/>
                    <a:pt x="79019" y="264700"/>
                  </a:cubicBezTo>
                  <a:cubicBezTo>
                    <a:pt x="81064" y="261871"/>
                    <a:pt x="84575" y="260461"/>
                    <a:pt x="89569" y="260461"/>
                  </a:cubicBezTo>
                  <a:cubicBezTo>
                    <a:pt x="93118" y="260461"/>
                    <a:pt x="95734" y="261395"/>
                    <a:pt x="97446" y="263252"/>
                  </a:cubicBezTo>
                  <a:cubicBezTo>
                    <a:pt x="99159" y="265128"/>
                    <a:pt x="100015" y="267938"/>
                    <a:pt x="100015" y="271701"/>
                  </a:cubicBezTo>
                  <a:lnTo>
                    <a:pt x="100015" y="300685"/>
                  </a:lnTo>
                  <a:lnTo>
                    <a:pt x="106779" y="300685"/>
                  </a:lnTo>
                  <a:lnTo>
                    <a:pt x="106779" y="271253"/>
                  </a:lnTo>
                  <a:cubicBezTo>
                    <a:pt x="106779" y="265462"/>
                    <a:pt x="105400" y="261242"/>
                    <a:pt x="102650" y="258623"/>
                  </a:cubicBezTo>
                  <a:cubicBezTo>
                    <a:pt x="99910" y="255984"/>
                    <a:pt x="95867" y="254670"/>
                    <a:pt x="90511" y="254670"/>
                  </a:cubicBezTo>
                  <a:moveTo>
                    <a:pt x="122524" y="300676"/>
                  </a:moveTo>
                  <a:lnTo>
                    <a:pt x="129364" y="300676"/>
                  </a:lnTo>
                  <a:lnTo>
                    <a:pt x="129364" y="255508"/>
                  </a:lnTo>
                  <a:lnTo>
                    <a:pt x="125949" y="255508"/>
                  </a:lnTo>
                  <a:lnTo>
                    <a:pt x="122533" y="255508"/>
                  </a:lnTo>
                  <a:lnTo>
                    <a:pt x="122533" y="300676"/>
                  </a:lnTo>
                  <a:close/>
                  <a:moveTo>
                    <a:pt x="126015" y="238601"/>
                  </a:moveTo>
                  <a:cubicBezTo>
                    <a:pt x="124845" y="238601"/>
                    <a:pt x="123856" y="238963"/>
                    <a:pt x="123076" y="239687"/>
                  </a:cubicBezTo>
                  <a:cubicBezTo>
                    <a:pt x="122295" y="240421"/>
                    <a:pt x="121905" y="241544"/>
                    <a:pt x="121905" y="243088"/>
                  </a:cubicBezTo>
                  <a:cubicBezTo>
                    <a:pt x="121905" y="244592"/>
                    <a:pt x="122295" y="245716"/>
                    <a:pt x="123076" y="246459"/>
                  </a:cubicBezTo>
                  <a:cubicBezTo>
                    <a:pt x="123856" y="247202"/>
                    <a:pt x="124845" y="247574"/>
                    <a:pt x="126015" y="247574"/>
                  </a:cubicBezTo>
                  <a:cubicBezTo>
                    <a:pt x="127147" y="247574"/>
                    <a:pt x="128118" y="247202"/>
                    <a:pt x="128936" y="246459"/>
                  </a:cubicBezTo>
                  <a:cubicBezTo>
                    <a:pt x="129735" y="245716"/>
                    <a:pt x="130144" y="244592"/>
                    <a:pt x="130144" y="243088"/>
                  </a:cubicBezTo>
                  <a:cubicBezTo>
                    <a:pt x="130144" y="241544"/>
                    <a:pt x="129735" y="240421"/>
                    <a:pt x="128936" y="239687"/>
                  </a:cubicBezTo>
                  <a:cubicBezTo>
                    <a:pt x="128118" y="238963"/>
                    <a:pt x="127157" y="238601"/>
                    <a:pt x="126015" y="238601"/>
                  </a:cubicBezTo>
                  <a:moveTo>
                    <a:pt x="163165" y="282826"/>
                  </a:moveTo>
                  <a:cubicBezTo>
                    <a:pt x="162537" y="284664"/>
                    <a:pt x="161824" y="286722"/>
                    <a:pt x="161063" y="288989"/>
                  </a:cubicBezTo>
                  <a:cubicBezTo>
                    <a:pt x="160302" y="291255"/>
                    <a:pt x="159740" y="293075"/>
                    <a:pt x="159407" y="294437"/>
                  </a:cubicBezTo>
                  <a:lnTo>
                    <a:pt x="159132" y="294437"/>
                  </a:lnTo>
                  <a:cubicBezTo>
                    <a:pt x="158856" y="293065"/>
                    <a:pt x="158351" y="291255"/>
                    <a:pt x="157647" y="289008"/>
                  </a:cubicBezTo>
                  <a:cubicBezTo>
                    <a:pt x="156924" y="286760"/>
                    <a:pt x="156240" y="284693"/>
                    <a:pt x="155545" y="282826"/>
                  </a:cubicBezTo>
                  <a:lnTo>
                    <a:pt x="145622" y="255508"/>
                  </a:lnTo>
                  <a:lnTo>
                    <a:pt x="138288" y="255508"/>
                  </a:lnTo>
                  <a:lnTo>
                    <a:pt x="155421" y="300676"/>
                  </a:lnTo>
                  <a:lnTo>
                    <a:pt x="163241" y="300676"/>
                  </a:lnTo>
                  <a:lnTo>
                    <a:pt x="180413" y="255508"/>
                  </a:lnTo>
                  <a:lnTo>
                    <a:pt x="173088" y="255508"/>
                  </a:lnTo>
                  <a:lnTo>
                    <a:pt x="163165" y="282826"/>
                  </a:lnTo>
                  <a:close/>
                  <a:moveTo>
                    <a:pt x="216545" y="257232"/>
                  </a:moveTo>
                  <a:cubicBezTo>
                    <a:pt x="219295" y="258937"/>
                    <a:pt x="221397" y="261318"/>
                    <a:pt x="222843" y="264376"/>
                  </a:cubicBezTo>
                  <a:cubicBezTo>
                    <a:pt x="224289" y="267443"/>
                    <a:pt x="225022" y="271015"/>
                    <a:pt x="225022" y="275111"/>
                  </a:cubicBezTo>
                  <a:lnTo>
                    <a:pt x="225022" y="279368"/>
                  </a:lnTo>
                  <a:lnTo>
                    <a:pt x="193865" y="279368"/>
                  </a:lnTo>
                  <a:cubicBezTo>
                    <a:pt x="193960" y="284664"/>
                    <a:pt x="195273" y="288693"/>
                    <a:pt x="197823" y="291475"/>
                  </a:cubicBezTo>
                  <a:cubicBezTo>
                    <a:pt x="200372" y="294246"/>
                    <a:pt x="203968" y="295646"/>
                    <a:pt x="208621" y="295646"/>
                  </a:cubicBezTo>
                  <a:cubicBezTo>
                    <a:pt x="211465" y="295646"/>
                    <a:pt x="213986" y="295389"/>
                    <a:pt x="216184" y="294846"/>
                  </a:cubicBezTo>
                  <a:cubicBezTo>
                    <a:pt x="218372" y="294332"/>
                    <a:pt x="220665" y="293561"/>
                    <a:pt x="223024" y="292541"/>
                  </a:cubicBezTo>
                  <a:lnTo>
                    <a:pt x="223024" y="298571"/>
                  </a:lnTo>
                  <a:cubicBezTo>
                    <a:pt x="220741" y="299590"/>
                    <a:pt x="218486" y="300333"/>
                    <a:pt x="216260" y="300800"/>
                  </a:cubicBezTo>
                  <a:cubicBezTo>
                    <a:pt x="214015" y="301266"/>
                    <a:pt x="211370" y="301485"/>
                    <a:pt x="208326" y="301485"/>
                  </a:cubicBezTo>
                  <a:cubicBezTo>
                    <a:pt x="203997" y="301485"/>
                    <a:pt x="200201" y="300599"/>
                    <a:pt x="196995" y="298828"/>
                  </a:cubicBezTo>
                  <a:cubicBezTo>
                    <a:pt x="193761" y="297056"/>
                    <a:pt x="191259" y="294456"/>
                    <a:pt x="189470" y="291027"/>
                  </a:cubicBezTo>
                  <a:cubicBezTo>
                    <a:pt x="187681" y="287598"/>
                    <a:pt x="186816" y="283388"/>
                    <a:pt x="186816" y="278416"/>
                  </a:cubicBezTo>
                  <a:cubicBezTo>
                    <a:pt x="186816" y="273558"/>
                    <a:pt x="187634" y="269338"/>
                    <a:pt x="189251" y="265786"/>
                  </a:cubicBezTo>
                  <a:cubicBezTo>
                    <a:pt x="190887" y="262223"/>
                    <a:pt x="193190" y="259490"/>
                    <a:pt x="196167" y="257575"/>
                  </a:cubicBezTo>
                  <a:cubicBezTo>
                    <a:pt x="199155" y="255641"/>
                    <a:pt x="202675" y="254679"/>
                    <a:pt x="206680" y="254679"/>
                  </a:cubicBezTo>
                  <a:cubicBezTo>
                    <a:pt x="210504" y="254670"/>
                    <a:pt x="213815" y="255518"/>
                    <a:pt x="216545" y="257232"/>
                  </a:cubicBezTo>
                  <a:moveTo>
                    <a:pt x="217868" y="273882"/>
                  </a:moveTo>
                  <a:cubicBezTo>
                    <a:pt x="217849" y="271186"/>
                    <a:pt x="217421" y="268824"/>
                    <a:pt x="216621" y="266776"/>
                  </a:cubicBezTo>
                  <a:cubicBezTo>
                    <a:pt x="215803" y="264728"/>
                    <a:pt x="214576" y="263128"/>
                    <a:pt x="212921" y="261995"/>
                  </a:cubicBezTo>
                  <a:cubicBezTo>
                    <a:pt x="211265" y="260852"/>
                    <a:pt x="209163" y="260280"/>
                    <a:pt x="206585" y="260280"/>
                  </a:cubicBezTo>
                  <a:cubicBezTo>
                    <a:pt x="202922" y="260280"/>
                    <a:pt x="200030" y="261471"/>
                    <a:pt x="197851" y="263871"/>
                  </a:cubicBezTo>
                  <a:cubicBezTo>
                    <a:pt x="195692" y="266252"/>
                    <a:pt x="194398" y="269596"/>
                    <a:pt x="193989" y="273882"/>
                  </a:cubicBezTo>
                  <a:lnTo>
                    <a:pt x="217868" y="273882"/>
                  </a:lnTo>
                  <a:close/>
                  <a:moveTo>
                    <a:pt x="258814" y="254670"/>
                  </a:moveTo>
                  <a:cubicBezTo>
                    <a:pt x="256673" y="254670"/>
                    <a:pt x="254742" y="255099"/>
                    <a:pt x="253001" y="255918"/>
                  </a:cubicBezTo>
                  <a:cubicBezTo>
                    <a:pt x="251250" y="256737"/>
                    <a:pt x="249709" y="257851"/>
                    <a:pt x="248415" y="259232"/>
                  </a:cubicBezTo>
                  <a:cubicBezTo>
                    <a:pt x="247093" y="260623"/>
                    <a:pt x="245961" y="262157"/>
                    <a:pt x="245038" y="263833"/>
                  </a:cubicBezTo>
                  <a:lnTo>
                    <a:pt x="244762" y="263833"/>
                  </a:lnTo>
                  <a:lnTo>
                    <a:pt x="244020" y="255508"/>
                  </a:lnTo>
                  <a:lnTo>
                    <a:pt x="238331" y="255508"/>
                  </a:lnTo>
                  <a:lnTo>
                    <a:pt x="238331" y="300676"/>
                  </a:lnTo>
                  <a:lnTo>
                    <a:pt x="245209" y="300676"/>
                  </a:lnTo>
                  <a:lnTo>
                    <a:pt x="245209" y="276435"/>
                  </a:lnTo>
                  <a:cubicBezTo>
                    <a:pt x="245209" y="274110"/>
                    <a:pt x="245561" y="271986"/>
                    <a:pt x="246227" y="270072"/>
                  </a:cubicBezTo>
                  <a:cubicBezTo>
                    <a:pt x="246912" y="268157"/>
                    <a:pt x="247864" y="266519"/>
                    <a:pt x="249072" y="265166"/>
                  </a:cubicBezTo>
                  <a:cubicBezTo>
                    <a:pt x="250280" y="263804"/>
                    <a:pt x="251688" y="262757"/>
                    <a:pt x="253286" y="262033"/>
                  </a:cubicBezTo>
                  <a:cubicBezTo>
                    <a:pt x="254884" y="261309"/>
                    <a:pt x="256597" y="260937"/>
                    <a:pt x="258414" y="260937"/>
                  </a:cubicBezTo>
                  <a:cubicBezTo>
                    <a:pt x="259213" y="260937"/>
                    <a:pt x="260069" y="260995"/>
                    <a:pt x="260964" y="261109"/>
                  </a:cubicBezTo>
                  <a:cubicBezTo>
                    <a:pt x="261877" y="261223"/>
                    <a:pt x="262714" y="261366"/>
                    <a:pt x="263456" y="261566"/>
                  </a:cubicBezTo>
                  <a:lnTo>
                    <a:pt x="264312" y="255222"/>
                  </a:lnTo>
                  <a:cubicBezTo>
                    <a:pt x="263551" y="255041"/>
                    <a:pt x="262657" y="254937"/>
                    <a:pt x="261677" y="254822"/>
                  </a:cubicBezTo>
                  <a:cubicBezTo>
                    <a:pt x="260678" y="254718"/>
                    <a:pt x="259727" y="254670"/>
                    <a:pt x="258814" y="254670"/>
                  </a:cubicBezTo>
                  <a:moveTo>
                    <a:pt x="297229" y="278178"/>
                  </a:moveTo>
                  <a:cubicBezTo>
                    <a:pt x="295183" y="277073"/>
                    <a:pt x="292729" y="275996"/>
                    <a:pt x="289903" y="274939"/>
                  </a:cubicBezTo>
                  <a:cubicBezTo>
                    <a:pt x="287078" y="273882"/>
                    <a:pt x="284795" y="272948"/>
                    <a:pt x="283063" y="272148"/>
                  </a:cubicBezTo>
                  <a:cubicBezTo>
                    <a:pt x="281332" y="271348"/>
                    <a:pt x="280095" y="270491"/>
                    <a:pt x="279296" y="269586"/>
                  </a:cubicBezTo>
                  <a:cubicBezTo>
                    <a:pt x="278516" y="268681"/>
                    <a:pt x="278126" y="267519"/>
                    <a:pt x="278126" y="266119"/>
                  </a:cubicBezTo>
                  <a:cubicBezTo>
                    <a:pt x="278126" y="264319"/>
                    <a:pt x="278982" y="262880"/>
                    <a:pt x="280675" y="261842"/>
                  </a:cubicBezTo>
                  <a:cubicBezTo>
                    <a:pt x="282350" y="260804"/>
                    <a:pt x="284766" y="260280"/>
                    <a:pt x="287925" y="260280"/>
                  </a:cubicBezTo>
                  <a:cubicBezTo>
                    <a:pt x="290132" y="260280"/>
                    <a:pt x="292272" y="260547"/>
                    <a:pt x="294394" y="261099"/>
                  </a:cubicBezTo>
                  <a:cubicBezTo>
                    <a:pt x="296515" y="261652"/>
                    <a:pt x="298504" y="262328"/>
                    <a:pt x="300378" y="263128"/>
                  </a:cubicBezTo>
                  <a:lnTo>
                    <a:pt x="302680" y="257642"/>
                  </a:lnTo>
                  <a:cubicBezTo>
                    <a:pt x="300616" y="256727"/>
                    <a:pt x="298409" y="256013"/>
                    <a:pt x="296030" y="255489"/>
                  </a:cubicBezTo>
                  <a:cubicBezTo>
                    <a:pt x="293652" y="254946"/>
                    <a:pt x="291102" y="254670"/>
                    <a:pt x="288372" y="254670"/>
                  </a:cubicBezTo>
                  <a:cubicBezTo>
                    <a:pt x="283377" y="254670"/>
                    <a:pt x="279305" y="255699"/>
                    <a:pt x="276223" y="257747"/>
                  </a:cubicBezTo>
                  <a:cubicBezTo>
                    <a:pt x="273141" y="259804"/>
                    <a:pt x="271600" y="262719"/>
                    <a:pt x="271600" y="266557"/>
                  </a:cubicBezTo>
                  <a:cubicBezTo>
                    <a:pt x="271600" y="269053"/>
                    <a:pt x="272180" y="271091"/>
                    <a:pt x="273312" y="272644"/>
                  </a:cubicBezTo>
                  <a:cubicBezTo>
                    <a:pt x="274444" y="274206"/>
                    <a:pt x="276061" y="275549"/>
                    <a:pt x="278164" y="276635"/>
                  </a:cubicBezTo>
                  <a:cubicBezTo>
                    <a:pt x="280266" y="277720"/>
                    <a:pt x="282749" y="278806"/>
                    <a:pt x="285651" y="279911"/>
                  </a:cubicBezTo>
                  <a:cubicBezTo>
                    <a:pt x="288553" y="280978"/>
                    <a:pt x="290836" y="281959"/>
                    <a:pt x="292472" y="282864"/>
                  </a:cubicBezTo>
                  <a:cubicBezTo>
                    <a:pt x="294127" y="283759"/>
                    <a:pt x="295298" y="284664"/>
                    <a:pt x="296002" y="285617"/>
                  </a:cubicBezTo>
                  <a:cubicBezTo>
                    <a:pt x="296687" y="286569"/>
                    <a:pt x="297039" y="287665"/>
                    <a:pt x="297039" y="288893"/>
                  </a:cubicBezTo>
                  <a:cubicBezTo>
                    <a:pt x="297039" y="291074"/>
                    <a:pt x="296163" y="292779"/>
                    <a:pt x="294403" y="294046"/>
                  </a:cubicBezTo>
                  <a:cubicBezTo>
                    <a:pt x="292653" y="295313"/>
                    <a:pt x="289837" y="295942"/>
                    <a:pt x="285927" y="295942"/>
                  </a:cubicBezTo>
                  <a:cubicBezTo>
                    <a:pt x="283273" y="295942"/>
                    <a:pt x="280647" y="295570"/>
                    <a:pt x="278107" y="294827"/>
                  </a:cubicBezTo>
                  <a:cubicBezTo>
                    <a:pt x="275557" y="294084"/>
                    <a:pt x="273369" y="293265"/>
                    <a:pt x="271514" y="292351"/>
                  </a:cubicBezTo>
                  <a:lnTo>
                    <a:pt x="271514" y="298656"/>
                  </a:lnTo>
                  <a:cubicBezTo>
                    <a:pt x="273245" y="299571"/>
                    <a:pt x="275272" y="300276"/>
                    <a:pt x="277574" y="300761"/>
                  </a:cubicBezTo>
                  <a:cubicBezTo>
                    <a:pt x="279876" y="301266"/>
                    <a:pt x="282607" y="301504"/>
                    <a:pt x="285765" y="301504"/>
                  </a:cubicBezTo>
                  <a:cubicBezTo>
                    <a:pt x="289466" y="301504"/>
                    <a:pt x="292662" y="301009"/>
                    <a:pt x="295336" y="300018"/>
                  </a:cubicBezTo>
                  <a:cubicBezTo>
                    <a:pt x="298009" y="299028"/>
                    <a:pt x="300073" y="297561"/>
                    <a:pt x="301519" y="295589"/>
                  </a:cubicBezTo>
                  <a:cubicBezTo>
                    <a:pt x="302946" y="293637"/>
                    <a:pt x="303679" y="291198"/>
                    <a:pt x="303679" y="288312"/>
                  </a:cubicBezTo>
                  <a:cubicBezTo>
                    <a:pt x="303679" y="285845"/>
                    <a:pt x="303118" y="283816"/>
                    <a:pt x="302005" y="282235"/>
                  </a:cubicBezTo>
                  <a:cubicBezTo>
                    <a:pt x="300891" y="280654"/>
                    <a:pt x="299284" y="279292"/>
                    <a:pt x="297229" y="278178"/>
                  </a:cubicBezTo>
                  <a:moveTo>
                    <a:pt x="316322" y="300676"/>
                  </a:moveTo>
                  <a:lnTo>
                    <a:pt x="323162" y="300676"/>
                  </a:lnTo>
                  <a:lnTo>
                    <a:pt x="323162" y="255508"/>
                  </a:lnTo>
                  <a:lnTo>
                    <a:pt x="319823" y="255508"/>
                  </a:lnTo>
                  <a:lnTo>
                    <a:pt x="316322" y="255508"/>
                  </a:lnTo>
                  <a:lnTo>
                    <a:pt x="316322" y="300676"/>
                  </a:lnTo>
                  <a:close/>
                  <a:moveTo>
                    <a:pt x="319823" y="238601"/>
                  </a:moveTo>
                  <a:cubicBezTo>
                    <a:pt x="318653" y="238601"/>
                    <a:pt x="317664" y="238963"/>
                    <a:pt x="316884" y="239687"/>
                  </a:cubicBezTo>
                  <a:cubicBezTo>
                    <a:pt x="316104" y="240421"/>
                    <a:pt x="315714" y="241544"/>
                    <a:pt x="315714" y="243088"/>
                  </a:cubicBezTo>
                  <a:cubicBezTo>
                    <a:pt x="315714" y="244592"/>
                    <a:pt x="316104" y="245716"/>
                    <a:pt x="316884" y="246459"/>
                  </a:cubicBezTo>
                  <a:cubicBezTo>
                    <a:pt x="317664" y="247202"/>
                    <a:pt x="318653" y="247574"/>
                    <a:pt x="319823" y="247574"/>
                  </a:cubicBezTo>
                  <a:cubicBezTo>
                    <a:pt x="320955" y="247574"/>
                    <a:pt x="321926" y="247202"/>
                    <a:pt x="322744" y="246459"/>
                  </a:cubicBezTo>
                  <a:cubicBezTo>
                    <a:pt x="323543" y="245716"/>
                    <a:pt x="323952" y="244592"/>
                    <a:pt x="323952" y="243088"/>
                  </a:cubicBezTo>
                  <a:cubicBezTo>
                    <a:pt x="323952" y="241544"/>
                    <a:pt x="323543" y="240421"/>
                    <a:pt x="322744" y="239687"/>
                  </a:cubicBezTo>
                  <a:cubicBezTo>
                    <a:pt x="321916" y="238963"/>
                    <a:pt x="320955" y="238601"/>
                    <a:pt x="319823" y="238601"/>
                  </a:cubicBezTo>
                  <a:moveTo>
                    <a:pt x="353881" y="295894"/>
                  </a:moveTo>
                  <a:cubicBezTo>
                    <a:pt x="351703" y="295894"/>
                    <a:pt x="349962" y="295199"/>
                    <a:pt x="348659" y="293789"/>
                  </a:cubicBezTo>
                  <a:cubicBezTo>
                    <a:pt x="347355" y="292389"/>
                    <a:pt x="346708" y="290274"/>
                    <a:pt x="346708" y="287445"/>
                  </a:cubicBezTo>
                  <a:lnTo>
                    <a:pt x="346708" y="260861"/>
                  </a:lnTo>
                  <a:lnTo>
                    <a:pt x="359922" y="260861"/>
                  </a:lnTo>
                  <a:lnTo>
                    <a:pt x="359922" y="255508"/>
                  </a:lnTo>
                  <a:lnTo>
                    <a:pt x="346708" y="255508"/>
                  </a:lnTo>
                  <a:lnTo>
                    <a:pt x="346708" y="245031"/>
                  </a:lnTo>
                  <a:lnTo>
                    <a:pt x="342579" y="245031"/>
                  </a:lnTo>
                  <a:lnTo>
                    <a:pt x="339868" y="254832"/>
                  </a:lnTo>
                  <a:lnTo>
                    <a:pt x="333399" y="257518"/>
                  </a:lnTo>
                  <a:lnTo>
                    <a:pt x="333399" y="260861"/>
                  </a:lnTo>
                  <a:lnTo>
                    <a:pt x="339830" y="260861"/>
                  </a:lnTo>
                  <a:lnTo>
                    <a:pt x="339830" y="287646"/>
                  </a:lnTo>
                  <a:cubicBezTo>
                    <a:pt x="339830" y="291189"/>
                    <a:pt x="340420" y="293961"/>
                    <a:pt x="341581" y="295970"/>
                  </a:cubicBezTo>
                  <a:cubicBezTo>
                    <a:pt x="342751" y="297971"/>
                    <a:pt x="344311" y="299399"/>
                    <a:pt x="346242" y="300238"/>
                  </a:cubicBezTo>
                  <a:cubicBezTo>
                    <a:pt x="348192" y="301066"/>
                    <a:pt x="350371" y="301495"/>
                    <a:pt x="352768" y="301495"/>
                  </a:cubicBezTo>
                  <a:cubicBezTo>
                    <a:pt x="354110" y="301495"/>
                    <a:pt x="355480" y="301371"/>
                    <a:pt x="356897" y="301114"/>
                  </a:cubicBezTo>
                  <a:cubicBezTo>
                    <a:pt x="358305" y="300876"/>
                    <a:pt x="359428" y="300571"/>
                    <a:pt x="360227" y="300199"/>
                  </a:cubicBezTo>
                  <a:lnTo>
                    <a:pt x="360227" y="294894"/>
                  </a:lnTo>
                  <a:cubicBezTo>
                    <a:pt x="359485" y="295161"/>
                    <a:pt x="358515" y="295399"/>
                    <a:pt x="357325" y="295580"/>
                  </a:cubicBezTo>
                  <a:cubicBezTo>
                    <a:pt x="356146" y="295799"/>
                    <a:pt x="354995" y="295894"/>
                    <a:pt x="353881" y="295894"/>
                  </a:cubicBezTo>
                  <a:moveTo>
                    <a:pt x="389272" y="281673"/>
                  </a:moveTo>
                  <a:cubicBezTo>
                    <a:pt x="388453" y="283997"/>
                    <a:pt x="387673" y="286283"/>
                    <a:pt x="386969" y="288522"/>
                  </a:cubicBezTo>
                  <a:cubicBezTo>
                    <a:pt x="386246" y="290770"/>
                    <a:pt x="385704" y="292579"/>
                    <a:pt x="385314" y="293951"/>
                  </a:cubicBezTo>
                  <a:lnTo>
                    <a:pt x="385038" y="293951"/>
                  </a:lnTo>
                  <a:cubicBezTo>
                    <a:pt x="384800" y="292732"/>
                    <a:pt x="384515" y="291484"/>
                    <a:pt x="384125" y="290198"/>
                  </a:cubicBezTo>
                  <a:cubicBezTo>
                    <a:pt x="383735" y="288903"/>
                    <a:pt x="383307" y="287550"/>
                    <a:pt x="382802" y="286131"/>
                  </a:cubicBezTo>
                  <a:cubicBezTo>
                    <a:pt x="382298" y="284721"/>
                    <a:pt x="381765" y="283245"/>
                    <a:pt x="381185" y="281702"/>
                  </a:cubicBezTo>
                  <a:lnTo>
                    <a:pt x="371224" y="255489"/>
                  </a:lnTo>
                  <a:lnTo>
                    <a:pt x="363899" y="255489"/>
                  </a:lnTo>
                  <a:lnTo>
                    <a:pt x="381956" y="300733"/>
                  </a:lnTo>
                  <a:lnTo>
                    <a:pt x="379482" y="307096"/>
                  </a:lnTo>
                  <a:cubicBezTo>
                    <a:pt x="378835" y="308801"/>
                    <a:pt x="378055" y="310258"/>
                    <a:pt x="377142" y="311506"/>
                  </a:cubicBezTo>
                  <a:cubicBezTo>
                    <a:pt x="376229" y="312734"/>
                    <a:pt x="375173" y="313677"/>
                    <a:pt x="373907" y="314316"/>
                  </a:cubicBezTo>
                  <a:cubicBezTo>
                    <a:pt x="372661" y="314963"/>
                    <a:pt x="371196" y="315297"/>
                    <a:pt x="369484" y="315297"/>
                  </a:cubicBezTo>
                  <a:cubicBezTo>
                    <a:pt x="368551" y="315297"/>
                    <a:pt x="367667" y="315239"/>
                    <a:pt x="366791" y="315135"/>
                  </a:cubicBezTo>
                  <a:cubicBezTo>
                    <a:pt x="365935" y="315020"/>
                    <a:pt x="365193" y="314896"/>
                    <a:pt x="364584" y="314754"/>
                  </a:cubicBezTo>
                  <a:lnTo>
                    <a:pt x="364584" y="320231"/>
                  </a:lnTo>
                  <a:cubicBezTo>
                    <a:pt x="365307" y="320431"/>
                    <a:pt x="366163" y="320602"/>
                    <a:pt x="367153" y="320754"/>
                  </a:cubicBezTo>
                  <a:cubicBezTo>
                    <a:pt x="368142" y="320907"/>
                    <a:pt x="369274" y="320973"/>
                    <a:pt x="370568" y="320973"/>
                  </a:cubicBezTo>
                  <a:cubicBezTo>
                    <a:pt x="373375" y="320973"/>
                    <a:pt x="375753" y="320421"/>
                    <a:pt x="377741" y="319307"/>
                  </a:cubicBezTo>
                  <a:cubicBezTo>
                    <a:pt x="379710" y="318202"/>
                    <a:pt x="381385" y="316601"/>
                    <a:pt x="382774" y="314544"/>
                  </a:cubicBezTo>
                  <a:cubicBezTo>
                    <a:pt x="384153" y="312477"/>
                    <a:pt x="385371" y="310067"/>
                    <a:pt x="386398" y="307286"/>
                  </a:cubicBezTo>
                  <a:lnTo>
                    <a:pt x="406034" y="255480"/>
                  </a:lnTo>
                  <a:lnTo>
                    <a:pt x="398680" y="255480"/>
                  </a:lnTo>
                  <a:lnTo>
                    <a:pt x="389272" y="281673"/>
                  </a:lnTo>
                  <a:close/>
                  <a:moveTo>
                    <a:pt x="467672" y="257442"/>
                  </a:moveTo>
                  <a:cubicBezTo>
                    <a:pt x="470754" y="259280"/>
                    <a:pt x="473152" y="261947"/>
                    <a:pt x="474883" y="265414"/>
                  </a:cubicBezTo>
                  <a:cubicBezTo>
                    <a:pt x="476577" y="268891"/>
                    <a:pt x="477452" y="273091"/>
                    <a:pt x="477452" y="278006"/>
                  </a:cubicBezTo>
                  <a:cubicBezTo>
                    <a:pt x="477452" y="281711"/>
                    <a:pt x="476967" y="285026"/>
                    <a:pt x="476006" y="287941"/>
                  </a:cubicBezTo>
                  <a:cubicBezTo>
                    <a:pt x="475035" y="290855"/>
                    <a:pt x="473665" y="293303"/>
                    <a:pt x="471839" y="295313"/>
                  </a:cubicBezTo>
                  <a:cubicBezTo>
                    <a:pt x="470041" y="297323"/>
                    <a:pt x="467843" y="298847"/>
                    <a:pt x="465284" y="299904"/>
                  </a:cubicBezTo>
                  <a:cubicBezTo>
                    <a:pt x="462715" y="300961"/>
                    <a:pt x="459823" y="301495"/>
                    <a:pt x="456589" y="301495"/>
                  </a:cubicBezTo>
                  <a:cubicBezTo>
                    <a:pt x="453563" y="301495"/>
                    <a:pt x="450795" y="300961"/>
                    <a:pt x="448284" y="299904"/>
                  </a:cubicBezTo>
                  <a:cubicBezTo>
                    <a:pt x="445772" y="298847"/>
                    <a:pt x="443603" y="297323"/>
                    <a:pt x="441776" y="295313"/>
                  </a:cubicBezTo>
                  <a:cubicBezTo>
                    <a:pt x="439959" y="293303"/>
                    <a:pt x="438542" y="290846"/>
                    <a:pt x="437543" y="287941"/>
                  </a:cubicBezTo>
                  <a:cubicBezTo>
                    <a:pt x="436544" y="285026"/>
                    <a:pt x="436040" y="281711"/>
                    <a:pt x="436040" y="278006"/>
                  </a:cubicBezTo>
                  <a:cubicBezTo>
                    <a:pt x="436040" y="273072"/>
                    <a:pt x="436877" y="268843"/>
                    <a:pt x="438551" y="265376"/>
                  </a:cubicBezTo>
                  <a:cubicBezTo>
                    <a:pt x="440226" y="261899"/>
                    <a:pt x="442623" y="259242"/>
                    <a:pt x="445743" y="257423"/>
                  </a:cubicBezTo>
                  <a:cubicBezTo>
                    <a:pt x="448845" y="255603"/>
                    <a:pt x="452565" y="254679"/>
                    <a:pt x="456874" y="254679"/>
                  </a:cubicBezTo>
                  <a:cubicBezTo>
                    <a:pt x="460974" y="254670"/>
                    <a:pt x="464580" y="255594"/>
                    <a:pt x="467672" y="257442"/>
                  </a:cubicBezTo>
                  <a:moveTo>
                    <a:pt x="468909" y="287445"/>
                  </a:moveTo>
                  <a:cubicBezTo>
                    <a:pt x="469879" y="284778"/>
                    <a:pt x="470355" y="281635"/>
                    <a:pt x="470355" y="278006"/>
                  </a:cubicBezTo>
                  <a:cubicBezTo>
                    <a:pt x="470355" y="274406"/>
                    <a:pt x="469870" y="271291"/>
                    <a:pt x="468909" y="268681"/>
                  </a:cubicBezTo>
                  <a:cubicBezTo>
                    <a:pt x="467938" y="266062"/>
                    <a:pt x="466473" y="264033"/>
                    <a:pt x="464466" y="262595"/>
                  </a:cubicBezTo>
                  <a:cubicBezTo>
                    <a:pt x="462458" y="261166"/>
                    <a:pt x="459880" y="260452"/>
                    <a:pt x="456684" y="260452"/>
                  </a:cubicBezTo>
                  <a:cubicBezTo>
                    <a:pt x="452003" y="260452"/>
                    <a:pt x="448550" y="261995"/>
                    <a:pt x="446371" y="265100"/>
                  </a:cubicBezTo>
                  <a:cubicBezTo>
                    <a:pt x="444193" y="268205"/>
                    <a:pt x="443099" y="272501"/>
                    <a:pt x="443099" y="277997"/>
                  </a:cubicBezTo>
                  <a:cubicBezTo>
                    <a:pt x="443099" y="281626"/>
                    <a:pt x="443584" y="284769"/>
                    <a:pt x="444545" y="287436"/>
                  </a:cubicBezTo>
                  <a:cubicBezTo>
                    <a:pt x="445496" y="290093"/>
                    <a:pt x="446980" y="292160"/>
                    <a:pt x="448987" y="293618"/>
                  </a:cubicBezTo>
                  <a:cubicBezTo>
                    <a:pt x="450995" y="295075"/>
                    <a:pt x="453573" y="295799"/>
                    <a:pt x="456712" y="295799"/>
                  </a:cubicBezTo>
                  <a:cubicBezTo>
                    <a:pt x="459852" y="295799"/>
                    <a:pt x="462420" y="295085"/>
                    <a:pt x="464437" y="293618"/>
                  </a:cubicBezTo>
                  <a:cubicBezTo>
                    <a:pt x="466483" y="292170"/>
                    <a:pt x="467948" y="290103"/>
                    <a:pt x="468909" y="287445"/>
                  </a:cubicBezTo>
                  <a:moveTo>
                    <a:pt x="507353" y="236077"/>
                  </a:moveTo>
                  <a:cubicBezTo>
                    <a:pt x="504289" y="236077"/>
                    <a:pt x="501682" y="236649"/>
                    <a:pt x="499551" y="237773"/>
                  </a:cubicBezTo>
                  <a:cubicBezTo>
                    <a:pt x="497392" y="238906"/>
                    <a:pt x="495765" y="240659"/>
                    <a:pt x="494643" y="243030"/>
                  </a:cubicBezTo>
                  <a:cubicBezTo>
                    <a:pt x="493510" y="245412"/>
                    <a:pt x="492949" y="248488"/>
                    <a:pt x="492949" y="252289"/>
                  </a:cubicBezTo>
                  <a:lnTo>
                    <a:pt x="492949" y="255299"/>
                  </a:lnTo>
                  <a:lnTo>
                    <a:pt x="484958" y="257575"/>
                  </a:lnTo>
                  <a:lnTo>
                    <a:pt x="484958" y="260871"/>
                  </a:lnTo>
                  <a:lnTo>
                    <a:pt x="492949" y="260871"/>
                  </a:lnTo>
                  <a:lnTo>
                    <a:pt x="492949" y="300685"/>
                  </a:lnTo>
                  <a:lnTo>
                    <a:pt x="499789" y="300685"/>
                  </a:lnTo>
                  <a:lnTo>
                    <a:pt x="499789" y="260871"/>
                  </a:lnTo>
                  <a:lnTo>
                    <a:pt x="511015" y="260871"/>
                  </a:lnTo>
                  <a:lnTo>
                    <a:pt x="511015" y="255518"/>
                  </a:lnTo>
                  <a:lnTo>
                    <a:pt x="499789" y="255518"/>
                  </a:lnTo>
                  <a:lnTo>
                    <a:pt x="499789" y="252222"/>
                  </a:lnTo>
                  <a:cubicBezTo>
                    <a:pt x="499789" y="248612"/>
                    <a:pt x="500398" y="245974"/>
                    <a:pt x="501663" y="244278"/>
                  </a:cubicBezTo>
                  <a:cubicBezTo>
                    <a:pt x="502910" y="242583"/>
                    <a:pt x="504822" y="241745"/>
                    <a:pt x="507438" y="241745"/>
                  </a:cubicBezTo>
                  <a:cubicBezTo>
                    <a:pt x="508627" y="241745"/>
                    <a:pt x="509836" y="241878"/>
                    <a:pt x="510987" y="242135"/>
                  </a:cubicBezTo>
                  <a:cubicBezTo>
                    <a:pt x="512157" y="242392"/>
                    <a:pt x="513213" y="242678"/>
                    <a:pt x="514145" y="242983"/>
                  </a:cubicBezTo>
                  <a:lnTo>
                    <a:pt x="515915" y="237582"/>
                  </a:lnTo>
                  <a:cubicBezTo>
                    <a:pt x="514821" y="237192"/>
                    <a:pt x="513555" y="236858"/>
                    <a:pt x="512109" y="236563"/>
                  </a:cubicBezTo>
                  <a:cubicBezTo>
                    <a:pt x="510682" y="236239"/>
                    <a:pt x="509103" y="236077"/>
                    <a:pt x="507353" y="236077"/>
                  </a:cubicBezTo>
                  <a:moveTo>
                    <a:pt x="567221" y="240173"/>
                  </a:moveTo>
                  <a:lnTo>
                    <a:pt x="590595" y="300676"/>
                  </a:lnTo>
                  <a:lnTo>
                    <a:pt x="583346" y="300676"/>
                  </a:lnTo>
                  <a:lnTo>
                    <a:pt x="575935" y="281549"/>
                  </a:lnTo>
                  <a:lnTo>
                    <a:pt x="551818" y="281549"/>
                  </a:lnTo>
                  <a:lnTo>
                    <a:pt x="544446" y="300676"/>
                  </a:lnTo>
                  <a:lnTo>
                    <a:pt x="537368" y="300676"/>
                  </a:lnTo>
                  <a:lnTo>
                    <a:pt x="560932" y="240173"/>
                  </a:lnTo>
                  <a:lnTo>
                    <a:pt x="567221" y="240173"/>
                  </a:lnTo>
                  <a:close/>
                  <a:moveTo>
                    <a:pt x="573842" y="275320"/>
                  </a:moveTo>
                  <a:lnTo>
                    <a:pt x="566802" y="256318"/>
                  </a:lnTo>
                  <a:cubicBezTo>
                    <a:pt x="566631" y="255813"/>
                    <a:pt x="566374" y="255013"/>
                    <a:pt x="566003" y="253889"/>
                  </a:cubicBezTo>
                  <a:cubicBezTo>
                    <a:pt x="565632" y="252765"/>
                    <a:pt x="565261" y="251593"/>
                    <a:pt x="564871" y="250384"/>
                  </a:cubicBezTo>
                  <a:cubicBezTo>
                    <a:pt x="564481" y="249174"/>
                    <a:pt x="564186" y="248202"/>
                    <a:pt x="563920" y="247460"/>
                  </a:cubicBezTo>
                  <a:cubicBezTo>
                    <a:pt x="563663" y="248574"/>
                    <a:pt x="563358" y="249707"/>
                    <a:pt x="563025" y="250803"/>
                  </a:cubicBezTo>
                  <a:cubicBezTo>
                    <a:pt x="562711" y="251917"/>
                    <a:pt x="562416" y="252946"/>
                    <a:pt x="562112" y="253898"/>
                  </a:cubicBezTo>
                  <a:cubicBezTo>
                    <a:pt x="561798" y="254860"/>
                    <a:pt x="561532" y="255661"/>
                    <a:pt x="561332" y="256308"/>
                  </a:cubicBezTo>
                  <a:lnTo>
                    <a:pt x="554159" y="275311"/>
                  </a:lnTo>
                  <a:lnTo>
                    <a:pt x="573842" y="275311"/>
                  </a:lnTo>
                  <a:close/>
                  <a:moveTo>
                    <a:pt x="620772" y="254670"/>
                  </a:moveTo>
                  <a:cubicBezTo>
                    <a:pt x="626404" y="254670"/>
                    <a:pt x="630875" y="256603"/>
                    <a:pt x="634224" y="260480"/>
                  </a:cubicBezTo>
                  <a:cubicBezTo>
                    <a:pt x="637592" y="264347"/>
                    <a:pt x="639257" y="270177"/>
                    <a:pt x="639257" y="277949"/>
                  </a:cubicBezTo>
                  <a:cubicBezTo>
                    <a:pt x="639257" y="283093"/>
                    <a:pt x="638476" y="287398"/>
                    <a:pt x="636935" y="290894"/>
                  </a:cubicBezTo>
                  <a:cubicBezTo>
                    <a:pt x="635394" y="294380"/>
                    <a:pt x="633235" y="297018"/>
                    <a:pt x="630447" y="298799"/>
                  </a:cubicBezTo>
                  <a:cubicBezTo>
                    <a:pt x="627660" y="300590"/>
                    <a:pt x="624387" y="301476"/>
                    <a:pt x="620601" y="301476"/>
                  </a:cubicBezTo>
                  <a:cubicBezTo>
                    <a:pt x="618222" y="301476"/>
                    <a:pt x="616120" y="301181"/>
                    <a:pt x="614303" y="300523"/>
                  </a:cubicBezTo>
                  <a:cubicBezTo>
                    <a:pt x="612486" y="299895"/>
                    <a:pt x="610935" y="299047"/>
                    <a:pt x="609641" y="297971"/>
                  </a:cubicBezTo>
                  <a:cubicBezTo>
                    <a:pt x="608357" y="296904"/>
                    <a:pt x="607282" y="295732"/>
                    <a:pt x="606445" y="294484"/>
                  </a:cubicBezTo>
                  <a:lnTo>
                    <a:pt x="605940" y="294484"/>
                  </a:lnTo>
                  <a:cubicBezTo>
                    <a:pt x="606036" y="295542"/>
                    <a:pt x="606131" y="296847"/>
                    <a:pt x="606254" y="298342"/>
                  </a:cubicBezTo>
                  <a:cubicBezTo>
                    <a:pt x="606369" y="299857"/>
                    <a:pt x="606445" y="301181"/>
                    <a:pt x="606445" y="302304"/>
                  </a:cubicBezTo>
                  <a:lnTo>
                    <a:pt x="606445" y="320850"/>
                  </a:lnTo>
                  <a:lnTo>
                    <a:pt x="599566" y="320850"/>
                  </a:lnTo>
                  <a:lnTo>
                    <a:pt x="599566" y="255480"/>
                  </a:lnTo>
                  <a:lnTo>
                    <a:pt x="605198" y="255480"/>
                  </a:lnTo>
                  <a:lnTo>
                    <a:pt x="606112" y="262166"/>
                  </a:lnTo>
                  <a:lnTo>
                    <a:pt x="606445" y="262166"/>
                  </a:lnTo>
                  <a:cubicBezTo>
                    <a:pt x="607320" y="260795"/>
                    <a:pt x="608395" y="259528"/>
                    <a:pt x="609641" y="258394"/>
                  </a:cubicBezTo>
                  <a:cubicBezTo>
                    <a:pt x="610906" y="257261"/>
                    <a:pt x="612448" y="256346"/>
                    <a:pt x="614284" y="255680"/>
                  </a:cubicBezTo>
                  <a:cubicBezTo>
                    <a:pt x="616110" y="255013"/>
                    <a:pt x="618270" y="254670"/>
                    <a:pt x="620772" y="254670"/>
                  </a:cubicBezTo>
                  <a:moveTo>
                    <a:pt x="630828" y="287217"/>
                  </a:moveTo>
                  <a:cubicBezTo>
                    <a:pt x="631760" y="284512"/>
                    <a:pt x="632207" y="281407"/>
                    <a:pt x="632207" y="277892"/>
                  </a:cubicBezTo>
                  <a:cubicBezTo>
                    <a:pt x="632207" y="272567"/>
                    <a:pt x="631189" y="268329"/>
                    <a:pt x="629106" y="265166"/>
                  </a:cubicBezTo>
                  <a:cubicBezTo>
                    <a:pt x="627041" y="262023"/>
                    <a:pt x="623864" y="260461"/>
                    <a:pt x="619573" y="260461"/>
                  </a:cubicBezTo>
                  <a:cubicBezTo>
                    <a:pt x="616453" y="260461"/>
                    <a:pt x="613922" y="261052"/>
                    <a:pt x="612029" y="262261"/>
                  </a:cubicBezTo>
                  <a:cubicBezTo>
                    <a:pt x="610117" y="263471"/>
                    <a:pt x="608718" y="265271"/>
                    <a:pt x="607853" y="267681"/>
                  </a:cubicBezTo>
                  <a:cubicBezTo>
                    <a:pt x="606977" y="270081"/>
                    <a:pt x="606511" y="273101"/>
                    <a:pt x="606464" y="276730"/>
                  </a:cubicBezTo>
                  <a:lnTo>
                    <a:pt x="606464" y="278044"/>
                  </a:lnTo>
                  <a:cubicBezTo>
                    <a:pt x="606464" y="281864"/>
                    <a:pt x="606873" y="285093"/>
                    <a:pt x="607710" y="287731"/>
                  </a:cubicBezTo>
                  <a:cubicBezTo>
                    <a:pt x="608547" y="290370"/>
                    <a:pt x="609936" y="292379"/>
                    <a:pt x="611877" y="293761"/>
                  </a:cubicBezTo>
                  <a:cubicBezTo>
                    <a:pt x="613808" y="295132"/>
                    <a:pt x="616415" y="295818"/>
                    <a:pt x="619678" y="295818"/>
                  </a:cubicBezTo>
                  <a:cubicBezTo>
                    <a:pt x="622484" y="295818"/>
                    <a:pt x="624806" y="295065"/>
                    <a:pt x="626661" y="293551"/>
                  </a:cubicBezTo>
                  <a:cubicBezTo>
                    <a:pt x="628525" y="292017"/>
                    <a:pt x="629914" y="289922"/>
                    <a:pt x="630828" y="287217"/>
                  </a:cubicBezTo>
                  <a:moveTo>
                    <a:pt x="674047" y="254670"/>
                  </a:moveTo>
                  <a:cubicBezTo>
                    <a:pt x="679660" y="254670"/>
                    <a:pt x="684151" y="256603"/>
                    <a:pt x="687499" y="260480"/>
                  </a:cubicBezTo>
                  <a:cubicBezTo>
                    <a:pt x="690848" y="264347"/>
                    <a:pt x="692513" y="270177"/>
                    <a:pt x="692513" y="277949"/>
                  </a:cubicBezTo>
                  <a:cubicBezTo>
                    <a:pt x="692513" y="283093"/>
                    <a:pt x="691752" y="287398"/>
                    <a:pt x="690211" y="290894"/>
                  </a:cubicBezTo>
                  <a:cubicBezTo>
                    <a:pt x="688669" y="294380"/>
                    <a:pt x="686510" y="297018"/>
                    <a:pt x="683723" y="298799"/>
                  </a:cubicBezTo>
                  <a:cubicBezTo>
                    <a:pt x="680935" y="300590"/>
                    <a:pt x="677662" y="301476"/>
                    <a:pt x="673876" y="301476"/>
                  </a:cubicBezTo>
                  <a:cubicBezTo>
                    <a:pt x="671479" y="301476"/>
                    <a:pt x="669376" y="301181"/>
                    <a:pt x="667578" y="300523"/>
                  </a:cubicBezTo>
                  <a:cubicBezTo>
                    <a:pt x="665780" y="299895"/>
                    <a:pt x="664210" y="299047"/>
                    <a:pt x="662916" y="297971"/>
                  </a:cubicBezTo>
                  <a:cubicBezTo>
                    <a:pt x="661632" y="296904"/>
                    <a:pt x="660576" y="295732"/>
                    <a:pt x="659701" y="294484"/>
                  </a:cubicBezTo>
                  <a:lnTo>
                    <a:pt x="659216" y="294484"/>
                  </a:lnTo>
                  <a:cubicBezTo>
                    <a:pt x="659292" y="295542"/>
                    <a:pt x="659406" y="296847"/>
                    <a:pt x="659530" y="298342"/>
                  </a:cubicBezTo>
                  <a:cubicBezTo>
                    <a:pt x="659644" y="299857"/>
                    <a:pt x="659701" y="301181"/>
                    <a:pt x="659701" y="302304"/>
                  </a:cubicBezTo>
                  <a:lnTo>
                    <a:pt x="659701" y="320850"/>
                  </a:lnTo>
                  <a:lnTo>
                    <a:pt x="652842" y="320850"/>
                  </a:lnTo>
                  <a:lnTo>
                    <a:pt x="652842" y="255480"/>
                  </a:lnTo>
                  <a:lnTo>
                    <a:pt x="658474" y="255480"/>
                  </a:lnTo>
                  <a:lnTo>
                    <a:pt x="659387" y="262166"/>
                  </a:lnTo>
                  <a:lnTo>
                    <a:pt x="659701" y="262166"/>
                  </a:lnTo>
                  <a:cubicBezTo>
                    <a:pt x="660595" y="260795"/>
                    <a:pt x="661651" y="259528"/>
                    <a:pt x="662916" y="258394"/>
                  </a:cubicBezTo>
                  <a:cubicBezTo>
                    <a:pt x="664182" y="257261"/>
                    <a:pt x="665742" y="256346"/>
                    <a:pt x="667559" y="255680"/>
                  </a:cubicBezTo>
                  <a:cubicBezTo>
                    <a:pt x="669386" y="255013"/>
                    <a:pt x="671536" y="254670"/>
                    <a:pt x="674047" y="254670"/>
                  </a:cubicBezTo>
                  <a:moveTo>
                    <a:pt x="684103" y="287217"/>
                  </a:moveTo>
                  <a:cubicBezTo>
                    <a:pt x="685035" y="284512"/>
                    <a:pt x="685482" y="281407"/>
                    <a:pt x="685482" y="277892"/>
                  </a:cubicBezTo>
                  <a:cubicBezTo>
                    <a:pt x="685482" y="272567"/>
                    <a:pt x="684464" y="268329"/>
                    <a:pt x="682381" y="265166"/>
                  </a:cubicBezTo>
                  <a:cubicBezTo>
                    <a:pt x="680298" y="262023"/>
                    <a:pt x="677139" y="260461"/>
                    <a:pt x="672868" y="260461"/>
                  </a:cubicBezTo>
                  <a:cubicBezTo>
                    <a:pt x="669728" y="260461"/>
                    <a:pt x="667198" y="261052"/>
                    <a:pt x="665304" y="262261"/>
                  </a:cubicBezTo>
                  <a:cubicBezTo>
                    <a:pt x="663392" y="263471"/>
                    <a:pt x="661994" y="265271"/>
                    <a:pt x="661128" y="267681"/>
                  </a:cubicBezTo>
                  <a:cubicBezTo>
                    <a:pt x="660253" y="270081"/>
                    <a:pt x="659787" y="273101"/>
                    <a:pt x="659720" y="276730"/>
                  </a:cubicBezTo>
                  <a:lnTo>
                    <a:pt x="659720" y="278044"/>
                  </a:lnTo>
                  <a:cubicBezTo>
                    <a:pt x="659720" y="281864"/>
                    <a:pt x="660148" y="285093"/>
                    <a:pt x="660985" y="287731"/>
                  </a:cubicBezTo>
                  <a:cubicBezTo>
                    <a:pt x="661823" y="290370"/>
                    <a:pt x="663211" y="292379"/>
                    <a:pt x="665152" y="293761"/>
                  </a:cubicBezTo>
                  <a:cubicBezTo>
                    <a:pt x="667083" y="295132"/>
                    <a:pt x="669690" y="295818"/>
                    <a:pt x="672953" y="295818"/>
                  </a:cubicBezTo>
                  <a:cubicBezTo>
                    <a:pt x="675741" y="295818"/>
                    <a:pt x="678081" y="295065"/>
                    <a:pt x="679936" y="293551"/>
                  </a:cubicBezTo>
                  <a:cubicBezTo>
                    <a:pt x="681791" y="292017"/>
                    <a:pt x="683190" y="289922"/>
                    <a:pt x="684103" y="287217"/>
                  </a:cubicBezTo>
                  <a:moveTo>
                    <a:pt x="706098" y="300676"/>
                  </a:moveTo>
                  <a:lnTo>
                    <a:pt x="712976" y="300676"/>
                  </a:lnTo>
                  <a:lnTo>
                    <a:pt x="712976" y="236553"/>
                  </a:lnTo>
                  <a:lnTo>
                    <a:pt x="706098" y="236553"/>
                  </a:lnTo>
                  <a:lnTo>
                    <a:pt x="706098" y="300676"/>
                  </a:lnTo>
                  <a:close/>
                  <a:moveTo>
                    <a:pt x="729064" y="300676"/>
                  </a:moveTo>
                  <a:lnTo>
                    <a:pt x="735904" y="300676"/>
                  </a:lnTo>
                  <a:lnTo>
                    <a:pt x="735904" y="255508"/>
                  </a:lnTo>
                  <a:lnTo>
                    <a:pt x="732564" y="255508"/>
                  </a:lnTo>
                  <a:lnTo>
                    <a:pt x="729064" y="255508"/>
                  </a:lnTo>
                  <a:lnTo>
                    <a:pt x="729064" y="300676"/>
                  </a:lnTo>
                  <a:close/>
                  <a:moveTo>
                    <a:pt x="732574" y="238601"/>
                  </a:moveTo>
                  <a:cubicBezTo>
                    <a:pt x="731385" y="238601"/>
                    <a:pt x="730395" y="238963"/>
                    <a:pt x="729615" y="239687"/>
                  </a:cubicBezTo>
                  <a:cubicBezTo>
                    <a:pt x="728835" y="240421"/>
                    <a:pt x="728445" y="241544"/>
                    <a:pt x="728445" y="243088"/>
                  </a:cubicBezTo>
                  <a:cubicBezTo>
                    <a:pt x="728445" y="244592"/>
                    <a:pt x="728835" y="245716"/>
                    <a:pt x="729615" y="246459"/>
                  </a:cubicBezTo>
                  <a:cubicBezTo>
                    <a:pt x="730395" y="247202"/>
                    <a:pt x="731385" y="247574"/>
                    <a:pt x="732574" y="247574"/>
                  </a:cubicBezTo>
                  <a:cubicBezTo>
                    <a:pt x="733687" y="247574"/>
                    <a:pt x="734657" y="247202"/>
                    <a:pt x="735476" y="246459"/>
                  </a:cubicBezTo>
                  <a:cubicBezTo>
                    <a:pt x="736294" y="245716"/>
                    <a:pt x="736684" y="244592"/>
                    <a:pt x="736684" y="243088"/>
                  </a:cubicBezTo>
                  <a:cubicBezTo>
                    <a:pt x="736684" y="241544"/>
                    <a:pt x="736294" y="240421"/>
                    <a:pt x="735476" y="239687"/>
                  </a:cubicBezTo>
                  <a:cubicBezTo>
                    <a:pt x="734657" y="238963"/>
                    <a:pt x="733687" y="238601"/>
                    <a:pt x="732574" y="238601"/>
                  </a:cubicBezTo>
                  <a:moveTo>
                    <a:pt x="779285" y="257232"/>
                  </a:moveTo>
                  <a:cubicBezTo>
                    <a:pt x="782016" y="258937"/>
                    <a:pt x="784118" y="261318"/>
                    <a:pt x="785583" y="264376"/>
                  </a:cubicBezTo>
                  <a:cubicBezTo>
                    <a:pt x="787029" y="267443"/>
                    <a:pt x="787771" y="271015"/>
                    <a:pt x="787771" y="275111"/>
                  </a:cubicBezTo>
                  <a:lnTo>
                    <a:pt x="787771" y="279368"/>
                  </a:lnTo>
                  <a:lnTo>
                    <a:pt x="756595" y="279368"/>
                  </a:lnTo>
                  <a:cubicBezTo>
                    <a:pt x="756672" y="284664"/>
                    <a:pt x="758004" y="288693"/>
                    <a:pt x="760553" y="291475"/>
                  </a:cubicBezTo>
                  <a:cubicBezTo>
                    <a:pt x="763103" y="294246"/>
                    <a:pt x="766699" y="295646"/>
                    <a:pt x="771332" y="295646"/>
                  </a:cubicBezTo>
                  <a:cubicBezTo>
                    <a:pt x="774195" y="295646"/>
                    <a:pt x="776716" y="295389"/>
                    <a:pt x="778914" y="294846"/>
                  </a:cubicBezTo>
                  <a:cubicBezTo>
                    <a:pt x="781102" y="294332"/>
                    <a:pt x="783395" y="293561"/>
                    <a:pt x="785754" y="292541"/>
                  </a:cubicBezTo>
                  <a:lnTo>
                    <a:pt x="785754" y="298571"/>
                  </a:lnTo>
                  <a:cubicBezTo>
                    <a:pt x="783471" y="299590"/>
                    <a:pt x="781216" y="300333"/>
                    <a:pt x="778971" y="300800"/>
                  </a:cubicBezTo>
                  <a:cubicBezTo>
                    <a:pt x="776745" y="301266"/>
                    <a:pt x="774100" y="301485"/>
                    <a:pt x="771056" y="301485"/>
                  </a:cubicBezTo>
                  <a:cubicBezTo>
                    <a:pt x="766727" y="301485"/>
                    <a:pt x="762931" y="300599"/>
                    <a:pt x="759726" y="298828"/>
                  </a:cubicBezTo>
                  <a:cubicBezTo>
                    <a:pt x="756491" y="297056"/>
                    <a:pt x="753979" y="294456"/>
                    <a:pt x="752200" y="291027"/>
                  </a:cubicBezTo>
                  <a:cubicBezTo>
                    <a:pt x="750412" y="287598"/>
                    <a:pt x="749527" y="283388"/>
                    <a:pt x="749527" y="278416"/>
                  </a:cubicBezTo>
                  <a:cubicBezTo>
                    <a:pt x="749527" y="273558"/>
                    <a:pt x="750345" y="269338"/>
                    <a:pt x="751981" y="265786"/>
                  </a:cubicBezTo>
                  <a:cubicBezTo>
                    <a:pt x="753618" y="262223"/>
                    <a:pt x="755920" y="259490"/>
                    <a:pt x="758898" y="257575"/>
                  </a:cubicBezTo>
                  <a:cubicBezTo>
                    <a:pt x="761866" y="255641"/>
                    <a:pt x="765386" y="254679"/>
                    <a:pt x="769410" y="254679"/>
                  </a:cubicBezTo>
                  <a:cubicBezTo>
                    <a:pt x="773254" y="254670"/>
                    <a:pt x="776536" y="255518"/>
                    <a:pt x="779285" y="257232"/>
                  </a:cubicBezTo>
                  <a:moveTo>
                    <a:pt x="780607" y="273882"/>
                  </a:moveTo>
                  <a:cubicBezTo>
                    <a:pt x="780569" y="271186"/>
                    <a:pt x="780141" y="268824"/>
                    <a:pt x="779342" y="266776"/>
                  </a:cubicBezTo>
                  <a:cubicBezTo>
                    <a:pt x="778524" y="264728"/>
                    <a:pt x="777316" y="263128"/>
                    <a:pt x="775661" y="261995"/>
                  </a:cubicBezTo>
                  <a:cubicBezTo>
                    <a:pt x="774024" y="260852"/>
                    <a:pt x="771903" y="260280"/>
                    <a:pt x="769325" y="260280"/>
                  </a:cubicBezTo>
                  <a:cubicBezTo>
                    <a:pt x="765662" y="260280"/>
                    <a:pt x="762770" y="261471"/>
                    <a:pt x="760591" y="263871"/>
                  </a:cubicBezTo>
                  <a:cubicBezTo>
                    <a:pt x="758432" y="266252"/>
                    <a:pt x="757138" y="269596"/>
                    <a:pt x="756729" y="273882"/>
                  </a:cubicBezTo>
                  <a:lnTo>
                    <a:pt x="780607" y="273882"/>
                  </a:lnTo>
                  <a:close/>
                  <a:moveTo>
                    <a:pt x="831371" y="236544"/>
                  </a:moveTo>
                  <a:lnTo>
                    <a:pt x="838212" y="236544"/>
                  </a:lnTo>
                  <a:lnTo>
                    <a:pt x="838212" y="300666"/>
                  </a:lnTo>
                  <a:lnTo>
                    <a:pt x="832694" y="300666"/>
                  </a:lnTo>
                  <a:lnTo>
                    <a:pt x="831657" y="294227"/>
                  </a:lnTo>
                  <a:lnTo>
                    <a:pt x="831381" y="294227"/>
                  </a:lnTo>
                  <a:cubicBezTo>
                    <a:pt x="830525" y="295589"/>
                    <a:pt x="829450" y="296799"/>
                    <a:pt x="828146" y="297913"/>
                  </a:cubicBezTo>
                  <a:cubicBezTo>
                    <a:pt x="826824" y="298999"/>
                    <a:pt x="825283" y="299876"/>
                    <a:pt x="823504" y="300523"/>
                  </a:cubicBezTo>
                  <a:cubicBezTo>
                    <a:pt x="821706" y="301161"/>
                    <a:pt x="819565" y="301485"/>
                    <a:pt x="817130" y="301485"/>
                  </a:cubicBezTo>
                  <a:cubicBezTo>
                    <a:pt x="811422" y="301485"/>
                    <a:pt x="806893" y="299533"/>
                    <a:pt x="803564" y="295646"/>
                  </a:cubicBezTo>
                  <a:cubicBezTo>
                    <a:pt x="800215" y="291741"/>
                    <a:pt x="798569" y="285941"/>
                    <a:pt x="798569" y="278235"/>
                  </a:cubicBezTo>
                  <a:cubicBezTo>
                    <a:pt x="798569" y="270472"/>
                    <a:pt x="800262" y="264595"/>
                    <a:pt x="803678" y="260633"/>
                  </a:cubicBezTo>
                  <a:cubicBezTo>
                    <a:pt x="807055" y="256651"/>
                    <a:pt x="811593" y="254660"/>
                    <a:pt x="817244" y="254660"/>
                  </a:cubicBezTo>
                  <a:cubicBezTo>
                    <a:pt x="819641" y="254660"/>
                    <a:pt x="821725" y="254984"/>
                    <a:pt x="823523" y="255613"/>
                  </a:cubicBezTo>
                  <a:cubicBezTo>
                    <a:pt x="825292" y="256242"/>
                    <a:pt x="826833" y="257099"/>
                    <a:pt x="828108" y="258156"/>
                  </a:cubicBezTo>
                  <a:cubicBezTo>
                    <a:pt x="829412" y="259213"/>
                    <a:pt x="830487" y="260414"/>
                    <a:pt x="831381" y="261766"/>
                  </a:cubicBezTo>
                  <a:lnTo>
                    <a:pt x="831866" y="261766"/>
                  </a:lnTo>
                  <a:cubicBezTo>
                    <a:pt x="831752" y="260918"/>
                    <a:pt x="831647" y="259747"/>
                    <a:pt x="831552" y="258261"/>
                  </a:cubicBezTo>
                  <a:cubicBezTo>
                    <a:pt x="831438" y="256775"/>
                    <a:pt x="831381" y="255565"/>
                    <a:pt x="831381" y="254632"/>
                  </a:cubicBezTo>
                  <a:lnTo>
                    <a:pt x="831381" y="236544"/>
                  </a:lnTo>
                  <a:close/>
                  <a:moveTo>
                    <a:pt x="831447" y="278197"/>
                  </a:moveTo>
                  <a:cubicBezTo>
                    <a:pt x="831447" y="272463"/>
                    <a:pt x="830496" y="268062"/>
                    <a:pt x="828584" y="264966"/>
                  </a:cubicBezTo>
                  <a:cubicBezTo>
                    <a:pt x="826691" y="261899"/>
                    <a:pt x="823218" y="260356"/>
                    <a:pt x="818176" y="260356"/>
                  </a:cubicBezTo>
                  <a:cubicBezTo>
                    <a:pt x="814000" y="260356"/>
                    <a:pt x="810851" y="261976"/>
                    <a:pt x="808758" y="265205"/>
                  </a:cubicBezTo>
                  <a:cubicBezTo>
                    <a:pt x="806674" y="268434"/>
                    <a:pt x="805637" y="272844"/>
                    <a:pt x="805637" y="278416"/>
                  </a:cubicBezTo>
                  <a:cubicBezTo>
                    <a:pt x="805637" y="283969"/>
                    <a:pt x="806655" y="288255"/>
                    <a:pt x="808739" y="291284"/>
                  </a:cubicBezTo>
                  <a:cubicBezTo>
                    <a:pt x="810822" y="294294"/>
                    <a:pt x="813962" y="295818"/>
                    <a:pt x="818176" y="295818"/>
                  </a:cubicBezTo>
                  <a:cubicBezTo>
                    <a:pt x="823009" y="295818"/>
                    <a:pt x="826424" y="294446"/>
                    <a:pt x="828432" y="291694"/>
                  </a:cubicBezTo>
                  <a:cubicBezTo>
                    <a:pt x="830439" y="288941"/>
                    <a:pt x="831438" y="284864"/>
                    <a:pt x="831438" y="279454"/>
                  </a:cubicBezTo>
                  <a:lnTo>
                    <a:pt x="831438" y="278197"/>
                  </a:lnTo>
                  <a:close/>
                  <a:moveTo>
                    <a:pt x="905319" y="271463"/>
                  </a:moveTo>
                  <a:cubicBezTo>
                    <a:pt x="902865" y="270024"/>
                    <a:pt x="899859" y="268653"/>
                    <a:pt x="896310" y="267367"/>
                  </a:cubicBezTo>
                  <a:cubicBezTo>
                    <a:pt x="893076" y="266195"/>
                    <a:pt x="890478" y="265043"/>
                    <a:pt x="888528" y="263966"/>
                  </a:cubicBezTo>
                  <a:cubicBezTo>
                    <a:pt x="886559" y="262890"/>
                    <a:pt x="885132" y="261642"/>
                    <a:pt x="884238" y="260242"/>
                  </a:cubicBezTo>
                  <a:cubicBezTo>
                    <a:pt x="883343" y="258832"/>
                    <a:pt x="882896" y="257080"/>
                    <a:pt x="882896" y="254956"/>
                  </a:cubicBezTo>
                  <a:cubicBezTo>
                    <a:pt x="882896" y="253060"/>
                    <a:pt x="883362" y="251422"/>
                    <a:pt x="884285" y="250041"/>
                  </a:cubicBezTo>
                  <a:cubicBezTo>
                    <a:pt x="885217" y="248669"/>
                    <a:pt x="886568" y="247602"/>
                    <a:pt x="888338" y="246859"/>
                  </a:cubicBezTo>
                  <a:cubicBezTo>
                    <a:pt x="890126" y="246097"/>
                    <a:pt x="892295" y="245726"/>
                    <a:pt x="894883" y="245726"/>
                  </a:cubicBezTo>
                  <a:cubicBezTo>
                    <a:pt x="897452" y="245726"/>
                    <a:pt x="899973" y="246021"/>
                    <a:pt x="902389" y="246631"/>
                  </a:cubicBezTo>
                  <a:cubicBezTo>
                    <a:pt x="904825" y="247231"/>
                    <a:pt x="907127" y="248002"/>
                    <a:pt x="909286" y="248898"/>
                  </a:cubicBezTo>
                  <a:lnTo>
                    <a:pt x="911475" y="242878"/>
                  </a:lnTo>
                  <a:cubicBezTo>
                    <a:pt x="909191" y="241859"/>
                    <a:pt x="906680" y="241049"/>
                    <a:pt x="903969" y="240440"/>
                  </a:cubicBezTo>
                  <a:cubicBezTo>
                    <a:pt x="901219" y="239840"/>
                    <a:pt x="898241" y="239535"/>
                    <a:pt x="895045" y="239535"/>
                  </a:cubicBezTo>
                  <a:cubicBezTo>
                    <a:pt x="891287" y="239535"/>
                    <a:pt x="887948" y="240154"/>
                    <a:pt x="885046" y="241364"/>
                  </a:cubicBezTo>
                  <a:cubicBezTo>
                    <a:pt x="882164" y="242592"/>
                    <a:pt x="879899" y="244335"/>
                    <a:pt x="878263" y="246640"/>
                  </a:cubicBezTo>
                  <a:cubicBezTo>
                    <a:pt x="876627" y="248936"/>
                    <a:pt x="875809" y="251689"/>
                    <a:pt x="875809" y="254908"/>
                  </a:cubicBezTo>
                  <a:cubicBezTo>
                    <a:pt x="875809" y="257242"/>
                    <a:pt x="876142" y="259318"/>
                    <a:pt x="876808" y="261118"/>
                  </a:cubicBezTo>
                  <a:cubicBezTo>
                    <a:pt x="877493" y="262928"/>
                    <a:pt x="878482" y="264528"/>
                    <a:pt x="879795" y="265900"/>
                  </a:cubicBezTo>
                  <a:cubicBezTo>
                    <a:pt x="881117" y="267281"/>
                    <a:pt x="882753" y="268500"/>
                    <a:pt x="884704" y="269596"/>
                  </a:cubicBezTo>
                  <a:cubicBezTo>
                    <a:pt x="886635" y="270681"/>
                    <a:pt x="888899" y="271682"/>
                    <a:pt x="891449" y="272577"/>
                  </a:cubicBezTo>
                  <a:cubicBezTo>
                    <a:pt x="895073" y="273882"/>
                    <a:pt x="897937" y="275092"/>
                    <a:pt x="900030" y="276225"/>
                  </a:cubicBezTo>
                  <a:cubicBezTo>
                    <a:pt x="902132" y="277358"/>
                    <a:pt x="903636" y="278635"/>
                    <a:pt x="904530" y="280016"/>
                  </a:cubicBezTo>
                  <a:cubicBezTo>
                    <a:pt x="905443" y="281407"/>
                    <a:pt x="905909" y="283131"/>
                    <a:pt x="905909" y="285188"/>
                  </a:cubicBezTo>
                  <a:cubicBezTo>
                    <a:pt x="905909" y="287331"/>
                    <a:pt x="905348" y="289170"/>
                    <a:pt x="904273" y="290684"/>
                  </a:cubicBezTo>
                  <a:cubicBezTo>
                    <a:pt x="903198" y="292218"/>
                    <a:pt x="901600" y="293380"/>
                    <a:pt x="899516" y="294189"/>
                  </a:cubicBezTo>
                  <a:cubicBezTo>
                    <a:pt x="897433" y="295008"/>
                    <a:pt x="894874" y="295408"/>
                    <a:pt x="891858" y="295408"/>
                  </a:cubicBezTo>
                  <a:cubicBezTo>
                    <a:pt x="888623" y="295408"/>
                    <a:pt x="885522" y="295046"/>
                    <a:pt x="882563" y="294313"/>
                  </a:cubicBezTo>
                  <a:cubicBezTo>
                    <a:pt x="879595" y="293599"/>
                    <a:pt x="877083" y="292798"/>
                    <a:pt x="875019" y="291960"/>
                  </a:cubicBezTo>
                  <a:lnTo>
                    <a:pt x="875019" y="298666"/>
                  </a:lnTo>
                  <a:cubicBezTo>
                    <a:pt x="876303" y="299266"/>
                    <a:pt x="877807" y="299780"/>
                    <a:pt x="879500" y="300190"/>
                  </a:cubicBezTo>
                  <a:cubicBezTo>
                    <a:pt x="881212" y="300599"/>
                    <a:pt x="883067" y="300923"/>
                    <a:pt x="885113" y="301152"/>
                  </a:cubicBezTo>
                  <a:cubicBezTo>
                    <a:pt x="887139" y="301361"/>
                    <a:pt x="889289" y="301466"/>
                    <a:pt x="891563" y="301466"/>
                  </a:cubicBezTo>
                  <a:cubicBezTo>
                    <a:pt x="895872" y="301466"/>
                    <a:pt x="899630" y="300819"/>
                    <a:pt x="902808" y="299495"/>
                  </a:cubicBezTo>
                  <a:cubicBezTo>
                    <a:pt x="906004" y="298171"/>
                    <a:pt x="908478" y="296256"/>
                    <a:pt x="910238" y="293742"/>
                  </a:cubicBezTo>
                  <a:cubicBezTo>
                    <a:pt x="912007" y="291227"/>
                    <a:pt x="912892" y="288179"/>
                    <a:pt x="912892" y="284607"/>
                  </a:cubicBezTo>
                  <a:cubicBezTo>
                    <a:pt x="912892" y="281426"/>
                    <a:pt x="912264" y="278797"/>
                    <a:pt x="910961" y="276720"/>
                  </a:cubicBezTo>
                  <a:cubicBezTo>
                    <a:pt x="909686" y="274663"/>
                    <a:pt x="907793" y="272920"/>
                    <a:pt x="905319" y="271463"/>
                  </a:cubicBezTo>
                  <a:moveTo>
                    <a:pt x="936600" y="262661"/>
                  </a:moveTo>
                  <a:cubicBezTo>
                    <a:pt x="938664" y="261318"/>
                    <a:pt x="941261" y="260652"/>
                    <a:pt x="944401" y="260652"/>
                  </a:cubicBezTo>
                  <a:cubicBezTo>
                    <a:pt x="945961" y="260652"/>
                    <a:pt x="947635" y="260861"/>
                    <a:pt x="949433" y="261299"/>
                  </a:cubicBezTo>
                  <a:cubicBezTo>
                    <a:pt x="951231" y="261737"/>
                    <a:pt x="952810" y="262233"/>
                    <a:pt x="954190" y="262785"/>
                  </a:cubicBezTo>
                  <a:lnTo>
                    <a:pt x="956254" y="257051"/>
                  </a:lnTo>
                  <a:cubicBezTo>
                    <a:pt x="954913" y="256365"/>
                    <a:pt x="953191" y="255803"/>
                    <a:pt x="951089" y="255337"/>
                  </a:cubicBezTo>
                  <a:cubicBezTo>
                    <a:pt x="948986" y="254879"/>
                    <a:pt x="946817" y="254651"/>
                    <a:pt x="944543" y="254651"/>
                  </a:cubicBezTo>
                  <a:cubicBezTo>
                    <a:pt x="940472" y="254651"/>
                    <a:pt x="936818" y="255489"/>
                    <a:pt x="933603" y="257175"/>
                  </a:cubicBezTo>
                  <a:cubicBezTo>
                    <a:pt x="930406" y="258851"/>
                    <a:pt x="927876" y="261423"/>
                    <a:pt x="926059" y="264909"/>
                  </a:cubicBezTo>
                  <a:cubicBezTo>
                    <a:pt x="924223" y="268386"/>
                    <a:pt x="923328" y="272853"/>
                    <a:pt x="923328" y="278321"/>
                  </a:cubicBezTo>
                  <a:cubicBezTo>
                    <a:pt x="923328" y="283540"/>
                    <a:pt x="924185" y="287865"/>
                    <a:pt x="925907" y="291303"/>
                  </a:cubicBezTo>
                  <a:cubicBezTo>
                    <a:pt x="927638" y="294742"/>
                    <a:pt x="930054" y="297294"/>
                    <a:pt x="933156" y="298971"/>
                  </a:cubicBezTo>
                  <a:cubicBezTo>
                    <a:pt x="936257" y="300647"/>
                    <a:pt x="939844" y="301485"/>
                    <a:pt x="943896" y="301485"/>
                  </a:cubicBezTo>
                  <a:cubicBezTo>
                    <a:pt x="946446" y="301485"/>
                    <a:pt x="948653" y="301285"/>
                    <a:pt x="950489" y="300876"/>
                  </a:cubicBezTo>
                  <a:cubicBezTo>
                    <a:pt x="952344" y="300466"/>
                    <a:pt x="954038" y="299876"/>
                    <a:pt x="955541" y="299104"/>
                  </a:cubicBezTo>
                  <a:lnTo>
                    <a:pt x="955541" y="292999"/>
                  </a:lnTo>
                  <a:cubicBezTo>
                    <a:pt x="953981" y="293684"/>
                    <a:pt x="952230" y="294284"/>
                    <a:pt x="950318" y="294789"/>
                  </a:cubicBezTo>
                  <a:cubicBezTo>
                    <a:pt x="948387" y="295304"/>
                    <a:pt x="946246" y="295551"/>
                    <a:pt x="943849" y="295551"/>
                  </a:cubicBezTo>
                  <a:cubicBezTo>
                    <a:pt x="940852" y="295551"/>
                    <a:pt x="938369" y="294865"/>
                    <a:pt x="936381" y="293522"/>
                  </a:cubicBezTo>
                  <a:cubicBezTo>
                    <a:pt x="934393" y="292151"/>
                    <a:pt x="932889" y="290179"/>
                    <a:pt x="931881" y="287607"/>
                  </a:cubicBezTo>
                  <a:cubicBezTo>
                    <a:pt x="930882" y="285026"/>
                    <a:pt x="930397" y="281892"/>
                    <a:pt x="930397" y="278244"/>
                  </a:cubicBezTo>
                  <a:cubicBezTo>
                    <a:pt x="930397" y="274434"/>
                    <a:pt x="930901" y="271215"/>
                    <a:pt x="931938" y="268595"/>
                  </a:cubicBezTo>
                  <a:cubicBezTo>
                    <a:pt x="932975" y="265995"/>
                    <a:pt x="934516" y="264014"/>
                    <a:pt x="936600" y="262661"/>
                  </a:cubicBezTo>
                  <a:moveTo>
                    <a:pt x="967908" y="300676"/>
                  </a:moveTo>
                  <a:lnTo>
                    <a:pt x="974729" y="300676"/>
                  </a:lnTo>
                  <a:lnTo>
                    <a:pt x="974729" y="255508"/>
                  </a:lnTo>
                  <a:lnTo>
                    <a:pt x="971390" y="255508"/>
                  </a:lnTo>
                  <a:lnTo>
                    <a:pt x="967908" y="255508"/>
                  </a:lnTo>
                  <a:lnTo>
                    <a:pt x="967908" y="300676"/>
                  </a:lnTo>
                  <a:close/>
                  <a:moveTo>
                    <a:pt x="971400" y="238601"/>
                  </a:moveTo>
                  <a:cubicBezTo>
                    <a:pt x="970211" y="238601"/>
                    <a:pt x="969250" y="238963"/>
                    <a:pt x="968460" y="239687"/>
                  </a:cubicBezTo>
                  <a:cubicBezTo>
                    <a:pt x="967661" y="240421"/>
                    <a:pt x="967271" y="241544"/>
                    <a:pt x="967271" y="243088"/>
                  </a:cubicBezTo>
                  <a:cubicBezTo>
                    <a:pt x="967271" y="244592"/>
                    <a:pt x="967661" y="245716"/>
                    <a:pt x="968460" y="246459"/>
                  </a:cubicBezTo>
                  <a:cubicBezTo>
                    <a:pt x="969240" y="247202"/>
                    <a:pt x="970211" y="247574"/>
                    <a:pt x="971400" y="247574"/>
                  </a:cubicBezTo>
                  <a:cubicBezTo>
                    <a:pt x="972513" y="247574"/>
                    <a:pt x="973502" y="247202"/>
                    <a:pt x="974301" y="246459"/>
                  </a:cubicBezTo>
                  <a:cubicBezTo>
                    <a:pt x="975120" y="245716"/>
                    <a:pt x="975510" y="244592"/>
                    <a:pt x="975510" y="243088"/>
                  </a:cubicBezTo>
                  <a:cubicBezTo>
                    <a:pt x="975510" y="241544"/>
                    <a:pt x="975120" y="240421"/>
                    <a:pt x="974301" y="239687"/>
                  </a:cubicBezTo>
                  <a:cubicBezTo>
                    <a:pt x="973493" y="238963"/>
                    <a:pt x="972513" y="238601"/>
                    <a:pt x="971400" y="238601"/>
                  </a:cubicBezTo>
                  <a:moveTo>
                    <a:pt x="1018111" y="257232"/>
                  </a:moveTo>
                  <a:cubicBezTo>
                    <a:pt x="1020860" y="258937"/>
                    <a:pt x="1022963" y="261318"/>
                    <a:pt x="1024409" y="264376"/>
                  </a:cubicBezTo>
                  <a:cubicBezTo>
                    <a:pt x="1025855" y="267443"/>
                    <a:pt x="1026597" y="271015"/>
                    <a:pt x="1026597" y="275111"/>
                  </a:cubicBezTo>
                  <a:lnTo>
                    <a:pt x="1026597" y="279368"/>
                  </a:lnTo>
                  <a:lnTo>
                    <a:pt x="995440" y="279368"/>
                  </a:lnTo>
                  <a:cubicBezTo>
                    <a:pt x="995517" y="284664"/>
                    <a:pt x="996829" y="288693"/>
                    <a:pt x="999379" y="291475"/>
                  </a:cubicBezTo>
                  <a:cubicBezTo>
                    <a:pt x="1001948" y="294246"/>
                    <a:pt x="1005525" y="295646"/>
                    <a:pt x="1010177" y="295646"/>
                  </a:cubicBezTo>
                  <a:cubicBezTo>
                    <a:pt x="1013021" y="295646"/>
                    <a:pt x="1015542" y="295389"/>
                    <a:pt x="1017740" y="294846"/>
                  </a:cubicBezTo>
                  <a:cubicBezTo>
                    <a:pt x="1019947" y="294332"/>
                    <a:pt x="1022221" y="293561"/>
                    <a:pt x="1024580" y="292541"/>
                  </a:cubicBezTo>
                  <a:lnTo>
                    <a:pt x="1024580" y="298571"/>
                  </a:lnTo>
                  <a:cubicBezTo>
                    <a:pt x="1022297" y="299590"/>
                    <a:pt x="1020042" y="300333"/>
                    <a:pt x="1017816" y="300800"/>
                  </a:cubicBezTo>
                  <a:cubicBezTo>
                    <a:pt x="1015590" y="301266"/>
                    <a:pt x="1012926" y="301485"/>
                    <a:pt x="1009882" y="301485"/>
                  </a:cubicBezTo>
                  <a:cubicBezTo>
                    <a:pt x="1005553" y="301485"/>
                    <a:pt x="1001776" y="300599"/>
                    <a:pt x="998551" y="298828"/>
                  </a:cubicBezTo>
                  <a:cubicBezTo>
                    <a:pt x="995317" y="297056"/>
                    <a:pt x="992834" y="294456"/>
                    <a:pt x="991045" y="291027"/>
                  </a:cubicBezTo>
                  <a:cubicBezTo>
                    <a:pt x="989238" y="287598"/>
                    <a:pt x="988372" y="283388"/>
                    <a:pt x="988372" y="278416"/>
                  </a:cubicBezTo>
                  <a:cubicBezTo>
                    <a:pt x="988372" y="273558"/>
                    <a:pt x="989190" y="269338"/>
                    <a:pt x="990807" y="265786"/>
                  </a:cubicBezTo>
                  <a:cubicBezTo>
                    <a:pt x="992444" y="262223"/>
                    <a:pt x="994746" y="259490"/>
                    <a:pt x="997724" y="257575"/>
                  </a:cubicBezTo>
                  <a:cubicBezTo>
                    <a:pt x="1000711" y="255641"/>
                    <a:pt x="1004231" y="254679"/>
                    <a:pt x="1008236" y="254679"/>
                  </a:cubicBezTo>
                  <a:cubicBezTo>
                    <a:pt x="1012089" y="254670"/>
                    <a:pt x="1015381" y="255518"/>
                    <a:pt x="1018111" y="257232"/>
                  </a:cubicBezTo>
                  <a:moveTo>
                    <a:pt x="1019433" y="273882"/>
                  </a:moveTo>
                  <a:cubicBezTo>
                    <a:pt x="1019414" y="271186"/>
                    <a:pt x="1018986" y="268824"/>
                    <a:pt x="1018187" y="266776"/>
                  </a:cubicBezTo>
                  <a:cubicBezTo>
                    <a:pt x="1017369" y="264728"/>
                    <a:pt x="1016142" y="263128"/>
                    <a:pt x="1014486" y="261995"/>
                  </a:cubicBezTo>
                  <a:cubicBezTo>
                    <a:pt x="1012850" y="260852"/>
                    <a:pt x="1010729" y="260280"/>
                    <a:pt x="1008150" y="260280"/>
                  </a:cubicBezTo>
                  <a:cubicBezTo>
                    <a:pt x="1004507" y="260280"/>
                    <a:pt x="1001596" y="261471"/>
                    <a:pt x="999436" y="263871"/>
                  </a:cubicBezTo>
                  <a:cubicBezTo>
                    <a:pt x="997257" y="266252"/>
                    <a:pt x="995964" y="269596"/>
                    <a:pt x="995555" y="273882"/>
                  </a:cubicBezTo>
                  <a:lnTo>
                    <a:pt x="1019433" y="273882"/>
                  </a:lnTo>
                  <a:close/>
                  <a:moveTo>
                    <a:pt x="1061254" y="254670"/>
                  </a:moveTo>
                  <a:cubicBezTo>
                    <a:pt x="1059209" y="254670"/>
                    <a:pt x="1057278" y="254965"/>
                    <a:pt x="1055461" y="255527"/>
                  </a:cubicBezTo>
                  <a:cubicBezTo>
                    <a:pt x="1053606" y="256089"/>
                    <a:pt x="1051950" y="256908"/>
                    <a:pt x="1050466" y="257994"/>
                  </a:cubicBezTo>
                  <a:cubicBezTo>
                    <a:pt x="1049001" y="259090"/>
                    <a:pt x="1047774" y="260423"/>
                    <a:pt x="1046803" y="262014"/>
                  </a:cubicBezTo>
                  <a:lnTo>
                    <a:pt x="1046432" y="262014"/>
                  </a:lnTo>
                  <a:lnTo>
                    <a:pt x="1045415" y="255508"/>
                  </a:lnTo>
                  <a:lnTo>
                    <a:pt x="1039897" y="255508"/>
                  </a:lnTo>
                  <a:lnTo>
                    <a:pt x="1039897" y="300676"/>
                  </a:lnTo>
                  <a:lnTo>
                    <a:pt x="1046737" y="300676"/>
                  </a:lnTo>
                  <a:lnTo>
                    <a:pt x="1046737" y="277016"/>
                  </a:lnTo>
                  <a:cubicBezTo>
                    <a:pt x="1046737" y="271643"/>
                    <a:pt x="1047736" y="267529"/>
                    <a:pt x="1049781" y="264700"/>
                  </a:cubicBezTo>
                  <a:cubicBezTo>
                    <a:pt x="1051808" y="261871"/>
                    <a:pt x="1055318" y="260461"/>
                    <a:pt x="1060313" y="260461"/>
                  </a:cubicBezTo>
                  <a:cubicBezTo>
                    <a:pt x="1063842" y="260461"/>
                    <a:pt x="1066477" y="261395"/>
                    <a:pt x="1068190" y="263252"/>
                  </a:cubicBezTo>
                  <a:cubicBezTo>
                    <a:pt x="1069902" y="265128"/>
                    <a:pt x="1070758" y="267938"/>
                    <a:pt x="1070758" y="271701"/>
                  </a:cubicBezTo>
                  <a:lnTo>
                    <a:pt x="1070758" y="300685"/>
                  </a:lnTo>
                  <a:lnTo>
                    <a:pt x="1077522" y="300685"/>
                  </a:lnTo>
                  <a:lnTo>
                    <a:pt x="1077522" y="271253"/>
                  </a:lnTo>
                  <a:cubicBezTo>
                    <a:pt x="1077522" y="265462"/>
                    <a:pt x="1076143" y="261242"/>
                    <a:pt x="1073394" y="258623"/>
                  </a:cubicBezTo>
                  <a:cubicBezTo>
                    <a:pt x="1070654" y="255984"/>
                    <a:pt x="1066611" y="254670"/>
                    <a:pt x="1061254" y="254670"/>
                  </a:cubicBezTo>
                  <a:moveTo>
                    <a:pt x="1104046" y="262661"/>
                  </a:moveTo>
                  <a:cubicBezTo>
                    <a:pt x="1106110" y="261318"/>
                    <a:pt x="1108707" y="260652"/>
                    <a:pt x="1111828" y="260652"/>
                  </a:cubicBezTo>
                  <a:cubicBezTo>
                    <a:pt x="1113407" y="260652"/>
                    <a:pt x="1115082" y="260861"/>
                    <a:pt x="1116880" y="261299"/>
                  </a:cubicBezTo>
                  <a:cubicBezTo>
                    <a:pt x="1118678" y="261737"/>
                    <a:pt x="1120257" y="262233"/>
                    <a:pt x="1121636" y="262785"/>
                  </a:cubicBezTo>
                  <a:lnTo>
                    <a:pt x="1123682" y="257051"/>
                  </a:lnTo>
                  <a:cubicBezTo>
                    <a:pt x="1122340" y="256365"/>
                    <a:pt x="1120638" y="255803"/>
                    <a:pt x="1118516" y="255337"/>
                  </a:cubicBezTo>
                  <a:cubicBezTo>
                    <a:pt x="1116414" y="254879"/>
                    <a:pt x="1114244" y="254651"/>
                    <a:pt x="1111990" y="254651"/>
                  </a:cubicBezTo>
                  <a:cubicBezTo>
                    <a:pt x="1107899" y="254651"/>
                    <a:pt x="1104265" y="255489"/>
                    <a:pt x="1101049" y="257175"/>
                  </a:cubicBezTo>
                  <a:cubicBezTo>
                    <a:pt x="1097834" y="258851"/>
                    <a:pt x="1095322" y="261423"/>
                    <a:pt x="1093505" y="264909"/>
                  </a:cubicBezTo>
                  <a:cubicBezTo>
                    <a:pt x="1091688" y="268395"/>
                    <a:pt x="1090756" y="272853"/>
                    <a:pt x="1090756" y="278321"/>
                  </a:cubicBezTo>
                  <a:cubicBezTo>
                    <a:pt x="1090756" y="283540"/>
                    <a:pt x="1091612" y="287865"/>
                    <a:pt x="1093353" y="291303"/>
                  </a:cubicBezTo>
                  <a:cubicBezTo>
                    <a:pt x="1095084" y="294742"/>
                    <a:pt x="1097501" y="297294"/>
                    <a:pt x="1100602" y="298971"/>
                  </a:cubicBezTo>
                  <a:cubicBezTo>
                    <a:pt x="1103703" y="300647"/>
                    <a:pt x="1107271" y="301485"/>
                    <a:pt x="1111343" y="301485"/>
                  </a:cubicBezTo>
                  <a:cubicBezTo>
                    <a:pt x="1113892" y="301485"/>
                    <a:pt x="1116099" y="301285"/>
                    <a:pt x="1117935" y="300876"/>
                  </a:cubicBezTo>
                  <a:cubicBezTo>
                    <a:pt x="1119791" y="300466"/>
                    <a:pt x="1121484" y="299876"/>
                    <a:pt x="1122987" y="299104"/>
                  </a:cubicBezTo>
                  <a:lnTo>
                    <a:pt x="1122987" y="292999"/>
                  </a:lnTo>
                  <a:cubicBezTo>
                    <a:pt x="1121427" y="293684"/>
                    <a:pt x="1119677" y="294284"/>
                    <a:pt x="1117745" y="294789"/>
                  </a:cubicBezTo>
                  <a:cubicBezTo>
                    <a:pt x="1115833" y="295304"/>
                    <a:pt x="1113673" y="295551"/>
                    <a:pt x="1111295" y="295551"/>
                  </a:cubicBezTo>
                  <a:cubicBezTo>
                    <a:pt x="1108298" y="295551"/>
                    <a:pt x="1105815" y="294865"/>
                    <a:pt x="1103808" y="293522"/>
                  </a:cubicBezTo>
                  <a:cubicBezTo>
                    <a:pt x="1101820" y="292151"/>
                    <a:pt x="1100336" y="290179"/>
                    <a:pt x="1099327" y="287607"/>
                  </a:cubicBezTo>
                  <a:cubicBezTo>
                    <a:pt x="1098329" y="285026"/>
                    <a:pt x="1097824" y="281892"/>
                    <a:pt x="1097824" y="278244"/>
                  </a:cubicBezTo>
                  <a:cubicBezTo>
                    <a:pt x="1097824" y="274434"/>
                    <a:pt x="1098347" y="271215"/>
                    <a:pt x="1099365" y="268595"/>
                  </a:cubicBezTo>
                  <a:cubicBezTo>
                    <a:pt x="1100421" y="265995"/>
                    <a:pt x="1101963" y="264014"/>
                    <a:pt x="1104046" y="262661"/>
                  </a:cubicBezTo>
                  <a:moveTo>
                    <a:pt x="1162601" y="257232"/>
                  </a:moveTo>
                  <a:cubicBezTo>
                    <a:pt x="1165332" y="258937"/>
                    <a:pt x="1167453" y="261318"/>
                    <a:pt x="1168899" y="264376"/>
                  </a:cubicBezTo>
                  <a:cubicBezTo>
                    <a:pt x="1170345" y="267443"/>
                    <a:pt x="1171078" y="271015"/>
                    <a:pt x="1171078" y="275111"/>
                  </a:cubicBezTo>
                  <a:lnTo>
                    <a:pt x="1171078" y="279368"/>
                  </a:lnTo>
                  <a:lnTo>
                    <a:pt x="1139921" y="279368"/>
                  </a:lnTo>
                  <a:cubicBezTo>
                    <a:pt x="1139997" y="284664"/>
                    <a:pt x="1141329" y="288693"/>
                    <a:pt x="1143879" y="291475"/>
                  </a:cubicBezTo>
                  <a:cubicBezTo>
                    <a:pt x="1146447" y="294246"/>
                    <a:pt x="1150034" y="295646"/>
                    <a:pt x="1154658" y="295646"/>
                  </a:cubicBezTo>
                  <a:cubicBezTo>
                    <a:pt x="1157521" y="295646"/>
                    <a:pt x="1160042" y="295389"/>
                    <a:pt x="1162240" y="294846"/>
                  </a:cubicBezTo>
                  <a:cubicBezTo>
                    <a:pt x="1164437" y="294332"/>
                    <a:pt x="1166721" y="293561"/>
                    <a:pt x="1169080" y="292541"/>
                  </a:cubicBezTo>
                  <a:lnTo>
                    <a:pt x="1169080" y="298571"/>
                  </a:lnTo>
                  <a:cubicBezTo>
                    <a:pt x="1166797" y="299590"/>
                    <a:pt x="1164542" y="300333"/>
                    <a:pt x="1162297" y="300800"/>
                  </a:cubicBezTo>
                  <a:cubicBezTo>
                    <a:pt x="1160071" y="301266"/>
                    <a:pt x="1157426" y="301485"/>
                    <a:pt x="1154382" y="301485"/>
                  </a:cubicBezTo>
                  <a:cubicBezTo>
                    <a:pt x="1150034" y="301485"/>
                    <a:pt x="1146257" y="300599"/>
                    <a:pt x="1143032" y="298828"/>
                  </a:cubicBezTo>
                  <a:cubicBezTo>
                    <a:pt x="1139817" y="297056"/>
                    <a:pt x="1137324" y="294456"/>
                    <a:pt x="1135526" y="291027"/>
                  </a:cubicBezTo>
                  <a:cubicBezTo>
                    <a:pt x="1133737" y="287598"/>
                    <a:pt x="1132853" y="283388"/>
                    <a:pt x="1132853" y="278416"/>
                  </a:cubicBezTo>
                  <a:cubicBezTo>
                    <a:pt x="1132853" y="273558"/>
                    <a:pt x="1133671" y="269338"/>
                    <a:pt x="1135307" y="265786"/>
                  </a:cubicBezTo>
                  <a:cubicBezTo>
                    <a:pt x="1136944" y="262223"/>
                    <a:pt x="1139246" y="259490"/>
                    <a:pt x="1142223" y="257575"/>
                  </a:cubicBezTo>
                  <a:cubicBezTo>
                    <a:pt x="1145192" y="255641"/>
                    <a:pt x="1148712" y="254679"/>
                    <a:pt x="1152736" y="254679"/>
                  </a:cubicBezTo>
                  <a:cubicBezTo>
                    <a:pt x="1156560" y="254670"/>
                    <a:pt x="1159842" y="255518"/>
                    <a:pt x="1162601" y="257232"/>
                  </a:cubicBezTo>
                  <a:moveTo>
                    <a:pt x="1163914" y="273882"/>
                  </a:moveTo>
                  <a:cubicBezTo>
                    <a:pt x="1163876" y="271186"/>
                    <a:pt x="1163467" y="268824"/>
                    <a:pt x="1162649" y="266776"/>
                  </a:cubicBezTo>
                  <a:cubicBezTo>
                    <a:pt x="1161850" y="264728"/>
                    <a:pt x="1160603" y="263128"/>
                    <a:pt x="1158967" y="261995"/>
                  </a:cubicBezTo>
                  <a:cubicBezTo>
                    <a:pt x="1157312" y="260852"/>
                    <a:pt x="1155209" y="260280"/>
                    <a:pt x="1152631" y="260280"/>
                  </a:cubicBezTo>
                  <a:cubicBezTo>
                    <a:pt x="1148969" y="260280"/>
                    <a:pt x="1146076" y="261471"/>
                    <a:pt x="1143898" y="263871"/>
                  </a:cubicBezTo>
                  <a:cubicBezTo>
                    <a:pt x="1141719" y="266252"/>
                    <a:pt x="1140444" y="269596"/>
                    <a:pt x="1140035" y="273882"/>
                  </a:cubicBezTo>
                  <a:lnTo>
                    <a:pt x="1163914" y="273882"/>
                  </a:lnTo>
                  <a:close/>
                  <a:moveTo>
                    <a:pt x="1211890" y="282216"/>
                  </a:moveTo>
                  <a:cubicBezTo>
                    <a:pt x="1210777" y="280645"/>
                    <a:pt x="1209179" y="279292"/>
                    <a:pt x="1207134" y="278178"/>
                  </a:cubicBezTo>
                  <a:cubicBezTo>
                    <a:pt x="1205069" y="277073"/>
                    <a:pt x="1202634" y="275996"/>
                    <a:pt x="1199808" y="274939"/>
                  </a:cubicBezTo>
                  <a:cubicBezTo>
                    <a:pt x="1196983" y="273882"/>
                    <a:pt x="1194700" y="272948"/>
                    <a:pt x="1192968" y="272148"/>
                  </a:cubicBezTo>
                  <a:cubicBezTo>
                    <a:pt x="1191237" y="271348"/>
                    <a:pt x="1189981" y="270491"/>
                    <a:pt x="1189201" y="269586"/>
                  </a:cubicBezTo>
                  <a:cubicBezTo>
                    <a:pt x="1188421" y="268681"/>
                    <a:pt x="1188031" y="267510"/>
                    <a:pt x="1188031" y="266119"/>
                  </a:cubicBezTo>
                  <a:cubicBezTo>
                    <a:pt x="1188031" y="264319"/>
                    <a:pt x="1188868" y="262880"/>
                    <a:pt x="1190561" y="261842"/>
                  </a:cubicBezTo>
                  <a:cubicBezTo>
                    <a:pt x="1192255" y="260804"/>
                    <a:pt x="1194671" y="260280"/>
                    <a:pt x="1197830" y="260280"/>
                  </a:cubicBezTo>
                  <a:cubicBezTo>
                    <a:pt x="1200018" y="260280"/>
                    <a:pt x="1202177" y="260547"/>
                    <a:pt x="1204299" y="261099"/>
                  </a:cubicBezTo>
                  <a:cubicBezTo>
                    <a:pt x="1206420" y="261652"/>
                    <a:pt x="1208409" y="262328"/>
                    <a:pt x="1210264" y="263128"/>
                  </a:cubicBezTo>
                  <a:lnTo>
                    <a:pt x="1212566" y="257642"/>
                  </a:lnTo>
                  <a:cubicBezTo>
                    <a:pt x="1210521" y="256727"/>
                    <a:pt x="1208294" y="256003"/>
                    <a:pt x="1205916" y="255489"/>
                  </a:cubicBezTo>
                  <a:cubicBezTo>
                    <a:pt x="1203557" y="254946"/>
                    <a:pt x="1201007" y="254670"/>
                    <a:pt x="1198296" y="254670"/>
                  </a:cubicBezTo>
                  <a:cubicBezTo>
                    <a:pt x="1193263" y="254670"/>
                    <a:pt x="1189210" y="255699"/>
                    <a:pt x="1186128" y="257747"/>
                  </a:cubicBezTo>
                  <a:cubicBezTo>
                    <a:pt x="1183046" y="259794"/>
                    <a:pt x="1181486" y="262719"/>
                    <a:pt x="1181486" y="266548"/>
                  </a:cubicBezTo>
                  <a:cubicBezTo>
                    <a:pt x="1181486" y="269053"/>
                    <a:pt x="1182056" y="271082"/>
                    <a:pt x="1183217" y="272644"/>
                  </a:cubicBezTo>
                  <a:cubicBezTo>
                    <a:pt x="1184349" y="274225"/>
                    <a:pt x="1185966" y="275549"/>
                    <a:pt x="1188069" y="276625"/>
                  </a:cubicBezTo>
                  <a:cubicBezTo>
                    <a:pt x="1190171" y="277720"/>
                    <a:pt x="1192654" y="278806"/>
                    <a:pt x="1195537" y="279911"/>
                  </a:cubicBezTo>
                  <a:cubicBezTo>
                    <a:pt x="1198458" y="280978"/>
                    <a:pt x="1200722" y="281959"/>
                    <a:pt x="1202377" y="282864"/>
                  </a:cubicBezTo>
                  <a:cubicBezTo>
                    <a:pt x="1204032" y="283759"/>
                    <a:pt x="1205184" y="284674"/>
                    <a:pt x="1205888" y="285617"/>
                  </a:cubicBezTo>
                  <a:cubicBezTo>
                    <a:pt x="1206591" y="286569"/>
                    <a:pt x="1206944" y="287665"/>
                    <a:pt x="1206944" y="288893"/>
                  </a:cubicBezTo>
                  <a:cubicBezTo>
                    <a:pt x="1206944" y="291074"/>
                    <a:pt x="1206049" y="292779"/>
                    <a:pt x="1204308" y="294046"/>
                  </a:cubicBezTo>
                  <a:cubicBezTo>
                    <a:pt x="1202558" y="295313"/>
                    <a:pt x="1199723" y="295942"/>
                    <a:pt x="1195832" y="295942"/>
                  </a:cubicBezTo>
                  <a:cubicBezTo>
                    <a:pt x="1193158" y="295942"/>
                    <a:pt x="1190552" y="295570"/>
                    <a:pt x="1188012" y="294827"/>
                  </a:cubicBezTo>
                  <a:cubicBezTo>
                    <a:pt x="1185443" y="294084"/>
                    <a:pt x="1183255" y="293265"/>
                    <a:pt x="1181419" y="292351"/>
                  </a:cubicBezTo>
                  <a:lnTo>
                    <a:pt x="1181419" y="298656"/>
                  </a:lnTo>
                  <a:cubicBezTo>
                    <a:pt x="1183150" y="299571"/>
                    <a:pt x="1185177" y="300276"/>
                    <a:pt x="1187479" y="300761"/>
                  </a:cubicBezTo>
                  <a:cubicBezTo>
                    <a:pt x="1189781" y="301266"/>
                    <a:pt x="1192512" y="301504"/>
                    <a:pt x="1195670" y="301504"/>
                  </a:cubicBezTo>
                  <a:cubicBezTo>
                    <a:pt x="1199371" y="301504"/>
                    <a:pt x="1202567" y="301009"/>
                    <a:pt x="1205240" y="300018"/>
                  </a:cubicBezTo>
                  <a:cubicBezTo>
                    <a:pt x="1207914" y="299037"/>
                    <a:pt x="1209978" y="297561"/>
                    <a:pt x="1211405" y="295589"/>
                  </a:cubicBezTo>
                  <a:cubicBezTo>
                    <a:pt x="1212851" y="293637"/>
                    <a:pt x="1213565" y="291198"/>
                    <a:pt x="1213565" y="288322"/>
                  </a:cubicBezTo>
                  <a:cubicBezTo>
                    <a:pt x="1213546" y="285836"/>
                    <a:pt x="1213004" y="283797"/>
                    <a:pt x="1211890" y="282216"/>
                  </a:cubicBezTo>
                </a:path>
              </a:pathLst>
            </a:custGeom>
            <a:solidFill>
              <a:schemeClr val="tx1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32864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0A45BED-6188-4555-B827-ABD5A2A0D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EF89-49DD-4BBA-B1F7-F4068A560E92}" type="datetime1">
              <a:rPr lang="de-DE" smtClean="0"/>
              <a:t>26.02.2025</a:t>
            </a:fld>
            <a:endParaRPr lang="de-DE" dirty="0"/>
          </a:p>
        </p:txBody>
      </p:sp>
      <p:sp>
        <p:nvSpPr>
          <p:cNvPr id="7" name="Grafik 4">
            <a:extLst>
              <a:ext uri="{FF2B5EF4-FFF2-40B4-BE49-F238E27FC236}">
                <a16:creationId xmlns:a16="http://schemas.microsoft.com/office/drawing/2014/main" id="{D81C597C-E687-4AAC-87BD-BDB67F03D90F}"/>
              </a:ext>
            </a:extLst>
          </p:cNvPr>
          <p:cNvSpPr/>
          <p:nvPr userDrawn="1"/>
        </p:nvSpPr>
        <p:spPr>
          <a:xfrm>
            <a:off x="3240011" y="0"/>
            <a:ext cx="8953194" cy="6858000"/>
          </a:xfrm>
          <a:custGeom>
            <a:avLst/>
            <a:gdLst>
              <a:gd name="connsiteX0" fmla="*/ 6857987 w 8953194"/>
              <a:gd name="connsiteY0" fmla="*/ 0 h 6858000"/>
              <a:gd name="connsiteX1" fmla="*/ 0 w 8953194"/>
              <a:gd name="connsiteY1" fmla="*/ 6858000 h 6858000"/>
              <a:gd name="connsiteX2" fmla="*/ 8953195 w 8953194"/>
              <a:gd name="connsiteY2" fmla="*/ 6858000 h 6858000"/>
              <a:gd name="connsiteX3" fmla="*/ 8953195 w 8953194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53194" h="6858000">
                <a:moveTo>
                  <a:pt x="6857987" y="0"/>
                </a:moveTo>
                <a:lnTo>
                  <a:pt x="0" y="6858000"/>
                </a:lnTo>
                <a:lnTo>
                  <a:pt x="8953195" y="6858000"/>
                </a:lnTo>
                <a:lnTo>
                  <a:pt x="8953195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5000"/>
                </a:schemeClr>
              </a:gs>
              <a:gs pos="100000">
                <a:schemeClr val="bg1">
                  <a:alpha val="35000"/>
                </a:schemeClr>
              </a:gs>
            </a:gsLst>
            <a:lin ang="540000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E4BA9FF-0F1C-4D14-845F-A59528425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2462400"/>
            <a:ext cx="5508000" cy="1620000"/>
          </a:xfrm>
        </p:spPr>
        <p:txBody>
          <a:bodyPr anchor="t" anchorCtr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9EEC1278-CB8C-4609-BA2C-D55E84D55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indent="0">
              <a:buFont typeface="Symbol" panose="05050102010706020507" pitchFamily="18" charset="2"/>
              <a:buNone/>
            </a:pPr>
            <a:r>
              <a:rPr lang="de-DE"/>
              <a:t>deRSE2025 | Zaqi Fathis, Helga Tauscher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4D6B1AA6-F212-420B-8E23-E8BBCE10B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1E18-F387-4305-A0C6-40E8504050B5}" type="slidenum">
              <a:rPr lang="de-DE" smtClean="0"/>
              <a:pPr/>
              <a:t>‹#›</a:t>
            </a:fld>
            <a:endParaRPr lang="de-DE" dirty="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C8775D3C-C984-4C38-A122-E33B0E2EC35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38162" y="6536381"/>
            <a:ext cx="637200" cy="155601"/>
            <a:chOff x="4821634" y="1946484"/>
            <a:chExt cx="1213526" cy="296341"/>
          </a:xfrm>
        </p:grpSpPr>
        <p:sp>
          <p:nvSpPr>
            <p:cNvPr id="14" name="Freihandform 11">
              <a:extLst>
                <a:ext uri="{FF2B5EF4-FFF2-40B4-BE49-F238E27FC236}">
                  <a16:creationId xmlns:a16="http://schemas.microsoft.com/office/drawing/2014/main" id="{677017B7-CB0A-4A79-8961-195241114668}"/>
                </a:ext>
              </a:extLst>
            </p:cNvPr>
            <p:cNvSpPr/>
            <p:nvPr/>
          </p:nvSpPr>
          <p:spPr>
            <a:xfrm>
              <a:off x="5739302" y="1946484"/>
              <a:ext cx="295858" cy="296341"/>
            </a:xfrm>
            <a:custGeom>
              <a:avLst/>
              <a:gdLst>
                <a:gd name="connsiteX0" fmla="*/ 295859 w 295858"/>
                <a:gd name="connsiteY0" fmla="*/ 147933 h 296341"/>
                <a:gd name="connsiteX1" fmla="*/ 286279 w 295858"/>
                <a:gd name="connsiteY1" fmla="*/ 89259 h 296341"/>
                <a:gd name="connsiteX2" fmla="*/ 258110 w 295858"/>
                <a:gd name="connsiteY2" fmla="*/ 42072 h 296341"/>
                <a:gd name="connsiteX3" fmla="*/ 212255 w 295858"/>
                <a:gd name="connsiteY3" fmla="*/ 10706 h 296341"/>
                <a:gd name="connsiteX4" fmla="*/ 161282 w 295858"/>
                <a:gd name="connsiteY4" fmla="*/ 0 h 296341"/>
                <a:gd name="connsiteX5" fmla="*/ 135671 w 295858"/>
                <a:gd name="connsiteY5" fmla="*/ 25641 h 296341"/>
                <a:gd name="connsiteX6" fmla="*/ 149209 w 295858"/>
                <a:gd name="connsiteY6" fmla="*/ 25641 h 296341"/>
                <a:gd name="connsiteX7" fmla="*/ 202180 w 295858"/>
                <a:gd name="connsiteY7" fmla="*/ 41472 h 296341"/>
                <a:gd name="connsiteX8" fmla="*/ 232518 w 295858"/>
                <a:gd name="connsiteY8" fmla="*/ 84906 h 296341"/>
                <a:gd name="connsiteX9" fmla="*/ 242298 w 295858"/>
                <a:gd name="connsiteY9" fmla="*/ 147933 h 296341"/>
                <a:gd name="connsiteX10" fmla="*/ 233308 w 295858"/>
                <a:gd name="connsiteY10" fmla="*/ 210960 h 296341"/>
                <a:gd name="connsiteX11" fmla="*/ 203959 w 295858"/>
                <a:gd name="connsiteY11" fmla="*/ 254403 h 296341"/>
                <a:gd name="connsiteX12" fmla="*/ 149209 w 295858"/>
                <a:gd name="connsiteY12" fmla="*/ 270234 h 296341"/>
                <a:gd name="connsiteX13" fmla="*/ 97437 w 295858"/>
                <a:gd name="connsiteY13" fmla="*/ 270234 h 296341"/>
                <a:gd name="connsiteX14" fmla="*/ 90616 w 295858"/>
                <a:gd name="connsiteY14" fmla="*/ 269138 h 296341"/>
                <a:gd name="connsiteX15" fmla="*/ 88932 w 295858"/>
                <a:gd name="connsiteY15" fmla="*/ 263109 h 296341"/>
                <a:gd name="connsiteX16" fmla="*/ 88932 w 295858"/>
                <a:gd name="connsiteY16" fmla="*/ 72438 h 296341"/>
                <a:gd name="connsiteX17" fmla="*/ 43476 w 295858"/>
                <a:gd name="connsiteY17" fmla="*/ 117948 h 296341"/>
                <a:gd name="connsiteX18" fmla="*/ 43476 w 295858"/>
                <a:gd name="connsiteY18" fmla="*/ 262109 h 296341"/>
                <a:gd name="connsiteX19" fmla="*/ 42687 w 295858"/>
                <a:gd name="connsiteY19" fmla="*/ 268443 h 296341"/>
                <a:gd name="connsiteX20" fmla="*/ 37350 w 295858"/>
                <a:gd name="connsiteY20" fmla="*/ 270234 h 296341"/>
                <a:gd name="connsiteX21" fmla="*/ 7107 w 295858"/>
                <a:gd name="connsiteY21" fmla="*/ 270234 h 296341"/>
                <a:gd name="connsiteX22" fmla="*/ 1284 w 295858"/>
                <a:gd name="connsiteY22" fmla="*/ 271615 h 296341"/>
                <a:gd name="connsiteX23" fmla="*/ 0 w 295858"/>
                <a:gd name="connsiteY23" fmla="*/ 277739 h 296341"/>
                <a:gd name="connsiteX24" fmla="*/ 0 w 295858"/>
                <a:gd name="connsiteY24" fmla="*/ 289617 h 296341"/>
                <a:gd name="connsiteX25" fmla="*/ 1475 w 295858"/>
                <a:gd name="connsiteY25" fmla="*/ 295151 h 296341"/>
                <a:gd name="connsiteX26" fmla="*/ 7316 w 295858"/>
                <a:gd name="connsiteY26" fmla="*/ 296342 h 296341"/>
                <a:gd name="connsiteX27" fmla="*/ 149599 w 295858"/>
                <a:gd name="connsiteY27" fmla="*/ 296342 h 296341"/>
                <a:gd name="connsiteX28" fmla="*/ 210571 w 295858"/>
                <a:gd name="connsiteY28" fmla="*/ 285159 h 296341"/>
                <a:gd name="connsiteX29" fmla="*/ 256616 w 295858"/>
                <a:gd name="connsiteY29" fmla="*/ 253794 h 296341"/>
                <a:gd name="connsiteX30" fmla="*/ 285765 w 295858"/>
                <a:gd name="connsiteY30" fmla="*/ 206607 h 296341"/>
                <a:gd name="connsiteX31" fmla="*/ 295859 w 295858"/>
                <a:gd name="connsiteY31" fmla="*/ 147933 h 296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95858" h="296341">
                  <a:moveTo>
                    <a:pt x="295859" y="147933"/>
                  </a:moveTo>
                  <a:cubicBezTo>
                    <a:pt x="295859" y="126825"/>
                    <a:pt x="292662" y="107271"/>
                    <a:pt x="286279" y="89259"/>
                  </a:cubicBezTo>
                  <a:cubicBezTo>
                    <a:pt x="279876" y="71257"/>
                    <a:pt x="270496" y="55521"/>
                    <a:pt x="258110" y="42072"/>
                  </a:cubicBezTo>
                  <a:cubicBezTo>
                    <a:pt x="245723" y="28613"/>
                    <a:pt x="230444" y="18155"/>
                    <a:pt x="212255" y="10706"/>
                  </a:cubicBezTo>
                  <a:cubicBezTo>
                    <a:pt x="197166" y="4515"/>
                    <a:pt x="180099" y="1048"/>
                    <a:pt x="161282" y="0"/>
                  </a:cubicBezTo>
                  <a:lnTo>
                    <a:pt x="135671" y="25641"/>
                  </a:lnTo>
                  <a:lnTo>
                    <a:pt x="149209" y="25641"/>
                  </a:lnTo>
                  <a:cubicBezTo>
                    <a:pt x="170824" y="25641"/>
                    <a:pt x="188471" y="30918"/>
                    <a:pt x="202180" y="41472"/>
                  </a:cubicBezTo>
                  <a:cubicBezTo>
                    <a:pt x="215879" y="52035"/>
                    <a:pt x="225992" y="66504"/>
                    <a:pt x="232518" y="84906"/>
                  </a:cubicBezTo>
                  <a:cubicBezTo>
                    <a:pt x="239035" y="103308"/>
                    <a:pt x="242298" y="124320"/>
                    <a:pt x="242298" y="147933"/>
                  </a:cubicBezTo>
                  <a:cubicBezTo>
                    <a:pt x="242298" y="171536"/>
                    <a:pt x="239302" y="192557"/>
                    <a:pt x="233308" y="210960"/>
                  </a:cubicBezTo>
                  <a:cubicBezTo>
                    <a:pt x="227315" y="229362"/>
                    <a:pt x="217525" y="243840"/>
                    <a:pt x="203959" y="254403"/>
                  </a:cubicBezTo>
                  <a:cubicBezTo>
                    <a:pt x="190383" y="264947"/>
                    <a:pt x="172136" y="270234"/>
                    <a:pt x="149209" y="270234"/>
                  </a:cubicBezTo>
                  <a:lnTo>
                    <a:pt x="97437" y="270234"/>
                  </a:lnTo>
                  <a:cubicBezTo>
                    <a:pt x="94002" y="270234"/>
                    <a:pt x="91729" y="269862"/>
                    <a:pt x="90616" y="269138"/>
                  </a:cubicBezTo>
                  <a:cubicBezTo>
                    <a:pt x="89493" y="268415"/>
                    <a:pt x="88932" y="266405"/>
                    <a:pt x="88932" y="263109"/>
                  </a:cubicBezTo>
                  <a:lnTo>
                    <a:pt x="88932" y="72438"/>
                  </a:lnTo>
                  <a:lnTo>
                    <a:pt x="43476" y="117948"/>
                  </a:lnTo>
                  <a:lnTo>
                    <a:pt x="43476" y="262109"/>
                  </a:lnTo>
                  <a:cubicBezTo>
                    <a:pt x="43476" y="265147"/>
                    <a:pt x="43210" y="267252"/>
                    <a:pt x="42687" y="268443"/>
                  </a:cubicBezTo>
                  <a:cubicBezTo>
                    <a:pt x="42154" y="269624"/>
                    <a:pt x="40375" y="270234"/>
                    <a:pt x="37350" y="270234"/>
                  </a:cubicBezTo>
                  <a:lnTo>
                    <a:pt x="7107" y="270234"/>
                  </a:lnTo>
                  <a:cubicBezTo>
                    <a:pt x="4081" y="270234"/>
                    <a:pt x="2131" y="270681"/>
                    <a:pt x="1284" y="271615"/>
                  </a:cubicBezTo>
                  <a:cubicBezTo>
                    <a:pt x="419" y="272539"/>
                    <a:pt x="0" y="274587"/>
                    <a:pt x="0" y="277739"/>
                  </a:cubicBezTo>
                  <a:lnTo>
                    <a:pt x="0" y="289617"/>
                  </a:lnTo>
                  <a:cubicBezTo>
                    <a:pt x="0" y="292522"/>
                    <a:pt x="485" y="294361"/>
                    <a:pt x="1475" y="295151"/>
                  </a:cubicBezTo>
                  <a:cubicBezTo>
                    <a:pt x="2464" y="295942"/>
                    <a:pt x="4405" y="296342"/>
                    <a:pt x="7316" y="296342"/>
                  </a:cubicBezTo>
                  <a:lnTo>
                    <a:pt x="149599" y="296342"/>
                  </a:lnTo>
                  <a:cubicBezTo>
                    <a:pt x="172260" y="296342"/>
                    <a:pt x="192581" y="292608"/>
                    <a:pt x="210571" y="285159"/>
                  </a:cubicBezTo>
                  <a:cubicBezTo>
                    <a:pt x="228551" y="277711"/>
                    <a:pt x="243906" y="267252"/>
                    <a:pt x="256616" y="253794"/>
                  </a:cubicBezTo>
                  <a:cubicBezTo>
                    <a:pt x="269335" y="240344"/>
                    <a:pt x="279049" y="224619"/>
                    <a:pt x="285765" y="206607"/>
                  </a:cubicBezTo>
                  <a:cubicBezTo>
                    <a:pt x="292491" y="188595"/>
                    <a:pt x="295859" y="169040"/>
                    <a:pt x="295859" y="147933"/>
                  </a:cubicBezTo>
                </a:path>
              </a:pathLst>
            </a:custGeom>
            <a:solidFill>
              <a:schemeClr val="tx1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5" name="Freihandform 12">
              <a:extLst>
                <a:ext uri="{FF2B5EF4-FFF2-40B4-BE49-F238E27FC236}">
                  <a16:creationId xmlns:a16="http://schemas.microsoft.com/office/drawing/2014/main" id="{82CD6EE2-716A-44DC-9237-4BE509C4609F}"/>
                </a:ext>
              </a:extLst>
            </p:cNvPr>
            <p:cNvSpPr/>
            <p:nvPr/>
          </p:nvSpPr>
          <p:spPr>
            <a:xfrm>
              <a:off x="4821634" y="1946588"/>
              <a:ext cx="918942" cy="296237"/>
            </a:xfrm>
            <a:custGeom>
              <a:avLst/>
              <a:gdLst>
                <a:gd name="connsiteX0" fmla="*/ 237618 w 918942"/>
                <a:gd name="connsiteY0" fmla="*/ 0 h 296237"/>
                <a:gd name="connsiteX1" fmla="*/ 237618 w 918942"/>
                <a:gd name="connsiteY1" fmla="*/ 296237 h 296237"/>
                <a:gd name="connsiteX2" fmla="*/ 176332 w 918942"/>
                <a:gd name="connsiteY2" fmla="*/ 296237 h 296237"/>
                <a:gd name="connsiteX3" fmla="*/ 176332 w 918942"/>
                <a:gd name="connsiteY3" fmla="*/ 168383 h 296237"/>
                <a:gd name="connsiteX4" fmla="*/ 61495 w 918942"/>
                <a:gd name="connsiteY4" fmla="*/ 168383 h 296237"/>
                <a:gd name="connsiteX5" fmla="*/ 61495 w 918942"/>
                <a:gd name="connsiteY5" fmla="*/ 296237 h 296237"/>
                <a:gd name="connsiteX6" fmla="*/ 0 w 918942"/>
                <a:gd name="connsiteY6" fmla="*/ 296237 h 296237"/>
                <a:gd name="connsiteX7" fmla="*/ 0 w 918942"/>
                <a:gd name="connsiteY7" fmla="*/ 0 h 296237"/>
                <a:gd name="connsiteX8" fmla="*/ 61495 w 918942"/>
                <a:gd name="connsiteY8" fmla="*/ 0 h 296237"/>
                <a:gd name="connsiteX9" fmla="*/ 61495 w 918942"/>
                <a:gd name="connsiteY9" fmla="*/ 116110 h 296237"/>
                <a:gd name="connsiteX10" fmla="*/ 176341 w 918942"/>
                <a:gd name="connsiteY10" fmla="*/ 116110 h 296237"/>
                <a:gd name="connsiteX11" fmla="*/ 176341 w 918942"/>
                <a:gd name="connsiteY11" fmla="*/ 0 h 296237"/>
                <a:gd name="connsiteX12" fmla="*/ 237618 w 918942"/>
                <a:gd name="connsiteY12" fmla="*/ 0 h 296237"/>
                <a:gd name="connsiteX13" fmla="*/ 274530 w 918942"/>
                <a:gd name="connsiteY13" fmla="*/ 0 h 296237"/>
                <a:gd name="connsiteX14" fmla="*/ 274530 w 918942"/>
                <a:gd name="connsiteY14" fmla="*/ 52273 h 296237"/>
                <a:gd name="connsiteX15" fmla="*/ 353273 w 918942"/>
                <a:gd name="connsiteY15" fmla="*/ 52273 h 296237"/>
                <a:gd name="connsiteX16" fmla="*/ 353273 w 918942"/>
                <a:gd name="connsiteY16" fmla="*/ 296237 h 296237"/>
                <a:gd name="connsiteX17" fmla="*/ 414768 w 918942"/>
                <a:gd name="connsiteY17" fmla="*/ 296237 h 296237"/>
                <a:gd name="connsiteX18" fmla="*/ 414768 w 918942"/>
                <a:gd name="connsiteY18" fmla="*/ 52264 h 296237"/>
                <a:gd name="connsiteX19" fmla="*/ 493510 w 918942"/>
                <a:gd name="connsiteY19" fmla="*/ 52264 h 296237"/>
                <a:gd name="connsiteX20" fmla="*/ 493510 w 918942"/>
                <a:gd name="connsiteY20" fmla="*/ 0 h 296237"/>
                <a:gd name="connsiteX21" fmla="*/ 274530 w 918942"/>
                <a:gd name="connsiteY21" fmla="*/ 0 h 296237"/>
                <a:gd name="connsiteX22" fmla="*/ 858456 w 918942"/>
                <a:gd name="connsiteY22" fmla="*/ 0 h 296237"/>
                <a:gd name="connsiteX23" fmla="*/ 807283 w 918942"/>
                <a:gd name="connsiteY23" fmla="*/ 218056 h 296237"/>
                <a:gd name="connsiteX24" fmla="*/ 751734 w 918942"/>
                <a:gd name="connsiteY24" fmla="*/ 0 h 296237"/>
                <a:gd name="connsiteX25" fmla="*/ 693617 w 918942"/>
                <a:gd name="connsiteY25" fmla="*/ 0 h 296237"/>
                <a:gd name="connsiteX26" fmla="*/ 637877 w 918942"/>
                <a:gd name="connsiteY26" fmla="*/ 218056 h 296237"/>
                <a:gd name="connsiteX27" fmla="*/ 586714 w 918942"/>
                <a:gd name="connsiteY27" fmla="*/ 0 h 296237"/>
                <a:gd name="connsiteX28" fmla="*/ 526208 w 918942"/>
                <a:gd name="connsiteY28" fmla="*/ 0 h 296237"/>
                <a:gd name="connsiteX29" fmla="*/ 600194 w 918942"/>
                <a:gd name="connsiteY29" fmla="*/ 296237 h 296237"/>
                <a:gd name="connsiteX30" fmla="*/ 670014 w 918942"/>
                <a:gd name="connsiteY30" fmla="*/ 296237 h 296237"/>
                <a:gd name="connsiteX31" fmla="*/ 722376 w 918942"/>
                <a:gd name="connsiteY31" fmla="*/ 88325 h 296237"/>
                <a:gd name="connsiteX32" fmla="*/ 775042 w 918942"/>
                <a:gd name="connsiteY32" fmla="*/ 295846 h 296237"/>
                <a:gd name="connsiteX33" fmla="*/ 868588 w 918942"/>
                <a:gd name="connsiteY33" fmla="*/ 202187 h 296237"/>
                <a:gd name="connsiteX34" fmla="*/ 918943 w 918942"/>
                <a:gd name="connsiteY34" fmla="*/ 0 h 296237"/>
                <a:gd name="connsiteX35" fmla="*/ 858456 w 918942"/>
                <a:gd name="connsiteY35" fmla="*/ 0 h 29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18942" h="296237">
                  <a:moveTo>
                    <a:pt x="237618" y="0"/>
                  </a:moveTo>
                  <a:lnTo>
                    <a:pt x="237618" y="296237"/>
                  </a:lnTo>
                  <a:lnTo>
                    <a:pt x="176332" y="296237"/>
                  </a:lnTo>
                  <a:lnTo>
                    <a:pt x="176332" y="168383"/>
                  </a:lnTo>
                  <a:lnTo>
                    <a:pt x="61495" y="168383"/>
                  </a:lnTo>
                  <a:lnTo>
                    <a:pt x="61495" y="296237"/>
                  </a:lnTo>
                  <a:lnTo>
                    <a:pt x="0" y="296237"/>
                  </a:lnTo>
                  <a:lnTo>
                    <a:pt x="0" y="0"/>
                  </a:lnTo>
                  <a:lnTo>
                    <a:pt x="61495" y="0"/>
                  </a:lnTo>
                  <a:lnTo>
                    <a:pt x="61495" y="116110"/>
                  </a:lnTo>
                  <a:lnTo>
                    <a:pt x="176341" y="116110"/>
                  </a:lnTo>
                  <a:lnTo>
                    <a:pt x="176341" y="0"/>
                  </a:lnTo>
                  <a:lnTo>
                    <a:pt x="237618" y="0"/>
                  </a:lnTo>
                  <a:close/>
                  <a:moveTo>
                    <a:pt x="274530" y="0"/>
                  </a:moveTo>
                  <a:lnTo>
                    <a:pt x="274530" y="52273"/>
                  </a:lnTo>
                  <a:lnTo>
                    <a:pt x="353273" y="52273"/>
                  </a:lnTo>
                  <a:lnTo>
                    <a:pt x="353273" y="296237"/>
                  </a:lnTo>
                  <a:lnTo>
                    <a:pt x="414768" y="296237"/>
                  </a:lnTo>
                  <a:lnTo>
                    <a:pt x="414768" y="52264"/>
                  </a:lnTo>
                  <a:lnTo>
                    <a:pt x="493510" y="52264"/>
                  </a:lnTo>
                  <a:lnTo>
                    <a:pt x="493510" y="0"/>
                  </a:lnTo>
                  <a:lnTo>
                    <a:pt x="274530" y="0"/>
                  </a:lnTo>
                  <a:close/>
                  <a:moveTo>
                    <a:pt x="858456" y="0"/>
                  </a:moveTo>
                  <a:lnTo>
                    <a:pt x="807283" y="218056"/>
                  </a:lnTo>
                  <a:lnTo>
                    <a:pt x="751734" y="0"/>
                  </a:lnTo>
                  <a:lnTo>
                    <a:pt x="693617" y="0"/>
                  </a:lnTo>
                  <a:lnTo>
                    <a:pt x="637877" y="218056"/>
                  </a:lnTo>
                  <a:lnTo>
                    <a:pt x="586714" y="0"/>
                  </a:lnTo>
                  <a:lnTo>
                    <a:pt x="526208" y="0"/>
                  </a:lnTo>
                  <a:lnTo>
                    <a:pt x="600194" y="296237"/>
                  </a:lnTo>
                  <a:lnTo>
                    <a:pt x="670014" y="296237"/>
                  </a:lnTo>
                  <a:lnTo>
                    <a:pt x="722376" y="88325"/>
                  </a:lnTo>
                  <a:lnTo>
                    <a:pt x="775042" y="295846"/>
                  </a:lnTo>
                  <a:lnTo>
                    <a:pt x="868588" y="202187"/>
                  </a:lnTo>
                  <a:lnTo>
                    <a:pt x="918943" y="0"/>
                  </a:lnTo>
                  <a:lnTo>
                    <a:pt x="858456" y="0"/>
                  </a:lnTo>
                  <a:close/>
                </a:path>
              </a:pathLst>
            </a:custGeom>
            <a:solidFill>
              <a:schemeClr val="tx1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1794664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mit 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14">
            <a:extLst>
              <a:ext uri="{FF2B5EF4-FFF2-40B4-BE49-F238E27FC236}">
                <a16:creationId xmlns:a16="http://schemas.microsoft.com/office/drawing/2014/main" id="{AB88BDEF-9731-4A05-B50F-95520615B0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40012" y="0"/>
            <a:ext cx="8951989" cy="6858000"/>
          </a:xfrm>
          <a:custGeom>
            <a:avLst/>
            <a:gdLst>
              <a:gd name="connsiteX0" fmla="*/ 6857987 w 8951989"/>
              <a:gd name="connsiteY0" fmla="*/ 0 h 6858000"/>
              <a:gd name="connsiteX1" fmla="*/ 8951989 w 8951989"/>
              <a:gd name="connsiteY1" fmla="*/ 0 h 6858000"/>
              <a:gd name="connsiteX2" fmla="*/ 8951989 w 8951989"/>
              <a:gd name="connsiteY2" fmla="*/ 6858000 h 6858000"/>
              <a:gd name="connsiteX3" fmla="*/ 0 w 895198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51989" h="6858000">
                <a:moveTo>
                  <a:pt x="6857987" y="0"/>
                </a:moveTo>
                <a:lnTo>
                  <a:pt x="8951989" y="0"/>
                </a:lnTo>
                <a:lnTo>
                  <a:pt x="895198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702000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E4BA9FF-0F1C-4D14-845F-A59528425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2462400"/>
            <a:ext cx="5508000" cy="1620000"/>
          </a:xfrm>
        </p:spPr>
        <p:txBody>
          <a:bodyPr anchor="t" anchorCtr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5826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8562A6-E9EE-47EF-963C-CD50AC171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356F46B-8105-44C6-80D3-C355A898D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D1ADB-551D-41BE-AD30-9A881A23A495}" type="datetime1">
              <a:rPr lang="de-DE" smtClean="0"/>
              <a:t>26.02.2025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D2BE26-9647-4AAE-BF48-5A1835B81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indent="0">
              <a:buFont typeface="Symbol" panose="05050102010706020507" pitchFamily="18" charset="2"/>
              <a:buNone/>
            </a:pPr>
            <a:r>
              <a:rPr lang="de-DE"/>
              <a:t>deRSE2025 | Zaqi Fathis, Helga Tauscher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A414B5D-BA80-4B89-B54E-2A97CBE05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1E18-F387-4305-A0C6-40E8504050B5}" type="slidenum">
              <a:rPr lang="de-DE" smtClean="0"/>
              <a:t>‹#›</a:t>
            </a:fld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ED18F5EE-0FA7-4215-BED3-D00BA6615E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8163" y="1796400"/>
            <a:ext cx="8330400" cy="4424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9426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1" userDrawn="1">
          <p15:clr>
            <a:srgbClr val="FBAE40"/>
          </p15:clr>
        </p15:guide>
        <p15:guide id="2" orient="horz" pos="3918" userDrawn="1">
          <p15:clr>
            <a:srgbClr val="FBAE40"/>
          </p15:clr>
        </p15:guide>
        <p15:guide id="3" pos="558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8562A6-E9EE-47EF-963C-CD50AC171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356F46B-8105-44C6-80D3-C355A898D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761D2-A9ED-4AC7-BB4E-467197A90B73}" type="datetime1">
              <a:rPr lang="de-DE" smtClean="0"/>
              <a:t>26.02.2025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D2BE26-9647-4AAE-BF48-5A1835B81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indent="0">
              <a:buFont typeface="Symbol" panose="05050102010706020507" pitchFamily="18" charset="2"/>
              <a:buNone/>
            </a:pPr>
            <a:r>
              <a:rPr lang="de-DE"/>
              <a:t>deRSE2025 | Zaqi Fathis, Helga Tauscher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A414B5D-BA80-4B89-B54E-2A97CBE05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1E18-F387-4305-A0C6-40E8504050B5}" type="slidenum">
              <a:rPr lang="de-DE" smtClean="0"/>
              <a:t>‹#›</a:t>
            </a:fld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ED18F5EE-0FA7-4215-BED3-D00BA6615E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8163" y="1796400"/>
            <a:ext cx="5378450" cy="44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6" name="Textplatzhalter 10">
            <a:extLst>
              <a:ext uri="{FF2B5EF4-FFF2-40B4-BE49-F238E27FC236}">
                <a16:creationId xmlns:a16="http://schemas.microsoft.com/office/drawing/2014/main" id="{425ED3A5-A769-4972-A393-120855EA4FE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76975" y="1795463"/>
            <a:ext cx="5378450" cy="44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19406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1">
          <p15:clr>
            <a:srgbClr val="FBAE40"/>
          </p15:clr>
        </p15:guide>
        <p15:guide id="2" orient="horz" pos="3918">
          <p15:clr>
            <a:srgbClr val="FBAE40"/>
          </p15:clr>
        </p15:guide>
        <p15:guide id="3" pos="3727" userDrawn="1">
          <p15:clr>
            <a:srgbClr val="FBAE40"/>
          </p15:clr>
        </p15:guide>
        <p15:guide id="4" pos="3953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,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8562A6-E9EE-47EF-963C-CD50AC171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356F46B-8105-44C6-80D3-C355A898D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529F4-4CCA-4381-A7ED-C1E588420EA8}" type="datetime1">
              <a:rPr lang="de-DE" smtClean="0"/>
              <a:t>26.02.2025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D2BE26-9647-4AAE-BF48-5A1835B81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indent="0">
              <a:buFont typeface="Symbol" panose="05050102010706020507" pitchFamily="18" charset="2"/>
              <a:buNone/>
            </a:pPr>
            <a:r>
              <a:rPr lang="de-DE"/>
              <a:t>deRSE2025 | Zaqi Fathis, Helga Tauscher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A414B5D-BA80-4B89-B54E-2A97CBE05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1E18-F387-4305-A0C6-40E8504050B5}" type="slidenum">
              <a:rPr lang="de-DE" smtClean="0"/>
              <a:t>‹#›</a:t>
            </a:fld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ED18F5EE-0FA7-4215-BED3-D00BA6615E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8163" y="1796400"/>
            <a:ext cx="5378450" cy="44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DC58802F-1A9F-4070-BEFC-778676B8055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12800" y="1796400"/>
            <a:ext cx="5544000" cy="4168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770FA74-EE15-4F43-9D84-B06821B9BD3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12799" y="6034810"/>
            <a:ext cx="5544000" cy="234000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Aft>
                <a:spcPts val="0"/>
              </a:spcAft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buNone/>
              <a:defRPr sz="1200">
                <a:solidFill>
                  <a:srgbClr val="BDC1D0"/>
                </a:solidFill>
              </a:defRPr>
            </a:lvl2pPr>
            <a:lvl3pPr>
              <a:defRPr sz="1200">
                <a:solidFill>
                  <a:srgbClr val="BDC1D0"/>
                </a:solidFill>
              </a:defRPr>
            </a:lvl3pPr>
            <a:lvl4pPr marL="0" indent="0">
              <a:buNone/>
              <a:defRPr sz="1200">
                <a:solidFill>
                  <a:srgbClr val="BDC1D0"/>
                </a:solidFill>
              </a:defRPr>
            </a:lvl4pPr>
            <a:lvl5pPr>
              <a:defRPr sz="1200">
                <a:solidFill>
                  <a:srgbClr val="BDC1D0"/>
                </a:solidFill>
              </a:defRPr>
            </a:lvl5pPr>
            <a:lvl6pPr marL="0" indent="0">
              <a:buNone/>
              <a:defRPr sz="1200">
                <a:solidFill>
                  <a:srgbClr val="BDC1D0"/>
                </a:solidFill>
              </a:defRPr>
            </a:lvl6pPr>
            <a:lvl7pPr>
              <a:defRPr>
                <a:solidFill>
                  <a:srgbClr val="BDC1D0"/>
                </a:solidFill>
              </a:defRPr>
            </a:lvl7pPr>
            <a:lvl8pPr marL="0" indent="0">
              <a:buNone/>
              <a:defRPr>
                <a:solidFill>
                  <a:srgbClr val="BDC1D0"/>
                </a:solidFill>
              </a:defRPr>
            </a:lvl8pPr>
            <a:lvl9pPr marL="0" indent="0">
              <a:buNone/>
              <a:defRPr>
                <a:solidFill>
                  <a:srgbClr val="BDC1D0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24407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1">
          <p15:clr>
            <a:srgbClr val="FBAE40"/>
          </p15:clr>
        </p15:guide>
        <p15:guide id="2" orient="horz" pos="3918">
          <p15:clr>
            <a:srgbClr val="FBAE40"/>
          </p15:clr>
        </p15:guide>
        <p15:guide id="3" pos="3727">
          <p15:clr>
            <a:srgbClr val="FBAE40"/>
          </p15:clr>
        </p15:guide>
        <p15:guide id="4" pos="384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Bild links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8562A6-E9EE-47EF-963C-CD50AC171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356F46B-8105-44C6-80D3-C355A898D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E2969-A57E-441E-84EC-8929116EF29F}" type="datetime1">
              <a:rPr lang="de-DE" smtClean="0"/>
              <a:t>26.02.2025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D2BE26-9647-4AAE-BF48-5A1835B81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indent="0">
              <a:buFont typeface="Symbol" panose="05050102010706020507" pitchFamily="18" charset="2"/>
              <a:buNone/>
            </a:pPr>
            <a:r>
              <a:rPr lang="de-DE"/>
              <a:t>deRSE2025 | Zaqi Fathis, Helga Tauscher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A414B5D-BA80-4B89-B54E-2A97CBE05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1E18-F387-4305-A0C6-40E8504050B5}" type="slidenum">
              <a:rPr lang="de-DE" smtClean="0"/>
              <a:t>‹#›</a:t>
            </a:fld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ED18F5EE-0FA7-4215-BED3-D00BA6615E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78400" y="1796400"/>
            <a:ext cx="5378450" cy="44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DC58802F-1A9F-4070-BEFC-778676B8055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0000" y="1796400"/>
            <a:ext cx="5544000" cy="4168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770FA74-EE15-4F43-9D84-B06821B9BD3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0000" y="6033600"/>
            <a:ext cx="5544000" cy="234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buNone/>
              <a:defRPr sz="1200">
                <a:solidFill>
                  <a:srgbClr val="BDC1D0"/>
                </a:solidFill>
              </a:defRPr>
            </a:lvl2pPr>
            <a:lvl3pPr>
              <a:defRPr sz="1200">
                <a:solidFill>
                  <a:srgbClr val="BDC1D0"/>
                </a:solidFill>
              </a:defRPr>
            </a:lvl3pPr>
            <a:lvl4pPr marL="0" indent="0">
              <a:buNone/>
              <a:defRPr sz="1200">
                <a:solidFill>
                  <a:srgbClr val="BDC1D0"/>
                </a:solidFill>
              </a:defRPr>
            </a:lvl4pPr>
            <a:lvl5pPr>
              <a:defRPr sz="1200">
                <a:solidFill>
                  <a:srgbClr val="BDC1D0"/>
                </a:solidFill>
              </a:defRPr>
            </a:lvl5pPr>
            <a:lvl6pPr marL="0" indent="0">
              <a:buNone/>
              <a:defRPr sz="1200">
                <a:solidFill>
                  <a:srgbClr val="BDC1D0"/>
                </a:solidFill>
              </a:defRPr>
            </a:lvl6pPr>
            <a:lvl7pPr>
              <a:defRPr>
                <a:solidFill>
                  <a:srgbClr val="BDC1D0"/>
                </a:solidFill>
              </a:defRPr>
            </a:lvl7pPr>
            <a:lvl8pPr marL="0" indent="0">
              <a:buNone/>
              <a:defRPr>
                <a:solidFill>
                  <a:srgbClr val="BDC1D0"/>
                </a:solidFill>
              </a:defRPr>
            </a:lvl8pPr>
            <a:lvl9pPr marL="0" indent="0">
              <a:buNone/>
              <a:defRPr>
                <a:solidFill>
                  <a:srgbClr val="BDC1D0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59496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1">
          <p15:clr>
            <a:srgbClr val="FBAE40"/>
          </p15:clr>
        </p15:guide>
        <p15:guide id="2" orient="horz" pos="3918">
          <p15:clr>
            <a:srgbClr val="FBAE40"/>
          </p15:clr>
        </p15:guide>
        <p15:guide id="3" pos="3831" userDrawn="1">
          <p15:clr>
            <a:srgbClr val="FBAE40"/>
          </p15:clr>
        </p15:guide>
        <p15:guide id="4" pos="395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D181934-5D6D-4F2A-BBBF-3FB598253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63" y="376211"/>
            <a:ext cx="11117262" cy="900000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D2064C0-3608-4939-BD06-8E901E9CEE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796870"/>
            <a:ext cx="11116800" cy="4424400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449BEC-7FA2-4250-9996-73DB5B41B8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1600" y="6539706"/>
            <a:ext cx="756000" cy="18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fld id="{89A27B38-DD09-4871-B774-6E943AA23D1F}" type="datetime1">
              <a:rPr lang="de-DE" smtClean="0"/>
              <a:t>26.02.2025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9CFBDE9-3253-4A5A-8DAA-DF6E1CED15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26370" y="6539706"/>
            <a:ext cx="8640000" cy="18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marL="0" indent="0">
              <a:buFont typeface="Symbol" panose="05050102010706020507" pitchFamily="18" charset="2"/>
              <a:buNone/>
            </a:pPr>
            <a:r>
              <a:rPr lang="de-DE"/>
              <a:t>deRSE2025 | Zaqi Fathis, Helga Tauscher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C7B99E1-9F31-4410-BD15-9B13E25BDA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800" y="6539706"/>
            <a:ext cx="539750" cy="18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buNone/>
              <a:defRPr sz="1000">
                <a:solidFill>
                  <a:schemeClr val="tx1"/>
                </a:solidFill>
              </a:defRPr>
            </a:lvl1pPr>
          </a:lstStyle>
          <a:p>
            <a:fld id="{C4F21E18-F387-4305-A0C6-40E8504050B5}" type="slidenum">
              <a:rPr lang="de-DE" smtClean="0"/>
              <a:pPr/>
              <a:t>‹#›</a:t>
            </a:fld>
            <a:endParaRPr lang="de-DE" dirty="0"/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06E14201-BCB3-4636-9EAE-DB6175F4BB8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38162" y="6536381"/>
            <a:ext cx="637200" cy="155601"/>
            <a:chOff x="4821634" y="1946484"/>
            <a:chExt cx="1213526" cy="296341"/>
          </a:xfrm>
        </p:grpSpPr>
        <p:sp>
          <p:nvSpPr>
            <p:cNvPr id="19" name="Freihandform 11">
              <a:extLst>
                <a:ext uri="{FF2B5EF4-FFF2-40B4-BE49-F238E27FC236}">
                  <a16:creationId xmlns:a16="http://schemas.microsoft.com/office/drawing/2014/main" id="{80035CED-69EF-4762-8199-789EA680C2FA}"/>
                </a:ext>
              </a:extLst>
            </p:cNvPr>
            <p:cNvSpPr/>
            <p:nvPr/>
          </p:nvSpPr>
          <p:spPr>
            <a:xfrm>
              <a:off x="5739302" y="1946484"/>
              <a:ext cx="295858" cy="296341"/>
            </a:xfrm>
            <a:custGeom>
              <a:avLst/>
              <a:gdLst>
                <a:gd name="connsiteX0" fmla="*/ 295859 w 295858"/>
                <a:gd name="connsiteY0" fmla="*/ 147933 h 296341"/>
                <a:gd name="connsiteX1" fmla="*/ 286279 w 295858"/>
                <a:gd name="connsiteY1" fmla="*/ 89259 h 296341"/>
                <a:gd name="connsiteX2" fmla="*/ 258110 w 295858"/>
                <a:gd name="connsiteY2" fmla="*/ 42072 h 296341"/>
                <a:gd name="connsiteX3" fmla="*/ 212255 w 295858"/>
                <a:gd name="connsiteY3" fmla="*/ 10706 h 296341"/>
                <a:gd name="connsiteX4" fmla="*/ 161282 w 295858"/>
                <a:gd name="connsiteY4" fmla="*/ 0 h 296341"/>
                <a:gd name="connsiteX5" fmla="*/ 135671 w 295858"/>
                <a:gd name="connsiteY5" fmla="*/ 25641 h 296341"/>
                <a:gd name="connsiteX6" fmla="*/ 149209 w 295858"/>
                <a:gd name="connsiteY6" fmla="*/ 25641 h 296341"/>
                <a:gd name="connsiteX7" fmla="*/ 202180 w 295858"/>
                <a:gd name="connsiteY7" fmla="*/ 41472 h 296341"/>
                <a:gd name="connsiteX8" fmla="*/ 232518 w 295858"/>
                <a:gd name="connsiteY8" fmla="*/ 84906 h 296341"/>
                <a:gd name="connsiteX9" fmla="*/ 242298 w 295858"/>
                <a:gd name="connsiteY9" fmla="*/ 147933 h 296341"/>
                <a:gd name="connsiteX10" fmla="*/ 233308 w 295858"/>
                <a:gd name="connsiteY10" fmla="*/ 210960 h 296341"/>
                <a:gd name="connsiteX11" fmla="*/ 203959 w 295858"/>
                <a:gd name="connsiteY11" fmla="*/ 254403 h 296341"/>
                <a:gd name="connsiteX12" fmla="*/ 149209 w 295858"/>
                <a:gd name="connsiteY12" fmla="*/ 270234 h 296341"/>
                <a:gd name="connsiteX13" fmla="*/ 97437 w 295858"/>
                <a:gd name="connsiteY13" fmla="*/ 270234 h 296341"/>
                <a:gd name="connsiteX14" fmla="*/ 90616 w 295858"/>
                <a:gd name="connsiteY14" fmla="*/ 269138 h 296341"/>
                <a:gd name="connsiteX15" fmla="*/ 88932 w 295858"/>
                <a:gd name="connsiteY15" fmla="*/ 263109 h 296341"/>
                <a:gd name="connsiteX16" fmla="*/ 88932 w 295858"/>
                <a:gd name="connsiteY16" fmla="*/ 72438 h 296341"/>
                <a:gd name="connsiteX17" fmla="*/ 43476 w 295858"/>
                <a:gd name="connsiteY17" fmla="*/ 117948 h 296341"/>
                <a:gd name="connsiteX18" fmla="*/ 43476 w 295858"/>
                <a:gd name="connsiteY18" fmla="*/ 262109 h 296341"/>
                <a:gd name="connsiteX19" fmla="*/ 42687 w 295858"/>
                <a:gd name="connsiteY19" fmla="*/ 268443 h 296341"/>
                <a:gd name="connsiteX20" fmla="*/ 37350 w 295858"/>
                <a:gd name="connsiteY20" fmla="*/ 270234 h 296341"/>
                <a:gd name="connsiteX21" fmla="*/ 7107 w 295858"/>
                <a:gd name="connsiteY21" fmla="*/ 270234 h 296341"/>
                <a:gd name="connsiteX22" fmla="*/ 1284 w 295858"/>
                <a:gd name="connsiteY22" fmla="*/ 271615 h 296341"/>
                <a:gd name="connsiteX23" fmla="*/ 0 w 295858"/>
                <a:gd name="connsiteY23" fmla="*/ 277739 h 296341"/>
                <a:gd name="connsiteX24" fmla="*/ 0 w 295858"/>
                <a:gd name="connsiteY24" fmla="*/ 289617 h 296341"/>
                <a:gd name="connsiteX25" fmla="*/ 1475 w 295858"/>
                <a:gd name="connsiteY25" fmla="*/ 295151 h 296341"/>
                <a:gd name="connsiteX26" fmla="*/ 7316 w 295858"/>
                <a:gd name="connsiteY26" fmla="*/ 296342 h 296341"/>
                <a:gd name="connsiteX27" fmla="*/ 149599 w 295858"/>
                <a:gd name="connsiteY27" fmla="*/ 296342 h 296341"/>
                <a:gd name="connsiteX28" fmla="*/ 210571 w 295858"/>
                <a:gd name="connsiteY28" fmla="*/ 285159 h 296341"/>
                <a:gd name="connsiteX29" fmla="*/ 256616 w 295858"/>
                <a:gd name="connsiteY29" fmla="*/ 253794 h 296341"/>
                <a:gd name="connsiteX30" fmla="*/ 285765 w 295858"/>
                <a:gd name="connsiteY30" fmla="*/ 206607 h 296341"/>
                <a:gd name="connsiteX31" fmla="*/ 295859 w 295858"/>
                <a:gd name="connsiteY31" fmla="*/ 147933 h 296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95858" h="296341">
                  <a:moveTo>
                    <a:pt x="295859" y="147933"/>
                  </a:moveTo>
                  <a:cubicBezTo>
                    <a:pt x="295859" y="126825"/>
                    <a:pt x="292662" y="107271"/>
                    <a:pt x="286279" y="89259"/>
                  </a:cubicBezTo>
                  <a:cubicBezTo>
                    <a:pt x="279876" y="71257"/>
                    <a:pt x="270496" y="55521"/>
                    <a:pt x="258110" y="42072"/>
                  </a:cubicBezTo>
                  <a:cubicBezTo>
                    <a:pt x="245723" y="28613"/>
                    <a:pt x="230444" y="18155"/>
                    <a:pt x="212255" y="10706"/>
                  </a:cubicBezTo>
                  <a:cubicBezTo>
                    <a:pt x="197166" y="4515"/>
                    <a:pt x="180099" y="1048"/>
                    <a:pt x="161282" y="0"/>
                  </a:cubicBezTo>
                  <a:lnTo>
                    <a:pt x="135671" y="25641"/>
                  </a:lnTo>
                  <a:lnTo>
                    <a:pt x="149209" y="25641"/>
                  </a:lnTo>
                  <a:cubicBezTo>
                    <a:pt x="170824" y="25641"/>
                    <a:pt x="188471" y="30918"/>
                    <a:pt x="202180" y="41472"/>
                  </a:cubicBezTo>
                  <a:cubicBezTo>
                    <a:pt x="215879" y="52035"/>
                    <a:pt x="225992" y="66504"/>
                    <a:pt x="232518" y="84906"/>
                  </a:cubicBezTo>
                  <a:cubicBezTo>
                    <a:pt x="239035" y="103308"/>
                    <a:pt x="242298" y="124320"/>
                    <a:pt x="242298" y="147933"/>
                  </a:cubicBezTo>
                  <a:cubicBezTo>
                    <a:pt x="242298" y="171536"/>
                    <a:pt x="239302" y="192557"/>
                    <a:pt x="233308" y="210960"/>
                  </a:cubicBezTo>
                  <a:cubicBezTo>
                    <a:pt x="227315" y="229362"/>
                    <a:pt x="217525" y="243840"/>
                    <a:pt x="203959" y="254403"/>
                  </a:cubicBezTo>
                  <a:cubicBezTo>
                    <a:pt x="190383" y="264947"/>
                    <a:pt x="172136" y="270234"/>
                    <a:pt x="149209" y="270234"/>
                  </a:cubicBezTo>
                  <a:lnTo>
                    <a:pt x="97437" y="270234"/>
                  </a:lnTo>
                  <a:cubicBezTo>
                    <a:pt x="94002" y="270234"/>
                    <a:pt x="91729" y="269862"/>
                    <a:pt x="90616" y="269138"/>
                  </a:cubicBezTo>
                  <a:cubicBezTo>
                    <a:pt x="89493" y="268415"/>
                    <a:pt x="88932" y="266405"/>
                    <a:pt x="88932" y="263109"/>
                  </a:cubicBezTo>
                  <a:lnTo>
                    <a:pt x="88932" y="72438"/>
                  </a:lnTo>
                  <a:lnTo>
                    <a:pt x="43476" y="117948"/>
                  </a:lnTo>
                  <a:lnTo>
                    <a:pt x="43476" y="262109"/>
                  </a:lnTo>
                  <a:cubicBezTo>
                    <a:pt x="43476" y="265147"/>
                    <a:pt x="43210" y="267252"/>
                    <a:pt x="42687" y="268443"/>
                  </a:cubicBezTo>
                  <a:cubicBezTo>
                    <a:pt x="42154" y="269624"/>
                    <a:pt x="40375" y="270234"/>
                    <a:pt x="37350" y="270234"/>
                  </a:cubicBezTo>
                  <a:lnTo>
                    <a:pt x="7107" y="270234"/>
                  </a:lnTo>
                  <a:cubicBezTo>
                    <a:pt x="4081" y="270234"/>
                    <a:pt x="2131" y="270681"/>
                    <a:pt x="1284" y="271615"/>
                  </a:cubicBezTo>
                  <a:cubicBezTo>
                    <a:pt x="419" y="272539"/>
                    <a:pt x="0" y="274587"/>
                    <a:pt x="0" y="277739"/>
                  </a:cubicBezTo>
                  <a:lnTo>
                    <a:pt x="0" y="289617"/>
                  </a:lnTo>
                  <a:cubicBezTo>
                    <a:pt x="0" y="292522"/>
                    <a:pt x="485" y="294361"/>
                    <a:pt x="1475" y="295151"/>
                  </a:cubicBezTo>
                  <a:cubicBezTo>
                    <a:pt x="2464" y="295942"/>
                    <a:pt x="4405" y="296342"/>
                    <a:pt x="7316" y="296342"/>
                  </a:cubicBezTo>
                  <a:lnTo>
                    <a:pt x="149599" y="296342"/>
                  </a:lnTo>
                  <a:cubicBezTo>
                    <a:pt x="172260" y="296342"/>
                    <a:pt x="192581" y="292608"/>
                    <a:pt x="210571" y="285159"/>
                  </a:cubicBezTo>
                  <a:cubicBezTo>
                    <a:pt x="228551" y="277711"/>
                    <a:pt x="243906" y="267252"/>
                    <a:pt x="256616" y="253794"/>
                  </a:cubicBezTo>
                  <a:cubicBezTo>
                    <a:pt x="269335" y="240344"/>
                    <a:pt x="279049" y="224619"/>
                    <a:pt x="285765" y="206607"/>
                  </a:cubicBezTo>
                  <a:cubicBezTo>
                    <a:pt x="292491" y="188595"/>
                    <a:pt x="295859" y="169040"/>
                    <a:pt x="295859" y="147933"/>
                  </a:cubicBezTo>
                </a:path>
              </a:pathLst>
            </a:custGeom>
            <a:solidFill>
              <a:schemeClr val="tx2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20" name="Freihandform 12">
              <a:extLst>
                <a:ext uri="{FF2B5EF4-FFF2-40B4-BE49-F238E27FC236}">
                  <a16:creationId xmlns:a16="http://schemas.microsoft.com/office/drawing/2014/main" id="{A399FD64-F5F1-4761-8039-EECE246C1C6C}"/>
                </a:ext>
              </a:extLst>
            </p:cNvPr>
            <p:cNvSpPr/>
            <p:nvPr/>
          </p:nvSpPr>
          <p:spPr>
            <a:xfrm>
              <a:off x="4821634" y="1946588"/>
              <a:ext cx="918942" cy="296237"/>
            </a:xfrm>
            <a:custGeom>
              <a:avLst/>
              <a:gdLst>
                <a:gd name="connsiteX0" fmla="*/ 237618 w 918942"/>
                <a:gd name="connsiteY0" fmla="*/ 0 h 296237"/>
                <a:gd name="connsiteX1" fmla="*/ 237618 w 918942"/>
                <a:gd name="connsiteY1" fmla="*/ 296237 h 296237"/>
                <a:gd name="connsiteX2" fmla="*/ 176332 w 918942"/>
                <a:gd name="connsiteY2" fmla="*/ 296237 h 296237"/>
                <a:gd name="connsiteX3" fmla="*/ 176332 w 918942"/>
                <a:gd name="connsiteY3" fmla="*/ 168383 h 296237"/>
                <a:gd name="connsiteX4" fmla="*/ 61495 w 918942"/>
                <a:gd name="connsiteY4" fmla="*/ 168383 h 296237"/>
                <a:gd name="connsiteX5" fmla="*/ 61495 w 918942"/>
                <a:gd name="connsiteY5" fmla="*/ 296237 h 296237"/>
                <a:gd name="connsiteX6" fmla="*/ 0 w 918942"/>
                <a:gd name="connsiteY6" fmla="*/ 296237 h 296237"/>
                <a:gd name="connsiteX7" fmla="*/ 0 w 918942"/>
                <a:gd name="connsiteY7" fmla="*/ 0 h 296237"/>
                <a:gd name="connsiteX8" fmla="*/ 61495 w 918942"/>
                <a:gd name="connsiteY8" fmla="*/ 0 h 296237"/>
                <a:gd name="connsiteX9" fmla="*/ 61495 w 918942"/>
                <a:gd name="connsiteY9" fmla="*/ 116110 h 296237"/>
                <a:gd name="connsiteX10" fmla="*/ 176341 w 918942"/>
                <a:gd name="connsiteY10" fmla="*/ 116110 h 296237"/>
                <a:gd name="connsiteX11" fmla="*/ 176341 w 918942"/>
                <a:gd name="connsiteY11" fmla="*/ 0 h 296237"/>
                <a:gd name="connsiteX12" fmla="*/ 237618 w 918942"/>
                <a:gd name="connsiteY12" fmla="*/ 0 h 296237"/>
                <a:gd name="connsiteX13" fmla="*/ 274530 w 918942"/>
                <a:gd name="connsiteY13" fmla="*/ 0 h 296237"/>
                <a:gd name="connsiteX14" fmla="*/ 274530 w 918942"/>
                <a:gd name="connsiteY14" fmla="*/ 52273 h 296237"/>
                <a:gd name="connsiteX15" fmla="*/ 353273 w 918942"/>
                <a:gd name="connsiteY15" fmla="*/ 52273 h 296237"/>
                <a:gd name="connsiteX16" fmla="*/ 353273 w 918942"/>
                <a:gd name="connsiteY16" fmla="*/ 296237 h 296237"/>
                <a:gd name="connsiteX17" fmla="*/ 414768 w 918942"/>
                <a:gd name="connsiteY17" fmla="*/ 296237 h 296237"/>
                <a:gd name="connsiteX18" fmla="*/ 414768 w 918942"/>
                <a:gd name="connsiteY18" fmla="*/ 52264 h 296237"/>
                <a:gd name="connsiteX19" fmla="*/ 493510 w 918942"/>
                <a:gd name="connsiteY19" fmla="*/ 52264 h 296237"/>
                <a:gd name="connsiteX20" fmla="*/ 493510 w 918942"/>
                <a:gd name="connsiteY20" fmla="*/ 0 h 296237"/>
                <a:gd name="connsiteX21" fmla="*/ 274530 w 918942"/>
                <a:gd name="connsiteY21" fmla="*/ 0 h 296237"/>
                <a:gd name="connsiteX22" fmla="*/ 858456 w 918942"/>
                <a:gd name="connsiteY22" fmla="*/ 0 h 296237"/>
                <a:gd name="connsiteX23" fmla="*/ 807283 w 918942"/>
                <a:gd name="connsiteY23" fmla="*/ 218056 h 296237"/>
                <a:gd name="connsiteX24" fmla="*/ 751734 w 918942"/>
                <a:gd name="connsiteY24" fmla="*/ 0 h 296237"/>
                <a:gd name="connsiteX25" fmla="*/ 693617 w 918942"/>
                <a:gd name="connsiteY25" fmla="*/ 0 h 296237"/>
                <a:gd name="connsiteX26" fmla="*/ 637877 w 918942"/>
                <a:gd name="connsiteY26" fmla="*/ 218056 h 296237"/>
                <a:gd name="connsiteX27" fmla="*/ 586714 w 918942"/>
                <a:gd name="connsiteY27" fmla="*/ 0 h 296237"/>
                <a:gd name="connsiteX28" fmla="*/ 526208 w 918942"/>
                <a:gd name="connsiteY28" fmla="*/ 0 h 296237"/>
                <a:gd name="connsiteX29" fmla="*/ 600194 w 918942"/>
                <a:gd name="connsiteY29" fmla="*/ 296237 h 296237"/>
                <a:gd name="connsiteX30" fmla="*/ 670014 w 918942"/>
                <a:gd name="connsiteY30" fmla="*/ 296237 h 296237"/>
                <a:gd name="connsiteX31" fmla="*/ 722376 w 918942"/>
                <a:gd name="connsiteY31" fmla="*/ 88325 h 296237"/>
                <a:gd name="connsiteX32" fmla="*/ 775042 w 918942"/>
                <a:gd name="connsiteY32" fmla="*/ 295846 h 296237"/>
                <a:gd name="connsiteX33" fmla="*/ 868588 w 918942"/>
                <a:gd name="connsiteY33" fmla="*/ 202187 h 296237"/>
                <a:gd name="connsiteX34" fmla="*/ 918943 w 918942"/>
                <a:gd name="connsiteY34" fmla="*/ 0 h 296237"/>
                <a:gd name="connsiteX35" fmla="*/ 858456 w 918942"/>
                <a:gd name="connsiteY35" fmla="*/ 0 h 29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18942" h="296237">
                  <a:moveTo>
                    <a:pt x="237618" y="0"/>
                  </a:moveTo>
                  <a:lnTo>
                    <a:pt x="237618" y="296237"/>
                  </a:lnTo>
                  <a:lnTo>
                    <a:pt x="176332" y="296237"/>
                  </a:lnTo>
                  <a:lnTo>
                    <a:pt x="176332" y="168383"/>
                  </a:lnTo>
                  <a:lnTo>
                    <a:pt x="61495" y="168383"/>
                  </a:lnTo>
                  <a:lnTo>
                    <a:pt x="61495" y="296237"/>
                  </a:lnTo>
                  <a:lnTo>
                    <a:pt x="0" y="296237"/>
                  </a:lnTo>
                  <a:lnTo>
                    <a:pt x="0" y="0"/>
                  </a:lnTo>
                  <a:lnTo>
                    <a:pt x="61495" y="0"/>
                  </a:lnTo>
                  <a:lnTo>
                    <a:pt x="61495" y="116110"/>
                  </a:lnTo>
                  <a:lnTo>
                    <a:pt x="176341" y="116110"/>
                  </a:lnTo>
                  <a:lnTo>
                    <a:pt x="176341" y="0"/>
                  </a:lnTo>
                  <a:lnTo>
                    <a:pt x="237618" y="0"/>
                  </a:lnTo>
                  <a:close/>
                  <a:moveTo>
                    <a:pt x="274530" y="0"/>
                  </a:moveTo>
                  <a:lnTo>
                    <a:pt x="274530" y="52273"/>
                  </a:lnTo>
                  <a:lnTo>
                    <a:pt x="353273" y="52273"/>
                  </a:lnTo>
                  <a:lnTo>
                    <a:pt x="353273" y="296237"/>
                  </a:lnTo>
                  <a:lnTo>
                    <a:pt x="414768" y="296237"/>
                  </a:lnTo>
                  <a:lnTo>
                    <a:pt x="414768" y="52264"/>
                  </a:lnTo>
                  <a:lnTo>
                    <a:pt x="493510" y="52264"/>
                  </a:lnTo>
                  <a:lnTo>
                    <a:pt x="493510" y="0"/>
                  </a:lnTo>
                  <a:lnTo>
                    <a:pt x="274530" y="0"/>
                  </a:lnTo>
                  <a:close/>
                  <a:moveTo>
                    <a:pt x="858456" y="0"/>
                  </a:moveTo>
                  <a:lnTo>
                    <a:pt x="807283" y="218056"/>
                  </a:lnTo>
                  <a:lnTo>
                    <a:pt x="751734" y="0"/>
                  </a:lnTo>
                  <a:lnTo>
                    <a:pt x="693617" y="0"/>
                  </a:lnTo>
                  <a:lnTo>
                    <a:pt x="637877" y="218056"/>
                  </a:lnTo>
                  <a:lnTo>
                    <a:pt x="586714" y="0"/>
                  </a:lnTo>
                  <a:lnTo>
                    <a:pt x="526208" y="0"/>
                  </a:lnTo>
                  <a:lnTo>
                    <a:pt x="600194" y="296237"/>
                  </a:lnTo>
                  <a:lnTo>
                    <a:pt x="670014" y="296237"/>
                  </a:lnTo>
                  <a:lnTo>
                    <a:pt x="722376" y="88325"/>
                  </a:lnTo>
                  <a:lnTo>
                    <a:pt x="775042" y="295846"/>
                  </a:lnTo>
                  <a:lnTo>
                    <a:pt x="868588" y="202187"/>
                  </a:lnTo>
                  <a:lnTo>
                    <a:pt x="918943" y="0"/>
                  </a:lnTo>
                  <a:lnTo>
                    <a:pt x="858456" y="0"/>
                  </a:lnTo>
                  <a:close/>
                </a:path>
              </a:pathLst>
            </a:custGeom>
            <a:solidFill>
              <a:schemeClr val="tx1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639905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87" r:id="rId3"/>
    <p:sldLayoutId id="2147483663" r:id="rId4"/>
    <p:sldLayoutId id="2147483678" r:id="rId5"/>
    <p:sldLayoutId id="2147483662" r:id="rId6"/>
    <p:sldLayoutId id="2147483674" r:id="rId7"/>
    <p:sldLayoutId id="2147483679" r:id="rId8"/>
    <p:sldLayoutId id="2147483680" r:id="rId9"/>
    <p:sldLayoutId id="2147483677" r:id="rId10"/>
    <p:sldLayoutId id="2147483673" r:id="rId11"/>
    <p:sldLayoutId id="2147483676" r:id="rId12"/>
    <p:sldLayoutId id="2147483675" r:id="rId13"/>
    <p:sldLayoutId id="2147483685" r:id="rId14"/>
    <p:sldLayoutId id="2147483682" r:id="rId15"/>
    <p:sldLayoutId id="2147483681" r:id="rId16"/>
    <p:sldLayoutId id="2147483683" r:id="rId17"/>
    <p:sldLayoutId id="2147483666" r:id="rId18"/>
    <p:sldLayoutId id="2147483667" r:id="rId19"/>
    <p:sldLayoutId id="2147483686" r:id="rId20"/>
    <p:sldLayoutId id="2147483684" r:id="rId21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8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tabLst>
          <a:tab pos="180000" algn="l"/>
          <a:tab pos="360000" algn="l"/>
          <a:tab pos="54000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tabLst>
          <a:tab pos="180000" algn="l"/>
          <a:tab pos="360000" algn="l"/>
          <a:tab pos="54000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860"/>
        </a:spcAft>
        <a:buFont typeface="Symbol" panose="05050102010706020507" pitchFamily="18" charset="2"/>
        <a:buChar char="-"/>
        <a:tabLst>
          <a:tab pos="180000" algn="l"/>
          <a:tab pos="360000" algn="l"/>
          <a:tab pos="540000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860"/>
        </a:spcAft>
        <a:buFont typeface="Symbol" panose="05050102010706020507" pitchFamily="18" charset="2"/>
        <a:buChar char="-"/>
        <a:tabLst>
          <a:tab pos="180000" algn="l"/>
          <a:tab pos="360000" algn="l"/>
          <a:tab pos="540000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710"/>
        </a:spcAft>
        <a:buFont typeface="Symbol" panose="05050102010706020507" pitchFamily="18" charset="2"/>
        <a:buChar char="-"/>
        <a:tabLst>
          <a:tab pos="180000" algn="l"/>
          <a:tab pos="360000" algn="l"/>
          <a:tab pos="540000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36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710"/>
        </a:spcAft>
        <a:buFont typeface="Symbol" panose="05050102010706020507" pitchFamily="18" charset="2"/>
        <a:buChar char="-"/>
        <a:tabLst>
          <a:tab pos="180000" algn="l"/>
          <a:tab pos="360000" algn="l"/>
          <a:tab pos="540000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8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580"/>
        </a:spcAft>
        <a:buFont typeface="Symbol" panose="05050102010706020507" pitchFamily="18" charset="2"/>
        <a:buChar char="-"/>
        <a:tabLst>
          <a:tab pos="180000" algn="l"/>
          <a:tab pos="360000" algn="l"/>
          <a:tab pos="540000" algn="l"/>
        </a:tabLst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580"/>
        </a:spcAft>
        <a:buFont typeface="Symbol" panose="05050102010706020507" pitchFamily="18" charset="2"/>
        <a:buChar char="-"/>
        <a:tabLst>
          <a:tab pos="180000" algn="l"/>
          <a:tab pos="360000" algn="l"/>
          <a:tab pos="540000" algn="l"/>
        </a:tabLst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580"/>
        </a:spcAft>
        <a:buFont typeface="Symbol" panose="05050102010706020507" pitchFamily="18" charset="2"/>
        <a:buChar char="-"/>
        <a:tabLst>
          <a:tab pos="180000" algn="l"/>
          <a:tab pos="360000" algn="l"/>
          <a:tab pos="540000" algn="l"/>
        </a:tabLst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tabLst>
          <a:tab pos="180000" algn="l"/>
          <a:tab pos="360000" algn="l"/>
          <a:tab pos="540000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10000"/>
        </a:lnSpc>
        <a:spcBef>
          <a:spcPts val="0"/>
        </a:spcBef>
        <a:buFont typeface="Symbol" panose="05050102010706020507" pitchFamily="18" charset="2"/>
        <a:buChar char="-"/>
        <a:tabLst>
          <a:tab pos="180000" algn="l"/>
          <a:tab pos="360000" algn="l"/>
          <a:tab pos="540000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10000"/>
        </a:lnSpc>
        <a:spcBef>
          <a:spcPts val="0"/>
        </a:spcBef>
        <a:buFontTx/>
        <a:buNone/>
        <a:tabLst>
          <a:tab pos="180000" algn="l"/>
          <a:tab pos="360000" algn="l"/>
          <a:tab pos="540000" algn="l"/>
        </a:tabLst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10000"/>
        </a:lnSpc>
        <a:spcBef>
          <a:spcPts val="0"/>
        </a:spcBef>
        <a:buFont typeface="Symbol" panose="05050102010706020507" pitchFamily="18" charset="2"/>
        <a:buChar char="-"/>
        <a:tabLst>
          <a:tab pos="180000" algn="l"/>
          <a:tab pos="360000" algn="l"/>
          <a:tab pos="540000" algn="l"/>
        </a:tabLst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10000"/>
        </a:lnSpc>
        <a:spcBef>
          <a:spcPts val="0"/>
        </a:spcBef>
        <a:buFontTx/>
        <a:buNone/>
        <a:tabLst>
          <a:tab pos="180000" algn="l"/>
          <a:tab pos="360000" algn="l"/>
          <a:tab pos="540000" algn="l"/>
        </a:tabLst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110000"/>
        </a:lnSpc>
        <a:spcBef>
          <a:spcPts val="0"/>
        </a:spcBef>
        <a:buFont typeface="Symbol" panose="05050102010706020507" pitchFamily="18" charset="2"/>
        <a:buChar char="-"/>
        <a:tabLst>
          <a:tab pos="180000" algn="l"/>
          <a:tab pos="360000" algn="l"/>
          <a:tab pos="540000" algn="l"/>
        </a:tabLst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10000"/>
        </a:lnSpc>
        <a:spcBef>
          <a:spcPts val="0"/>
        </a:spcBef>
        <a:buFontTx/>
        <a:buNone/>
        <a:tabLst>
          <a:tab pos="180000" algn="l"/>
          <a:tab pos="360000" algn="l"/>
          <a:tab pos="540000" algn="l"/>
        </a:tabLst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80000" indent="-180000" algn="l" defTabSz="914400" rtl="0" eaLnBrk="1" latinLnBrk="0" hangingPunct="1">
        <a:lnSpc>
          <a:spcPct val="110000"/>
        </a:lnSpc>
        <a:spcBef>
          <a:spcPts val="0"/>
        </a:spcBef>
        <a:buFont typeface="Symbol" panose="05050102010706020507" pitchFamily="18" charset="2"/>
        <a:buChar char="-"/>
        <a:tabLst>
          <a:tab pos="180000" algn="l"/>
          <a:tab pos="360000" algn="l"/>
          <a:tab pos="540000" algn="l"/>
        </a:tabLst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10000"/>
        </a:lnSpc>
        <a:spcBef>
          <a:spcPts val="0"/>
        </a:spcBef>
        <a:buFontTx/>
        <a:buNone/>
        <a:tabLst>
          <a:tab pos="180000" algn="l"/>
          <a:tab pos="360000" algn="l"/>
          <a:tab pos="540000" algn="l"/>
        </a:tabLst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39" userDrawn="1">
          <p15:clr>
            <a:srgbClr val="F26B43"/>
          </p15:clr>
        </p15:guide>
        <p15:guide id="2" pos="7342" userDrawn="1">
          <p15:clr>
            <a:srgbClr val="F26B43"/>
          </p15:clr>
        </p15:guide>
        <p15:guide id="3" orient="horz" pos="293" userDrawn="1">
          <p15:clr>
            <a:srgbClr val="F26B43"/>
          </p15:clr>
        </p15:guide>
        <p15:guide id="5" orient="horz" pos="411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Relationship Id="rId4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autodesk.de/products" TargetMode="External"/><Relationship Id="rId5" Type="http://schemas.openxmlformats.org/officeDocument/2006/relationships/hyperlink" Target="https://www.autodesk.de/products/revit/features" TargetMode="Externa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zaqi.fathis@htw-dresden.de" TargetMode="External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github.com/opensourceBIM/BIMserver" TargetMode="External"/><Relationship Id="rId5" Type="http://schemas.openxmlformats.org/officeDocument/2006/relationships/hyperlink" Target="mailto:helga.tauscher@htw-dresden.de" TargetMode="External"/><Relationship Id="rId4" Type="http://schemas.openxmlformats.org/officeDocument/2006/relationships/hyperlink" Target="mailto:TODO@htw-berlin.d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9B92D2-E2ED-4FAA-B8BE-F0D883FBF2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Maintaining Open Source </a:t>
            </a:r>
            <a:r>
              <a:rPr lang="en-US" dirty="0" err="1"/>
              <a:t>BIMserver</a:t>
            </a:r>
            <a:r>
              <a:rPr lang="en-US" dirty="0"/>
              <a:t> through Enhanced Contributor Support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9BFB4B7-AA3D-4008-BE90-D7AA254118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Zaqi Fathis, Helga Tauscher</a:t>
            </a:r>
          </a:p>
          <a:p>
            <a:r>
              <a:rPr lang="en-US" dirty="0" err="1"/>
              <a:t>Fakultät</a:t>
            </a:r>
            <a:r>
              <a:rPr lang="en-US" dirty="0"/>
              <a:t> Geoinformation</a:t>
            </a:r>
            <a:endParaRPr lang="de-DE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C20CEA50-6D1F-40FA-B4C7-A2E59F11E13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0A01A8A-7746-4B1D-A014-E651C279827D}" type="datetime1">
              <a:rPr lang="de-DE" smtClean="0"/>
              <a:t>26.02.2025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6754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6FA05BF6-12A9-49B1-B2A1-CA4D7D59C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Opensource</a:t>
            </a:r>
            <a:r>
              <a:rPr lang="de-DE" dirty="0"/>
              <a:t> </a:t>
            </a:r>
            <a:r>
              <a:rPr lang="de-DE" dirty="0" err="1"/>
              <a:t>BIMserver</a:t>
            </a:r>
            <a:r>
              <a:rPr lang="de-DE" dirty="0"/>
              <a:t> | Features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597439-0221-4293-9F7E-DCCCC6AC7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A203A-843B-4956-941E-C65BC638FE35}" type="datetime1">
              <a:rPr lang="de-DE" smtClean="0"/>
              <a:t>26.02.2025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D171C2-BFB5-49CF-B6F0-589250142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1E18-F387-4305-A0C6-40E8504050B5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17" name="Fußzeilenplatzhalter 16">
            <a:extLst>
              <a:ext uri="{FF2B5EF4-FFF2-40B4-BE49-F238E27FC236}">
                <a16:creationId xmlns:a16="http://schemas.microsoft.com/office/drawing/2014/main" id="{F1B1AA58-E69D-4BCC-829B-0A79BE823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indent="0">
              <a:buFont typeface="Symbol" panose="05050102010706020507" pitchFamily="18" charset="2"/>
              <a:buNone/>
            </a:pPr>
            <a:r>
              <a:rPr lang="de-DE"/>
              <a:t>deRSE2025 | Zaqi Fathis, Helga Tauscher</a:t>
            </a:r>
            <a:endParaRPr lang="de-DE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6B960F23-70CC-4CBC-9572-DAA2199073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8163" y="1796400"/>
            <a:ext cx="3721222" cy="4424400"/>
          </a:xfrm>
        </p:spPr>
        <p:txBody>
          <a:bodyPr/>
          <a:lstStyle/>
          <a:p>
            <a:pPr lvl="2"/>
            <a:r>
              <a:rPr lang="de-DE" dirty="0"/>
              <a:t>Projects</a:t>
            </a:r>
          </a:p>
          <a:p>
            <a:pPr lvl="2"/>
            <a:r>
              <a:rPr lang="de-DE" dirty="0"/>
              <a:t>3d </a:t>
            </a:r>
            <a:r>
              <a:rPr lang="de-DE" dirty="0" err="1"/>
              <a:t>view</a:t>
            </a:r>
            <a:r>
              <a:rPr lang="de-DE" dirty="0"/>
              <a:t> </a:t>
            </a:r>
          </a:p>
          <a:p>
            <a:pPr lvl="2"/>
            <a:r>
              <a:rPr lang="de-DE" dirty="0" err="1"/>
              <a:t>Spatial</a:t>
            </a:r>
            <a:r>
              <a:rPr lang="de-DE" dirty="0"/>
              <a:t> </a:t>
            </a:r>
            <a:r>
              <a:rPr lang="de-DE" dirty="0" err="1"/>
              <a:t>structure</a:t>
            </a:r>
            <a:endParaRPr lang="de-DE" dirty="0"/>
          </a:p>
          <a:p>
            <a:pPr lvl="2"/>
            <a:r>
              <a:rPr lang="de-DE" dirty="0" err="1"/>
              <a:t>Revisions</a:t>
            </a:r>
            <a:r>
              <a:rPr lang="de-DE" dirty="0"/>
              <a:t> </a:t>
            </a:r>
          </a:p>
          <a:p>
            <a:pPr lvl="2"/>
            <a:r>
              <a:rPr lang="de-DE" dirty="0"/>
              <a:t>Properties</a:t>
            </a:r>
          </a:p>
          <a:p>
            <a:pPr lvl="2"/>
            <a:r>
              <a:rPr lang="de-DE" dirty="0"/>
              <a:t>Browse</a:t>
            </a:r>
          </a:p>
          <a:p>
            <a:pPr lvl="2"/>
            <a:r>
              <a:rPr lang="de-DE" dirty="0"/>
              <a:t>Query</a:t>
            </a:r>
          </a:p>
          <a:p>
            <a:pPr marL="0" lvl="2" indent="0">
              <a:buNone/>
            </a:pPr>
            <a:endParaRPr lang="de-DE" dirty="0"/>
          </a:p>
          <a:p>
            <a:pPr marL="0" lvl="2" indent="0">
              <a:buNone/>
            </a:pPr>
            <a:endParaRPr lang="de-DE" dirty="0"/>
          </a:p>
          <a:p>
            <a:pPr lvl="2"/>
            <a:endParaRPr lang="de-D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7B447E-2552-4123-9F2C-A7292CFC5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336" y="1365254"/>
            <a:ext cx="8523542" cy="44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57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0E95B0-BA07-4787-B58E-420979C22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Maintaining </a:t>
            </a:r>
            <a:r>
              <a:rPr lang="en-US" dirty="0" err="1"/>
              <a:t>BIMserver</a:t>
            </a:r>
            <a:r>
              <a:rPr lang="de-DE" dirty="0"/>
              <a:t> |</a:t>
            </a:r>
            <a:r>
              <a:rPr lang="en-US" dirty="0"/>
              <a:t> challenges and strategies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7B763B4-AA89-4243-915B-9E7E49FDF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73975-6F21-4FEF-BFEC-4173AB35B4AD}" type="datetime1">
              <a:rPr lang="de-DE" smtClean="0"/>
              <a:t>26.02.2025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924A5BF-FE6B-4A89-9F25-8A16615A3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1E18-F387-4305-A0C6-40E8504050B5}" type="slidenum">
              <a:rPr lang="de-DE" smtClean="0"/>
              <a:t>11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F3C5FE8-094D-4ED5-9ECE-E1047A713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indent="0">
              <a:buFont typeface="Symbol" panose="05050102010706020507" pitchFamily="18" charset="2"/>
              <a:buNone/>
            </a:pPr>
            <a:r>
              <a:rPr lang="de-DE"/>
              <a:t>deRSE2025 | Zaqi Fathis, Helga Tauscher</a:t>
            </a:r>
            <a:endParaRPr lang="de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FEAF92-1D3D-4225-A420-E47378C50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75" y="1394053"/>
            <a:ext cx="11118850" cy="4408008"/>
          </a:xfrm>
          <a:prstGeom prst="roundRect">
            <a:avLst>
              <a:gd name="adj" fmla="val 4705"/>
            </a:avLst>
          </a:prstGeom>
        </p:spPr>
      </p:pic>
    </p:spTree>
    <p:extLst>
      <p:ext uri="{BB962C8B-B14F-4D97-AF65-F5344CB8AC3E}">
        <p14:creationId xmlns:p14="http://schemas.microsoft.com/office/powerpoint/2010/main" val="388282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0E95B0-BA07-4787-B58E-420979C22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Maintaining </a:t>
            </a:r>
            <a:r>
              <a:rPr lang="en-US" dirty="0" err="1"/>
              <a:t>BIMserver</a:t>
            </a:r>
            <a:r>
              <a:rPr lang="de-DE" dirty="0"/>
              <a:t> |</a:t>
            </a:r>
            <a:r>
              <a:rPr lang="en-US" dirty="0"/>
              <a:t> challenges and strategies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7B763B4-AA89-4243-915B-9E7E49FDF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73975-6F21-4FEF-BFEC-4173AB35B4AD}" type="datetime1">
              <a:rPr lang="de-DE" smtClean="0"/>
              <a:t>26.02.2025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924A5BF-FE6B-4A89-9F25-8A16615A3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1E18-F387-4305-A0C6-40E8504050B5}" type="slidenum">
              <a:rPr lang="de-DE" smtClean="0"/>
              <a:t>12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06A06B5-1BE9-40DF-8E4A-B4A6E09F35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lvl="2" indent="0">
              <a:buNone/>
            </a:pPr>
            <a:r>
              <a:rPr lang="de-DE" b="1" dirty="0"/>
              <a:t>Challenges:</a:t>
            </a:r>
          </a:p>
          <a:p>
            <a:pPr lvl="2"/>
            <a:r>
              <a:rPr lang="de-DE" dirty="0"/>
              <a:t>Limited </a:t>
            </a:r>
            <a:r>
              <a:rPr lang="de-DE" dirty="0" err="1"/>
              <a:t>resources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regular</a:t>
            </a:r>
            <a:r>
              <a:rPr lang="de-DE" dirty="0"/>
              <a:t> </a:t>
            </a:r>
            <a:r>
              <a:rPr lang="de-DE" dirty="0" err="1"/>
              <a:t>updates</a:t>
            </a:r>
            <a:r>
              <a:rPr lang="de-DE" dirty="0"/>
              <a:t> on </a:t>
            </a:r>
            <a:r>
              <a:rPr lang="de-DE" dirty="0" err="1"/>
              <a:t>codebase</a:t>
            </a:r>
            <a:r>
              <a:rPr lang="de-DE" dirty="0"/>
              <a:t>, </a:t>
            </a:r>
            <a:r>
              <a:rPr lang="de-DE" dirty="0" err="1"/>
              <a:t>existing</a:t>
            </a:r>
            <a:r>
              <a:rPr lang="de-DE" dirty="0"/>
              <a:t> </a:t>
            </a:r>
            <a:r>
              <a:rPr lang="de-DE" dirty="0" err="1"/>
              <a:t>features</a:t>
            </a:r>
            <a:r>
              <a:rPr lang="de-DE" dirty="0"/>
              <a:t> </a:t>
            </a:r>
            <a:r>
              <a:rPr lang="de-DE" dirty="0" err="1"/>
              <a:t>improvements</a:t>
            </a:r>
            <a:r>
              <a:rPr lang="de-DE" dirty="0"/>
              <a:t>, </a:t>
            </a:r>
            <a:r>
              <a:rPr lang="de-DE" dirty="0" err="1"/>
              <a:t>documentation</a:t>
            </a:r>
            <a:r>
              <a:rPr lang="de-DE" dirty="0"/>
              <a:t>, </a:t>
            </a:r>
            <a:r>
              <a:rPr lang="de-DE" dirty="0" err="1"/>
              <a:t>user</a:t>
            </a:r>
            <a:r>
              <a:rPr lang="de-DE" dirty="0"/>
              <a:t> support.</a:t>
            </a:r>
          </a:p>
          <a:p>
            <a:pPr marL="0" lvl="2" indent="0">
              <a:buNone/>
            </a:pPr>
            <a:endParaRPr lang="de-DE" dirty="0"/>
          </a:p>
          <a:p>
            <a:pPr lvl="2"/>
            <a:r>
              <a:rPr lang="de-DE" dirty="0"/>
              <a:t>Large and </a:t>
            </a:r>
            <a:r>
              <a:rPr lang="de-DE" dirty="0" err="1"/>
              <a:t>complex</a:t>
            </a:r>
            <a:r>
              <a:rPr lang="de-DE" dirty="0"/>
              <a:t> </a:t>
            </a:r>
            <a:r>
              <a:rPr lang="de-DE" dirty="0" err="1"/>
              <a:t>codebase</a:t>
            </a:r>
            <a:r>
              <a:rPr lang="de-DE" dirty="0"/>
              <a:t>:</a:t>
            </a:r>
          </a:p>
          <a:p>
            <a:pPr lvl="3"/>
            <a:r>
              <a:rPr lang="en-US" dirty="0"/>
              <a:t>approximately 6000 Java classes (and 4000 generated classes in addition)</a:t>
            </a:r>
          </a:p>
          <a:p>
            <a:pPr lvl="3"/>
            <a:r>
              <a:rPr lang="en-US" dirty="0"/>
              <a:t>approximately 2.7 million lines of code (and 1.3 million lines of generated code)</a:t>
            </a:r>
            <a:endParaRPr lang="de-DE" dirty="0"/>
          </a:p>
          <a:p>
            <a:pPr marL="0" lvl="2" indent="0">
              <a:buNone/>
            </a:pPr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F3C5FE8-094D-4ED5-9ECE-E1047A713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indent="0">
              <a:buFont typeface="Symbol" panose="05050102010706020507" pitchFamily="18" charset="2"/>
              <a:buNone/>
            </a:pPr>
            <a:r>
              <a:rPr lang="de-DE"/>
              <a:t>deRSE2025 | Zaqi Fathis, Helga Tauscher</a:t>
            </a:r>
            <a:endParaRPr lang="de-DE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31EA409-D29B-4653-ACF3-91DB480A322D}"/>
              </a:ext>
            </a:extLst>
          </p:cNvPr>
          <p:cNvGrpSpPr/>
          <p:nvPr/>
        </p:nvGrpSpPr>
        <p:grpSpPr>
          <a:xfrm>
            <a:off x="7168896" y="1728178"/>
            <a:ext cx="3675888" cy="3401644"/>
            <a:chOff x="7168896" y="1918571"/>
            <a:chExt cx="3675888" cy="3401644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3A4A6FD4-7C43-4FCF-B4F8-8998774767BD}"/>
                </a:ext>
              </a:extLst>
            </p:cNvPr>
            <p:cNvSpPr/>
            <p:nvPr/>
          </p:nvSpPr>
          <p:spPr>
            <a:xfrm>
              <a:off x="7168896" y="1918571"/>
              <a:ext cx="3675888" cy="769897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None/>
              </a:pPr>
              <a:r>
                <a:rPr lang="de-DE" dirty="0" err="1">
                  <a:solidFill>
                    <a:sysClr val="windowText" lastClr="000000"/>
                  </a:solidFill>
                </a:rPr>
                <a:t>Documentation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77DCE18D-D8FA-499D-BD8B-31B93A780B23}"/>
                </a:ext>
              </a:extLst>
            </p:cNvPr>
            <p:cNvSpPr/>
            <p:nvPr/>
          </p:nvSpPr>
          <p:spPr>
            <a:xfrm>
              <a:off x="7168896" y="2795820"/>
              <a:ext cx="3675888" cy="769897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None/>
              </a:pPr>
              <a:r>
                <a:rPr lang="de-DE" dirty="0" err="1">
                  <a:solidFill>
                    <a:sysClr val="windowText" lastClr="000000"/>
                  </a:solidFill>
                </a:rPr>
                <a:t>Issue</a:t>
              </a:r>
              <a:r>
                <a:rPr lang="de-DE" dirty="0">
                  <a:solidFill>
                    <a:sysClr val="windowText" lastClr="000000"/>
                  </a:solidFill>
                </a:rPr>
                <a:t> </a:t>
              </a:r>
              <a:r>
                <a:rPr lang="de-DE" dirty="0" err="1">
                  <a:solidFill>
                    <a:sysClr val="windowText" lastClr="000000"/>
                  </a:solidFill>
                </a:rPr>
                <a:t>tracking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B75D73C-964B-4870-9CB0-AAD62AAFE071}"/>
                </a:ext>
              </a:extLst>
            </p:cNvPr>
            <p:cNvSpPr/>
            <p:nvPr/>
          </p:nvSpPr>
          <p:spPr>
            <a:xfrm>
              <a:off x="7168896" y="3673069"/>
              <a:ext cx="3675888" cy="769897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None/>
              </a:pPr>
              <a:r>
                <a:rPr lang="de-DE" dirty="0" err="1">
                  <a:solidFill>
                    <a:sysClr val="windowText" lastClr="000000"/>
                  </a:solidFill>
                </a:rPr>
                <a:t>Dependency</a:t>
              </a:r>
              <a:r>
                <a:rPr lang="de-DE" dirty="0">
                  <a:solidFill>
                    <a:sysClr val="windowText" lastClr="000000"/>
                  </a:solidFill>
                </a:rPr>
                <a:t> </a:t>
              </a:r>
              <a:r>
                <a:rPr lang="de-DE" dirty="0" err="1">
                  <a:solidFill>
                    <a:sysClr val="windowText" lastClr="000000"/>
                  </a:solidFill>
                </a:rPr>
                <a:t>updates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5A2417A-53E2-4CCA-AC55-3A65BF5D414B}"/>
                </a:ext>
              </a:extLst>
            </p:cNvPr>
            <p:cNvSpPr/>
            <p:nvPr/>
          </p:nvSpPr>
          <p:spPr>
            <a:xfrm>
              <a:off x="7168896" y="4550318"/>
              <a:ext cx="3675888" cy="769897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None/>
              </a:pPr>
              <a:r>
                <a:rPr lang="de-DE" dirty="0" err="1">
                  <a:solidFill>
                    <a:sysClr val="windowText" lastClr="000000"/>
                  </a:solidFill>
                </a:rPr>
                <a:t>Automated</a:t>
              </a:r>
              <a:r>
                <a:rPr lang="de-DE" dirty="0">
                  <a:solidFill>
                    <a:sysClr val="windowText" lastClr="000000"/>
                  </a:solidFill>
                </a:rPr>
                <a:t> </a:t>
              </a:r>
              <a:r>
                <a:rPr lang="de-DE" dirty="0" err="1">
                  <a:solidFill>
                    <a:sysClr val="windowText" lastClr="000000"/>
                  </a:solidFill>
                </a:rPr>
                <a:t>testing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211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68F8A8-C9E4-470C-85B9-5BF152003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Documentation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DBA6B94-6E36-451F-AAD7-FCBCAEAEF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CFF0E-E7A6-43C7-94E8-9B2975C3981B}" type="datetime1">
              <a:rPr lang="de-DE" smtClean="0"/>
              <a:t>26.02.2025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240D257-49F0-4F57-80AC-184F01662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1E18-F387-4305-A0C6-40E8504050B5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4CB59C7-AAFA-440B-B089-D2A87CED6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indent="0">
              <a:buFont typeface="Symbol" panose="05050102010706020507" pitchFamily="18" charset="2"/>
              <a:buNone/>
            </a:pPr>
            <a:r>
              <a:rPr lang="de-DE"/>
              <a:t>deRSE2025 | Zaqi Fathis, Helga Tauscher</a:t>
            </a:r>
            <a:endParaRPr lang="de-DE" dirty="0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56E2EE00-9171-4F43-A91E-7CD012132A1D}"/>
              </a:ext>
            </a:extLst>
          </p:cNvPr>
          <p:cNvSpPr/>
          <p:nvPr/>
        </p:nvSpPr>
        <p:spPr>
          <a:xfrm>
            <a:off x="1011663" y="2824178"/>
            <a:ext cx="10643762" cy="557205"/>
          </a:xfrm>
          <a:prstGeom prst="rightArrow">
            <a:avLst>
              <a:gd name="adj1" fmla="val 50000"/>
              <a:gd name="adj2" fmla="val 817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2071492-07A3-4308-8285-2B606B9788E1}"/>
              </a:ext>
            </a:extLst>
          </p:cNvPr>
          <p:cNvSpPr/>
          <p:nvPr/>
        </p:nvSpPr>
        <p:spPr>
          <a:xfrm>
            <a:off x="756772" y="2724118"/>
            <a:ext cx="2392132" cy="77918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de-DE" b="1" dirty="0" err="1">
                <a:solidFill>
                  <a:sysClr val="windowText" lastClr="000000"/>
                </a:solidFill>
              </a:rPr>
              <a:t>Getting</a:t>
            </a:r>
            <a:r>
              <a:rPr lang="de-DE" b="1" dirty="0">
                <a:solidFill>
                  <a:sysClr val="windowText" lastClr="000000"/>
                </a:solidFill>
              </a:rPr>
              <a:t> </a:t>
            </a:r>
            <a:r>
              <a:rPr lang="de-DE" b="1" dirty="0" err="1">
                <a:solidFill>
                  <a:sysClr val="windowText" lastClr="000000"/>
                </a:solidFill>
              </a:rPr>
              <a:t>started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2C1AEF2-DF29-4032-9A2B-D527593FB831}"/>
              </a:ext>
            </a:extLst>
          </p:cNvPr>
          <p:cNvSpPr/>
          <p:nvPr/>
        </p:nvSpPr>
        <p:spPr>
          <a:xfrm>
            <a:off x="3333852" y="2736780"/>
            <a:ext cx="2392132" cy="77918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de-DE" b="1" dirty="0" err="1">
                <a:solidFill>
                  <a:sysClr val="windowText" lastClr="000000"/>
                </a:solidFill>
              </a:rPr>
              <a:t>Deployment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0A5EDAE-2C99-4186-B13A-F9EC49516763}"/>
              </a:ext>
            </a:extLst>
          </p:cNvPr>
          <p:cNvSpPr/>
          <p:nvPr/>
        </p:nvSpPr>
        <p:spPr>
          <a:xfrm>
            <a:off x="8560652" y="2736780"/>
            <a:ext cx="2392132" cy="77918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de-DE" b="1" dirty="0">
                <a:solidFill>
                  <a:sysClr val="windowText" lastClr="000000"/>
                </a:solidFill>
              </a:rPr>
              <a:t>Developers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06ED8A5-F7EC-4063-A65F-0FE03CDCEB78}"/>
              </a:ext>
            </a:extLst>
          </p:cNvPr>
          <p:cNvSpPr/>
          <p:nvPr/>
        </p:nvSpPr>
        <p:spPr>
          <a:xfrm>
            <a:off x="5947252" y="2736780"/>
            <a:ext cx="2392132" cy="77918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de-DE" b="1" dirty="0">
                <a:solidFill>
                  <a:sysClr val="windowText" lastClr="000000"/>
                </a:solidFill>
              </a:rPr>
              <a:t>Clients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E0FC8C3A-2D2B-4B8E-B6B7-1FEED99474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6771" y="3791346"/>
            <a:ext cx="2357437" cy="710316"/>
          </a:xfrm>
        </p:spPr>
        <p:txBody>
          <a:bodyPr/>
          <a:lstStyle/>
          <a:p>
            <a:pPr lvl="2"/>
            <a:r>
              <a:rPr lang="de-DE" sz="1200" dirty="0" err="1"/>
              <a:t>Requirements</a:t>
            </a:r>
            <a:endParaRPr lang="de-DE" sz="1200" dirty="0"/>
          </a:p>
          <a:p>
            <a:pPr lvl="2"/>
            <a:r>
              <a:rPr lang="de-DE" sz="1200" dirty="0"/>
              <a:t>Installation</a:t>
            </a:r>
          </a:p>
          <a:p>
            <a:pPr marL="0" lvl="2" indent="0">
              <a:buNone/>
            </a:pPr>
            <a:endParaRPr lang="de-DE" sz="1200" dirty="0"/>
          </a:p>
          <a:p>
            <a:pPr lvl="2"/>
            <a:endParaRPr lang="de-DE" sz="1200" dirty="0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17795437-6140-441A-99F7-0EED8DCB3E72}"/>
              </a:ext>
            </a:extLst>
          </p:cNvPr>
          <p:cNvSpPr txBox="1">
            <a:spLocks/>
          </p:cNvSpPr>
          <p:nvPr/>
        </p:nvSpPr>
        <p:spPr>
          <a:xfrm>
            <a:off x="3335476" y="3887821"/>
            <a:ext cx="2357437" cy="1821393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tabLst>
                <a:tab pos="180000" algn="l"/>
                <a:tab pos="360000" algn="l"/>
                <a:tab pos="5400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tabLst>
                <a:tab pos="180000" algn="l"/>
                <a:tab pos="360000" algn="l"/>
                <a:tab pos="5400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60"/>
              </a:spcAft>
              <a:buFont typeface="Symbol" panose="05050102010706020507" pitchFamily="18" charset="2"/>
              <a:buChar char="-"/>
              <a:tabLst>
                <a:tab pos="180000" algn="l"/>
                <a:tab pos="360000" algn="l"/>
                <a:tab pos="5400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60"/>
              </a:spcAft>
              <a:buFont typeface="Symbol" panose="05050102010706020507" pitchFamily="18" charset="2"/>
              <a:buChar char="-"/>
              <a:tabLst>
                <a:tab pos="180000" algn="l"/>
                <a:tab pos="360000" algn="l"/>
                <a:tab pos="5400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710"/>
              </a:spcAft>
              <a:buFont typeface="Symbol" panose="05050102010706020507" pitchFamily="18" charset="2"/>
              <a:buChar char="-"/>
              <a:tabLst>
                <a:tab pos="180000" algn="l"/>
                <a:tab pos="360000" algn="l"/>
                <a:tab pos="540000" algn="l"/>
              </a:tabLs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710"/>
              </a:spcAft>
              <a:buFont typeface="Symbol" panose="05050102010706020507" pitchFamily="18" charset="2"/>
              <a:buChar char="-"/>
              <a:tabLst>
                <a:tab pos="180000" algn="l"/>
                <a:tab pos="360000" algn="l"/>
                <a:tab pos="540000" algn="l"/>
              </a:tabLs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80"/>
              </a:spcAft>
              <a:buFont typeface="Symbol" panose="05050102010706020507" pitchFamily="18" charset="2"/>
              <a:buChar char="-"/>
              <a:tabLst>
                <a:tab pos="180000" algn="l"/>
                <a:tab pos="360000" algn="l"/>
                <a:tab pos="540000" algn="l"/>
              </a:tabLs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80"/>
              </a:spcAft>
              <a:buFont typeface="Symbol" panose="05050102010706020507" pitchFamily="18" charset="2"/>
              <a:buChar char="-"/>
              <a:tabLst>
                <a:tab pos="180000" algn="l"/>
                <a:tab pos="360000" algn="l"/>
                <a:tab pos="540000" algn="l"/>
              </a:tabLs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80"/>
              </a:spcAft>
              <a:buFont typeface="Symbol" panose="05050102010706020507" pitchFamily="18" charset="2"/>
              <a:buChar char="-"/>
              <a:tabLst>
                <a:tab pos="180000" algn="l"/>
                <a:tab pos="360000" algn="l"/>
                <a:tab pos="540000" algn="l"/>
              </a:tabLs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sz="1200" dirty="0"/>
              <a:t>Ubuntu </a:t>
            </a:r>
            <a:r>
              <a:rPr lang="de-DE" sz="1200" dirty="0" err="1"/>
              <a:t>installation</a:t>
            </a:r>
            <a:endParaRPr lang="de-DE" sz="1200" dirty="0"/>
          </a:p>
          <a:p>
            <a:pPr lvl="2"/>
            <a:r>
              <a:rPr lang="de-DE" sz="1200" dirty="0" err="1"/>
              <a:t>Window</a:t>
            </a:r>
            <a:r>
              <a:rPr lang="de-DE" sz="1200" dirty="0"/>
              <a:t> </a:t>
            </a:r>
            <a:r>
              <a:rPr lang="de-DE" sz="1200" dirty="0" err="1"/>
              <a:t>installation</a:t>
            </a:r>
            <a:endParaRPr lang="de-DE" sz="1200" dirty="0"/>
          </a:p>
          <a:p>
            <a:pPr lvl="2"/>
            <a:r>
              <a:rPr lang="de-DE" sz="1200" dirty="0"/>
              <a:t>Memory</a:t>
            </a:r>
          </a:p>
          <a:p>
            <a:pPr lvl="2"/>
            <a:r>
              <a:rPr lang="de-DE" sz="1200" dirty="0"/>
              <a:t>Security</a:t>
            </a:r>
          </a:p>
          <a:p>
            <a:pPr lvl="2"/>
            <a:r>
              <a:rPr lang="de-DE" sz="1200" dirty="0"/>
              <a:t>Performance</a:t>
            </a:r>
          </a:p>
          <a:p>
            <a:pPr marL="0" lvl="2" indent="0">
              <a:buFont typeface="Symbol" panose="05050102010706020507" pitchFamily="18" charset="2"/>
              <a:buNone/>
            </a:pPr>
            <a:endParaRPr lang="de-DE" sz="1200" dirty="0"/>
          </a:p>
          <a:p>
            <a:pPr lvl="2"/>
            <a:endParaRPr lang="de-DE" sz="1200" dirty="0"/>
          </a:p>
        </p:txBody>
      </p:sp>
      <p:sp>
        <p:nvSpPr>
          <p:cNvPr id="19" name="Textplatzhalter 5">
            <a:extLst>
              <a:ext uri="{FF2B5EF4-FFF2-40B4-BE49-F238E27FC236}">
                <a16:creationId xmlns:a16="http://schemas.microsoft.com/office/drawing/2014/main" id="{66278DA9-CE08-4A79-8A9B-7591668B6826}"/>
              </a:ext>
            </a:extLst>
          </p:cNvPr>
          <p:cNvSpPr txBox="1">
            <a:spLocks/>
          </p:cNvSpPr>
          <p:nvPr/>
        </p:nvSpPr>
        <p:spPr>
          <a:xfrm>
            <a:off x="5950501" y="3896520"/>
            <a:ext cx="2357437" cy="1821393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tabLst>
                <a:tab pos="180000" algn="l"/>
                <a:tab pos="360000" algn="l"/>
                <a:tab pos="5400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tabLst>
                <a:tab pos="180000" algn="l"/>
                <a:tab pos="360000" algn="l"/>
                <a:tab pos="5400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60"/>
              </a:spcAft>
              <a:buFont typeface="Symbol" panose="05050102010706020507" pitchFamily="18" charset="2"/>
              <a:buChar char="-"/>
              <a:tabLst>
                <a:tab pos="180000" algn="l"/>
                <a:tab pos="360000" algn="l"/>
                <a:tab pos="5400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60"/>
              </a:spcAft>
              <a:buFont typeface="Symbol" panose="05050102010706020507" pitchFamily="18" charset="2"/>
              <a:buChar char="-"/>
              <a:tabLst>
                <a:tab pos="180000" algn="l"/>
                <a:tab pos="360000" algn="l"/>
                <a:tab pos="5400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710"/>
              </a:spcAft>
              <a:buFont typeface="Symbol" panose="05050102010706020507" pitchFamily="18" charset="2"/>
              <a:buChar char="-"/>
              <a:tabLst>
                <a:tab pos="180000" algn="l"/>
                <a:tab pos="360000" algn="l"/>
                <a:tab pos="540000" algn="l"/>
              </a:tabLs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710"/>
              </a:spcAft>
              <a:buFont typeface="Symbol" panose="05050102010706020507" pitchFamily="18" charset="2"/>
              <a:buChar char="-"/>
              <a:tabLst>
                <a:tab pos="180000" algn="l"/>
                <a:tab pos="360000" algn="l"/>
                <a:tab pos="540000" algn="l"/>
              </a:tabLs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80"/>
              </a:spcAft>
              <a:buFont typeface="Symbol" panose="05050102010706020507" pitchFamily="18" charset="2"/>
              <a:buChar char="-"/>
              <a:tabLst>
                <a:tab pos="180000" algn="l"/>
                <a:tab pos="360000" algn="l"/>
                <a:tab pos="540000" algn="l"/>
              </a:tabLs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80"/>
              </a:spcAft>
              <a:buFont typeface="Symbol" panose="05050102010706020507" pitchFamily="18" charset="2"/>
              <a:buChar char="-"/>
              <a:tabLst>
                <a:tab pos="180000" algn="l"/>
                <a:tab pos="360000" algn="l"/>
                <a:tab pos="540000" algn="l"/>
              </a:tabLs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80"/>
              </a:spcAft>
              <a:buFont typeface="Symbol" panose="05050102010706020507" pitchFamily="18" charset="2"/>
              <a:buChar char="-"/>
              <a:tabLst>
                <a:tab pos="180000" algn="l"/>
                <a:tab pos="360000" algn="l"/>
                <a:tab pos="540000" algn="l"/>
              </a:tabLs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sz="1200" dirty="0"/>
              <a:t>Communication </a:t>
            </a:r>
            <a:r>
              <a:rPr lang="de-DE" sz="1200" dirty="0" err="1"/>
              <a:t>with</a:t>
            </a:r>
            <a:r>
              <a:rPr lang="de-DE" sz="1200" dirty="0"/>
              <a:t> </a:t>
            </a:r>
            <a:r>
              <a:rPr lang="de-DE" sz="1200" dirty="0" err="1"/>
              <a:t>BIMserver</a:t>
            </a:r>
            <a:endParaRPr lang="de-DE" sz="1200" dirty="0"/>
          </a:p>
          <a:p>
            <a:pPr lvl="2"/>
            <a:r>
              <a:rPr lang="de-DE" sz="1200" dirty="0"/>
              <a:t>Interfaces </a:t>
            </a:r>
            <a:r>
              <a:rPr lang="de-DE" sz="1200" dirty="0" err="1"/>
              <a:t>for</a:t>
            </a:r>
            <a:r>
              <a:rPr lang="de-DE" sz="1200" dirty="0"/>
              <a:t> </a:t>
            </a:r>
            <a:r>
              <a:rPr lang="de-DE" sz="1200" dirty="0" err="1"/>
              <a:t>interaction</a:t>
            </a:r>
            <a:r>
              <a:rPr lang="de-DE" sz="1200" dirty="0"/>
              <a:t> </a:t>
            </a:r>
            <a:r>
              <a:rPr lang="de-DE" sz="1200" dirty="0" err="1"/>
              <a:t>with</a:t>
            </a:r>
            <a:r>
              <a:rPr lang="de-DE" sz="1200" dirty="0"/>
              <a:t> </a:t>
            </a:r>
            <a:r>
              <a:rPr lang="de-DE" sz="1200" dirty="0" err="1"/>
              <a:t>BIMserver</a:t>
            </a:r>
            <a:endParaRPr lang="de-DE" sz="1200" dirty="0"/>
          </a:p>
          <a:p>
            <a:pPr lvl="2"/>
            <a:r>
              <a:rPr lang="de-DE" sz="1200" dirty="0" err="1"/>
              <a:t>Queries</a:t>
            </a:r>
            <a:endParaRPr lang="de-DE" sz="1200" dirty="0"/>
          </a:p>
        </p:txBody>
      </p:sp>
      <p:sp>
        <p:nvSpPr>
          <p:cNvPr id="20" name="Textplatzhalter 5">
            <a:extLst>
              <a:ext uri="{FF2B5EF4-FFF2-40B4-BE49-F238E27FC236}">
                <a16:creationId xmlns:a16="http://schemas.microsoft.com/office/drawing/2014/main" id="{F7A576BA-E6D4-4989-B1CD-1E18199937D6}"/>
              </a:ext>
            </a:extLst>
          </p:cNvPr>
          <p:cNvSpPr txBox="1">
            <a:spLocks/>
          </p:cNvSpPr>
          <p:nvPr/>
        </p:nvSpPr>
        <p:spPr>
          <a:xfrm>
            <a:off x="8560652" y="3896520"/>
            <a:ext cx="2357437" cy="1821393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tabLst>
                <a:tab pos="180000" algn="l"/>
                <a:tab pos="360000" algn="l"/>
                <a:tab pos="5400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tabLst>
                <a:tab pos="180000" algn="l"/>
                <a:tab pos="360000" algn="l"/>
                <a:tab pos="5400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60"/>
              </a:spcAft>
              <a:buFont typeface="Symbol" panose="05050102010706020507" pitchFamily="18" charset="2"/>
              <a:buChar char="-"/>
              <a:tabLst>
                <a:tab pos="180000" algn="l"/>
                <a:tab pos="360000" algn="l"/>
                <a:tab pos="5400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60"/>
              </a:spcAft>
              <a:buFont typeface="Symbol" panose="05050102010706020507" pitchFamily="18" charset="2"/>
              <a:buChar char="-"/>
              <a:tabLst>
                <a:tab pos="180000" algn="l"/>
                <a:tab pos="360000" algn="l"/>
                <a:tab pos="5400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710"/>
              </a:spcAft>
              <a:buFont typeface="Symbol" panose="05050102010706020507" pitchFamily="18" charset="2"/>
              <a:buChar char="-"/>
              <a:tabLst>
                <a:tab pos="180000" algn="l"/>
                <a:tab pos="360000" algn="l"/>
                <a:tab pos="540000" algn="l"/>
              </a:tabLs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710"/>
              </a:spcAft>
              <a:buFont typeface="Symbol" panose="05050102010706020507" pitchFamily="18" charset="2"/>
              <a:buChar char="-"/>
              <a:tabLst>
                <a:tab pos="180000" algn="l"/>
                <a:tab pos="360000" algn="l"/>
                <a:tab pos="540000" algn="l"/>
              </a:tabLs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80"/>
              </a:spcAft>
              <a:buFont typeface="Symbol" panose="05050102010706020507" pitchFamily="18" charset="2"/>
              <a:buChar char="-"/>
              <a:tabLst>
                <a:tab pos="180000" algn="l"/>
                <a:tab pos="360000" algn="l"/>
                <a:tab pos="540000" algn="l"/>
              </a:tabLs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80"/>
              </a:spcAft>
              <a:buFont typeface="Symbol" panose="05050102010706020507" pitchFamily="18" charset="2"/>
              <a:buChar char="-"/>
              <a:tabLst>
                <a:tab pos="180000" algn="l"/>
                <a:tab pos="360000" algn="l"/>
                <a:tab pos="540000" algn="l"/>
              </a:tabLs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80"/>
              </a:spcAft>
              <a:buFont typeface="Symbol" panose="05050102010706020507" pitchFamily="18" charset="2"/>
              <a:buChar char="-"/>
              <a:tabLst>
                <a:tab pos="180000" algn="l"/>
                <a:tab pos="360000" algn="l"/>
                <a:tab pos="540000" algn="l"/>
              </a:tabLs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sz="1200" dirty="0"/>
              <a:t>Plugin </a:t>
            </a:r>
            <a:r>
              <a:rPr lang="de-DE" sz="1200" dirty="0" err="1"/>
              <a:t>development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4041852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68F8A8-C9E4-470C-85B9-5BF152003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Documentation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DBA6B94-6E36-451F-AAD7-FCBCAEAEF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CFF0E-E7A6-43C7-94E8-9B2975C3981B}" type="datetime1">
              <a:rPr lang="de-DE" smtClean="0"/>
              <a:t>26.02.2025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240D257-49F0-4F57-80AC-184F01662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1E18-F387-4305-A0C6-40E8504050B5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4CB59C7-AAFA-440B-B089-D2A87CED6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indent="0">
              <a:buFont typeface="Symbol" panose="05050102010706020507" pitchFamily="18" charset="2"/>
              <a:buNone/>
            </a:pPr>
            <a:r>
              <a:rPr lang="de-DE" dirty="0"/>
              <a:t>deRSE2025 | Zaqi Fathis, Helga Tauscher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18E8D56-439C-47A7-8AF4-E82EBAA89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165" y="1607564"/>
            <a:ext cx="5409503" cy="4010740"/>
          </a:xfrm>
          <a:prstGeom prst="roundRect">
            <a:avLst>
              <a:gd name="adj" fmla="val 2474"/>
            </a:avLst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71A1CB7-1188-4E00-8C23-3EECBD6122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988"/>
          <a:stretch/>
        </p:blipFill>
        <p:spPr>
          <a:xfrm>
            <a:off x="6093747" y="1607563"/>
            <a:ext cx="5560088" cy="4010740"/>
          </a:xfrm>
          <a:prstGeom prst="roundRect">
            <a:avLst>
              <a:gd name="adj" fmla="val 2635"/>
            </a:avLst>
          </a:prstGeom>
        </p:spPr>
      </p:pic>
      <p:sp>
        <p:nvSpPr>
          <p:cNvPr id="8" name="Textplatzhalter 11">
            <a:extLst>
              <a:ext uri="{FF2B5EF4-FFF2-40B4-BE49-F238E27FC236}">
                <a16:creationId xmlns:a16="http://schemas.microsoft.com/office/drawing/2014/main" id="{0C6748FA-C8E6-45A9-B29A-F375671C4900}"/>
              </a:ext>
            </a:extLst>
          </p:cNvPr>
          <p:cNvSpPr>
            <a:spLocks noGrp="1"/>
          </p:cNvSpPr>
          <p:nvPr/>
        </p:nvSpPr>
        <p:spPr>
          <a:xfrm>
            <a:off x="1512508" y="5832657"/>
            <a:ext cx="3460816" cy="234000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tabLst>
                <a:tab pos="180000" algn="l"/>
                <a:tab pos="360000" algn="l"/>
                <a:tab pos="540000" algn="l"/>
              </a:tabLst>
              <a:defRPr sz="1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None/>
              <a:tabLst>
                <a:tab pos="180000" algn="l"/>
                <a:tab pos="360000" algn="l"/>
                <a:tab pos="540000" algn="l"/>
              </a:tabLst>
              <a:defRPr sz="1200" kern="1200">
                <a:solidFill>
                  <a:srgbClr val="BDC1D0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60"/>
              </a:spcAft>
              <a:buFont typeface="Symbol" panose="05050102010706020507" pitchFamily="18" charset="2"/>
              <a:buChar char="-"/>
              <a:tabLst>
                <a:tab pos="180000" algn="l"/>
                <a:tab pos="360000" algn="l"/>
                <a:tab pos="540000" algn="l"/>
              </a:tabLst>
              <a:defRPr sz="1200" kern="1200">
                <a:solidFill>
                  <a:srgbClr val="BDC1D0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60"/>
              </a:spcAft>
              <a:buFont typeface="Symbol" panose="05050102010706020507" pitchFamily="18" charset="2"/>
              <a:buNone/>
              <a:tabLst>
                <a:tab pos="180000" algn="l"/>
                <a:tab pos="360000" algn="l"/>
                <a:tab pos="540000" algn="l"/>
              </a:tabLst>
              <a:defRPr sz="1200" kern="1200">
                <a:solidFill>
                  <a:srgbClr val="BDC1D0"/>
                </a:solidFill>
                <a:latin typeface="+mn-lt"/>
                <a:ea typeface="+mn-ea"/>
                <a:cs typeface="+mn-cs"/>
              </a:defRPr>
            </a:lvl4pPr>
            <a:lvl5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710"/>
              </a:spcAft>
              <a:buFont typeface="Symbol" panose="05050102010706020507" pitchFamily="18" charset="2"/>
              <a:buChar char="-"/>
              <a:tabLst>
                <a:tab pos="180000" algn="l"/>
                <a:tab pos="360000" algn="l"/>
                <a:tab pos="540000" algn="l"/>
              </a:tabLst>
              <a:defRPr sz="1200" kern="1200">
                <a:solidFill>
                  <a:srgbClr val="BDC1D0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710"/>
              </a:spcAft>
              <a:buFont typeface="Symbol" panose="05050102010706020507" pitchFamily="18" charset="2"/>
              <a:buNone/>
              <a:tabLst>
                <a:tab pos="180000" algn="l"/>
                <a:tab pos="360000" algn="l"/>
                <a:tab pos="540000" algn="l"/>
              </a:tabLst>
              <a:defRPr sz="1200" kern="1200">
                <a:solidFill>
                  <a:srgbClr val="BDC1D0"/>
                </a:solidFill>
                <a:latin typeface="+mn-lt"/>
                <a:ea typeface="+mn-ea"/>
                <a:cs typeface="+mn-cs"/>
              </a:defRPr>
            </a:lvl6pPr>
            <a:lvl7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80"/>
              </a:spcAft>
              <a:buFont typeface="Symbol" panose="05050102010706020507" pitchFamily="18" charset="2"/>
              <a:buChar char="-"/>
              <a:tabLst>
                <a:tab pos="180000" algn="l"/>
                <a:tab pos="360000" algn="l"/>
                <a:tab pos="540000" algn="l"/>
              </a:tabLst>
              <a:defRPr sz="1200" kern="1200">
                <a:solidFill>
                  <a:srgbClr val="BDC1D0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80"/>
              </a:spcAft>
              <a:buFont typeface="Symbol" panose="05050102010706020507" pitchFamily="18" charset="2"/>
              <a:buNone/>
              <a:tabLst>
                <a:tab pos="180000" algn="l"/>
                <a:tab pos="360000" algn="l"/>
                <a:tab pos="540000" algn="l"/>
              </a:tabLst>
              <a:defRPr sz="1200" kern="1200">
                <a:solidFill>
                  <a:srgbClr val="BDC1D0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80"/>
              </a:spcAft>
              <a:buFont typeface="Symbol" panose="05050102010706020507" pitchFamily="18" charset="2"/>
              <a:buNone/>
              <a:tabLst>
                <a:tab pos="180000" algn="l"/>
                <a:tab pos="360000" algn="l"/>
                <a:tab pos="540000" algn="l"/>
              </a:tabLst>
              <a:defRPr sz="1200" kern="1200">
                <a:solidFill>
                  <a:srgbClr val="BDC1D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600" dirty="0" err="1">
                <a:solidFill>
                  <a:schemeClr val="tx1"/>
                </a:solidFill>
              </a:rPr>
              <a:t>Outdated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documentation</a:t>
            </a:r>
            <a:endParaRPr lang="en-US" sz="1600" b="0" i="0" u="none" strike="noStrike" baseline="0" dirty="0">
              <a:solidFill>
                <a:schemeClr val="tx1"/>
              </a:solidFill>
            </a:endParaRPr>
          </a:p>
        </p:txBody>
      </p:sp>
      <p:sp>
        <p:nvSpPr>
          <p:cNvPr id="9" name="Textplatzhalter 11">
            <a:extLst>
              <a:ext uri="{FF2B5EF4-FFF2-40B4-BE49-F238E27FC236}">
                <a16:creationId xmlns:a16="http://schemas.microsoft.com/office/drawing/2014/main" id="{ED7F7CE5-0EF0-4222-AF03-92F359ED3A40}"/>
              </a:ext>
            </a:extLst>
          </p:cNvPr>
          <p:cNvSpPr>
            <a:spLocks noGrp="1"/>
          </p:cNvSpPr>
          <p:nvPr/>
        </p:nvSpPr>
        <p:spPr>
          <a:xfrm>
            <a:off x="7143383" y="5832657"/>
            <a:ext cx="3460816" cy="234000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tabLst>
                <a:tab pos="180000" algn="l"/>
                <a:tab pos="360000" algn="l"/>
                <a:tab pos="540000" algn="l"/>
              </a:tabLst>
              <a:defRPr sz="1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None/>
              <a:tabLst>
                <a:tab pos="180000" algn="l"/>
                <a:tab pos="360000" algn="l"/>
                <a:tab pos="540000" algn="l"/>
              </a:tabLst>
              <a:defRPr sz="1200" kern="1200">
                <a:solidFill>
                  <a:srgbClr val="BDC1D0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60"/>
              </a:spcAft>
              <a:buFont typeface="Symbol" panose="05050102010706020507" pitchFamily="18" charset="2"/>
              <a:buChar char="-"/>
              <a:tabLst>
                <a:tab pos="180000" algn="l"/>
                <a:tab pos="360000" algn="l"/>
                <a:tab pos="540000" algn="l"/>
              </a:tabLst>
              <a:defRPr sz="1200" kern="1200">
                <a:solidFill>
                  <a:srgbClr val="BDC1D0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60"/>
              </a:spcAft>
              <a:buFont typeface="Symbol" panose="05050102010706020507" pitchFamily="18" charset="2"/>
              <a:buNone/>
              <a:tabLst>
                <a:tab pos="180000" algn="l"/>
                <a:tab pos="360000" algn="l"/>
                <a:tab pos="540000" algn="l"/>
              </a:tabLst>
              <a:defRPr sz="1200" kern="1200">
                <a:solidFill>
                  <a:srgbClr val="BDC1D0"/>
                </a:solidFill>
                <a:latin typeface="+mn-lt"/>
                <a:ea typeface="+mn-ea"/>
                <a:cs typeface="+mn-cs"/>
              </a:defRPr>
            </a:lvl4pPr>
            <a:lvl5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710"/>
              </a:spcAft>
              <a:buFont typeface="Symbol" panose="05050102010706020507" pitchFamily="18" charset="2"/>
              <a:buChar char="-"/>
              <a:tabLst>
                <a:tab pos="180000" algn="l"/>
                <a:tab pos="360000" algn="l"/>
                <a:tab pos="540000" algn="l"/>
              </a:tabLst>
              <a:defRPr sz="1200" kern="1200">
                <a:solidFill>
                  <a:srgbClr val="BDC1D0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710"/>
              </a:spcAft>
              <a:buFont typeface="Symbol" panose="05050102010706020507" pitchFamily="18" charset="2"/>
              <a:buNone/>
              <a:tabLst>
                <a:tab pos="180000" algn="l"/>
                <a:tab pos="360000" algn="l"/>
                <a:tab pos="540000" algn="l"/>
              </a:tabLst>
              <a:defRPr sz="1200" kern="1200">
                <a:solidFill>
                  <a:srgbClr val="BDC1D0"/>
                </a:solidFill>
                <a:latin typeface="+mn-lt"/>
                <a:ea typeface="+mn-ea"/>
                <a:cs typeface="+mn-cs"/>
              </a:defRPr>
            </a:lvl6pPr>
            <a:lvl7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80"/>
              </a:spcAft>
              <a:buFont typeface="Symbol" panose="05050102010706020507" pitchFamily="18" charset="2"/>
              <a:buChar char="-"/>
              <a:tabLst>
                <a:tab pos="180000" algn="l"/>
                <a:tab pos="360000" algn="l"/>
                <a:tab pos="540000" algn="l"/>
              </a:tabLst>
              <a:defRPr sz="1200" kern="1200">
                <a:solidFill>
                  <a:srgbClr val="BDC1D0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80"/>
              </a:spcAft>
              <a:buFont typeface="Symbol" panose="05050102010706020507" pitchFamily="18" charset="2"/>
              <a:buNone/>
              <a:tabLst>
                <a:tab pos="180000" algn="l"/>
                <a:tab pos="360000" algn="l"/>
                <a:tab pos="540000" algn="l"/>
              </a:tabLst>
              <a:defRPr sz="1200" kern="1200">
                <a:solidFill>
                  <a:srgbClr val="BDC1D0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80"/>
              </a:spcAft>
              <a:buFont typeface="Symbol" panose="05050102010706020507" pitchFamily="18" charset="2"/>
              <a:buNone/>
              <a:tabLst>
                <a:tab pos="180000" algn="l"/>
                <a:tab pos="360000" algn="l"/>
                <a:tab pos="540000" algn="l"/>
              </a:tabLst>
              <a:defRPr sz="1200" kern="1200">
                <a:solidFill>
                  <a:srgbClr val="BDC1D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600" dirty="0">
                <a:solidFill>
                  <a:schemeClr val="tx1"/>
                </a:solidFill>
              </a:rPr>
              <a:t>Updated </a:t>
            </a:r>
            <a:r>
              <a:rPr lang="de-DE" sz="1600" dirty="0" err="1">
                <a:solidFill>
                  <a:schemeClr val="tx1"/>
                </a:solidFill>
              </a:rPr>
              <a:t>documentation</a:t>
            </a:r>
            <a:endParaRPr lang="en-US" sz="1600" b="0" i="0" u="none" strike="noStrike" baseline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724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68F8A8-C9E4-470C-85B9-5BF152003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Handling </a:t>
            </a:r>
            <a:r>
              <a:rPr lang="de-DE" dirty="0" err="1"/>
              <a:t>issues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DBA6B94-6E36-451F-AAD7-FCBCAEAEF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CFF0E-E7A6-43C7-94E8-9B2975C3981B}" type="datetime1">
              <a:rPr lang="de-DE" smtClean="0"/>
              <a:t>26.02.2025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240D257-49F0-4F57-80AC-184F01662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1E18-F387-4305-A0C6-40E8504050B5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4CB59C7-AAFA-440B-B089-D2A87CED6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indent="0">
              <a:buFont typeface="Symbol" panose="05050102010706020507" pitchFamily="18" charset="2"/>
              <a:buNone/>
            </a:pPr>
            <a:r>
              <a:rPr lang="de-DE"/>
              <a:t>deRSE2025 | Zaqi Fathis, Helga Tauscher</a:t>
            </a:r>
            <a:endParaRPr lang="de-DE" dirty="0"/>
          </a:p>
        </p:txBody>
      </p:sp>
      <p:sp>
        <p:nvSpPr>
          <p:cNvPr id="14" name="Textplatzhalter 11">
            <a:extLst>
              <a:ext uri="{FF2B5EF4-FFF2-40B4-BE49-F238E27FC236}">
                <a16:creationId xmlns:a16="http://schemas.microsoft.com/office/drawing/2014/main" id="{81103851-8C8A-44EF-B3D2-A4A642B831E7}"/>
              </a:ext>
            </a:extLst>
          </p:cNvPr>
          <p:cNvSpPr>
            <a:spLocks noGrp="1"/>
          </p:cNvSpPr>
          <p:nvPr/>
        </p:nvSpPr>
        <p:spPr>
          <a:xfrm>
            <a:off x="564975" y="5347787"/>
            <a:ext cx="3460816" cy="234000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tabLst>
                <a:tab pos="180000" algn="l"/>
                <a:tab pos="360000" algn="l"/>
                <a:tab pos="540000" algn="l"/>
              </a:tabLst>
              <a:defRPr sz="1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None/>
              <a:tabLst>
                <a:tab pos="180000" algn="l"/>
                <a:tab pos="360000" algn="l"/>
                <a:tab pos="540000" algn="l"/>
              </a:tabLst>
              <a:defRPr sz="1200" kern="1200">
                <a:solidFill>
                  <a:srgbClr val="BDC1D0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60"/>
              </a:spcAft>
              <a:buFont typeface="Symbol" panose="05050102010706020507" pitchFamily="18" charset="2"/>
              <a:buChar char="-"/>
              <a:tabLst>
                <a:tab pos="180000" algn="l"/>
                <a:tab pos="360000" algn="l"/>
                <a:tab pos="540000" algn="l"/>
              </a:tabLst>
              <a:defRPr sz="1200" kern="1200">
                <a:solidFill>
                  <a:srgbClr val="BDC1D0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60"/>
              </a:spcAft>
              <a:buFont typeface="Symbol" panose="05050102010706020507" pitchFamily="18" charset="2"/>
              <a:buNone/>
              <a:tabLst>
                <a:tab pos="180000" algn="l"/>
                <a:tab pos="360000" algn="l"/>
                <a:tab pos="540000" algn="l"/>
              </a:tabLst>
              <a:defRPr sz="1200" kern="1200">
                <a:solidFill>
                  <a:srgbClr val="BDC1D0"/>
                </a:solidFill>
                <a:latin typeface="+mn-lt"/>
                <a:ea typeface="+mn-ea"/>
                <a:cs typeface="+mn-cs"/>
              </a:defRPr>
            </a:lvl4pPr>
            <a:lvl5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710"/>
              </a:spcAft>
              <a:buFont typeface="Symbol" panose="05050102010706020507" pitchFamily="18" charset="2"/>
              <a:buChar char="-"/>
              <a:tabLst>
                <a:tab pos="180000" algn="l"/>
                <a:tab pos="360000" algn="l"/>
                <a:tab pos="540000" algn="l"/>
              </a:tabLst>
              <a:defRPr sz="1200" kern="1200">
                <a:solidFill>
                  <a:srgbClr val="BDC1D0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710"/>
              </a:spcAft>
              <a:buFont typeface="Symbol" panose="05050102010706020507" pitchFamily="18" charset="2"/>
              <a:buNone/>
              <a:tabLst>
                <a:tab pos="180000" algn="l"/>
                <a:tab pos="360000" algn="l"/>
                <a:tab pos="540000" algn="l"/>
              </a:tabLst>
              <a:defRPr sz="1200" kern="1200">
                <a:solidFill>
                  <a:srgbClr val="BDC1D0"/>
                </a:solidFill>
                <a:latin typeface="+mn-lt"/>
                <a:ea typeface="+mn-ea"/>
                <a:cs typeface="+mn-cs"/>
              </a:defRPr>
            </a:lvl6pPr>
            <a:lvl7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80"/>
              </a:spcAft>
              <a:buFont typeface="Symbol" panose="05050102010706020507" pitchFamily="18" charset="2"/>
              <a:buChar char="-"/>
              <a:tabLst>
                <a:tab pos="180000" algn="l"/>
                <a:tab pos="360000" algn="l"/>
                <a:tab pos="540000" algn="l"/>
              </a:tabLst>
              <a:defRPr sz="1200" kern="1200">
                <a:solidFill>
                  <a:srgbClr val="BDC1D0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80"/>
              </a:spcAft>
              <a:buFont typeface="Symbol" panose="05050102010706020507" pitchFamily="18" charset="2"/>
              <a:buNone/>
              <a:tabLst>
                <a:tab pos="180000" algn="l"/>
                <a:tab pos="360000" algn="l"/>
                <a:tab pos="540000" algn="l"/>
              </a:tabLst>
              <a:defRPr sz="1200" kern="1200">
                <a:solidFill>
                  <a:srgbClr val="BDC1D0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80"/>
              </a:spcAft>
              <a:buFont typeface="Symbol" panose="05050102010706020507" pitchFamily="18" charset="2"/>
              <a:buNone/>
              <a:tabLst>
                <a:tab pos="180000" algn="l"/>
                <a:tab pos="360000" algn="l"/>
                <a:tab pos="540000" algn="l"/>
              </a:tabLst>
              <a:defRPr sz="1200" kern="1200">
                <a:solidFill>
                  <a:srgbClr val="BDC1D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600" dirty="0" err="1">
                <a:solidFill>
                  <a:schemeClr val="tx1"/>
                </a:solidFill>
              </a:rPr>
              <a:t>Closed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outdated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issues</a:t>
            </a:r>
            <a:endParaRPr lang="en-US" sz="1600" b="0" i="0" u="none" strike="noStrike" baseline="0" dirty="0">
              <a:solidFill>
                <a:schemeClr val="tx1"/>
              </a:solidFill>
            </a:endParaRPr>
          </a:p>
        </p:txBody>
      </p:sp>
      <p:sp>
        <p:nvSpPr>
          <p:cNvPr id="19" name="Textplatzhalter 11">
            <a:extLst>
              <a:ext uri="{FF2B5EF4-FFF2-40B4-BE49-F238E27FC236}">
                <a16:creationId xmlns:a16="http://schemas.microsoft.com/office/drawing/2014/main" id="{9440FBAC-6D3C-42DD-BDDE-D5D521DB774C}"/>
              </a:ext>
            </a:extLst>
          </p:cNvPr>
          <p:cNvSpPr>
            <a:spLocks noGrp="1"/>
          </p:cNvSpPr>
          <p:nvPr/>
        </p:nvSpPr>
        <p:spPr>
          <a:xfrm>
            <a:off x="4295165" y="5347787"/>
            <a:ext cx="3460816" cy="234000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tabLst>
                <a:tab pos="180000" algn="l"/>
                <a:tab pos="360000" algn="l"/>
                <a:tab pos="540000" algn="l"/>
              </a:tabLst>
              <a:defRPr sz="1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None/>
              <a:tabLst>
                <a:tab pos="180000" algn="l"/>
                <a:tab pos="360000" algn="l"/>
                <a:tab pos="540000" algn="l"/>
              </a:tabLst>
              <a:defRPr sz="1200" kern="1200">
                <a:solidFill>
                  <a:srgbClr val="BDC1D0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60"/>
              </a:spcAft>
              <a:buFont typeface="Symbol" panose="05050102010706020507" pitchFamily="18" charset="2"/>
              <a:buChar char="-"/>
              <a:tabLst>
                <a:tab pos="180000" algn="l"/>
                <a:tab pos="360000" algn="l"/>
                <a:tab pos="540000" algn="l"/>
              </a:tabLst>
              <a:defRPr sz="1200" kern="1200">
                <a:solidFill>
                  <a:srgbClr val="BDC1D0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60"/>
              </a:spcAft>
              <a:buFont typeface="Symbol" panose="05050102010706020507" pitchFamily="18" charset="2"/>
              <a:buNone/>
              <a:tabLst>
                <a:tab pos="180000" algn="l"/>
                <a:tab pos="360000" algn="l"/>
                <a:tab pos="540000" algn="l"/>
              </a:tabLst>
              <a:defRPr sz="1200" kern="1200">
                <a:solidFill>
                  <a:srgbClr val="BDC1D0"/>
                </a:solidFill>
                <a:latin typeface="+mn-lt"/>
                <a:ea typeface="+mn-ea"/>
                <a:cs typeface="+mn-cs"/>
              </a:defRPr>
            </a:lvl4pPr>
            <a:lvl5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710"/>
              </a:spcAft>
              <a:buFont typeface="Symbol" panose="05050102010706020507" pitchFamily="18" charset="2"/>
              <a:buChar char="-"/>
              <a:tabLst>
                <a:tab pos="180000" algn="l"/>
                <a:tab pos="360000" algn="l"/>
                <a:tab pos="540000" algn="l"/>
              </a:tabLst>
              <a:defRPr sz="1200" kern="1200">
                <a:solidFill>
                  <a:srgbClr val="BDC1D0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710"/>
              </a:spcAft>
              <a:buFont typeface="Symbol" panose="05050102010706020507" pitchFamily="18" charset="2"/>
              <a:buNone/>
              <a:tabLst>
                <a:tab pos="180000" algn="l"/>
                <a:tab pos="360000" algn="l"/>
                <a:tab pos="540000" algn="l"/>
              </a:tabLst>
              <a:defRPr sz="1200" kern="1200">
                <a:solidFill>
                  <a:srgbClr val="BDC1D0"/>
                </a:solidFill>
                <a:latin typeface="+mn-lt"/>
                <a:ea typeface="+mn-ea"/>
                <a:cs typeface="+mn-cs"/>
              </a:defRPr>
            </a:lvl6pPr>
            <a:lvl7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80"/>
              </a:spcAft>
              <a:buFont typeface="Symbol" panose="05050102010706020507" pitchFamily="18" charset="2"/>
              <a:buChar char="-"/>
              <a:tabLst>
                <a:tab pos="180000" algn="l"/>
                <a:tab pos="360000" algn="l"/>
                <a:tab pos="540000" algn="l"/>
              </a:tabLst>
              <a:defRPr sz="1200" kern="1200">
                <a:solidFill>
                  <a:srgbClr val="BDC1D0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80"/>
              </a:spcAft>
              <a:buFont typeface="Symbol" panose="05050102010706020507" pitchFamily="18" charset="2"/>
              <a:buNone/>
              <a:tabLst>
                <a:tab pos="180000" algn="l"/>
                <a:tab pos="360000" algn="l"/>
                <a:tab pos="540000" algn="l"/>
              </a:tabLst>
              <a:defRPr sz="1200" kern="1200">
                <a:solidFill>
                  <a:srgbClr val="BDC1D0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80"/>
              </a:spcAft>
              <a:buFont typeface="Symbol" panose="05050102010706020507" pitchFamily="18" charset="2"/>
              <a:buNone/>
              <a:tabLst>
                <a:tab pos="180000" algn="l"/>
                <a:tab pos="360000" algn="l"/>
                <a:tab pos="540000" algn="l"/>
              </a:tabLst>
              <a:defRPr sz="1200" kern="1200">
                <a:solidFill>
                  <a:srgbClr val="BDC1D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600" dirty="0" err="1">
                <a:solidFill>
                  <a:schemeClr val="tx1"/>
                </a:solidFill>
              </a:rPr>
              <a:t>Issues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classification</a:t>
            </a:r>
            <a:endParaRPr lang="en-US" sz="1600" b="0" i="0" u="none" strike="noStrike" baseline="0" dirty="0">
              <a:solidFill>
                <a:schemeClr val="tx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7E71186-7DA9-4DC7-8EE5-68D32BA16766}"/>
              </a:ext>
            </a:extLst>
          </p:cNvPr>
          <p:cNvGrpSpPr/>
          <p:nvPr/>
        </p:nvGrpSpPr>
        <p:grpSpPr>
          <a:xfrm>
            <a:off x="538164" y="1774299"/>
            <a:ext cx="11101840" cy="3309402"/>
            <a:chOff x="538163" y="2203935"/>
            <a:chExt cx="10761019" cy="320780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F8554C1-15C0-4E9F-8026-83D3DE1C26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8163" y="2203937"/>
              <a:ext cx="3406547" cy="3207803"/>
            </a:xfrm>
            <a:prstGeom prst="roundRect">
              <a:avLst>
                <a:gd name="adj" fmla="val 3457"/>
              </a:avLst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DE42ECB-C335-445B-A737-52D3B42D0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72361" y="2203936"/>
              <a:ext cx="3569502" cy="3207803"/>
            </a:xfrm>
            <a:prstGeom prst="roundRect">
              <a:avLst>
                <a:gd name="adj" fmla="val 2906"/>
              </a:avLst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286B8A5-E2BB-4452-AFBF-43AC61D58E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69514" y="2203935"/>
              <a:ext cx="3529668" cy="3207803"/>
            </a:xfrm>
            <a:prstGeom prst="roundRect">
              <a:avLst>
                <a:gd name="adj" fmla="val 3457"/>
              </a:avLst>
            </a:prstGeom>
          </p:spPr>
        </p:pic>
      </p:grpSp>
      <p:sp>
        <p:nvSpPr>
          <p:cNvPr id="18" name="Textplatzhalter 11">
            <a:extLst>
              <a:ext uri="{FF2B5EF4-FFF2-40B4-BE49-F238E27FC236}">
                <a16:creationId xmlns:a16="http://schemas.microsoft.com/office/drawing/2014/main" id="{3473A9F5-FB9F-4CCD-BBA2-CC9F7C3F646A}"/>
              </a:ext>
            </a:extLst>
          </p:cNvPr>
          <p:cNvSpPr>
            <a:spLocks noGrp="1"/>
          </p:cNvSpPr>
          <p:nvPr/>
        </p:nvSpPr>
        <p:spPr>
          <a:xfrm>
            <a:off x="8088866" y="5347787"/>
            <a:ext cx="3460816" cy="234000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tabLst>
                <a:tab pos="180000" algn="l"/>
                <a:tab pos="360000" algn="l"/>
                <a:tab pos="540000" algn="l"/>
              </a:tabLst>
              <a:defRPr sz="1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None/>
              <a:tabLst>
                <a:tab pos="180000" algn="l"/>
                <a:tab pos="360000" algn="l"/>
                <a:tab pos="540000" algn="l"/>
              </a:tabLst>
              <a:defRPr sz="1200" kern="1200">
                <a:solidFill>
                  <a:srgbClr val="BDC1D0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60"/>
              </a:spcAft>
              <a:buFont typeface="Symbol" panose="05050102010706020507" pitchFamily="18" charset="2"/>
              <a:buChar char="-"/>
              <a:tabLst>
                <a:tab pos="180000" algn="l"/>
                <a:tab pos="360000" algn="l"/>
                <a:tab pos="540000" algn="l"/>
              </a:tabLst>
              <a:defRPr sz="1200" kern="1200">
                <a:solidFill>
                  <a:srgbClr val="BDC1D0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60"/>
              </a:spcAft>
              <a:buFont typeface="Symbol" panose="05050102010706020507" pitchFamily="18" charset="2"/>
              <a:buNone/>
              <a:tabLst>
                <a:tab pos="180000" algn="l"/>
                <a:tab pos="360000" algn="l"/>
                <a:tab pos="540000" algn="l"/>
              </a:tabLst>
              <a:defRPr sz="1200" kern="1200">
                <a:solidFill>
                  <a:srgbClr val="BDC1D0"/>
                </a:solidFill>
                <a:latin typeface="+mn-lt"/>
                <a:ea typeface="+mn-ea"/>
                <a:cs typeface="+mn-cs"/>
              </a:defRPr>
            </a:lvl4pPr>
            <a:lvl5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710"/>
              </a:spcAft>
              <a:buFont typeface="Symbol" panose="05050102010706020507" pitchFamily="18" charset="2"/>
              <a:buChar char="-"/>
              <a:tabLst>
                <a:tab pos="180000" algn="l"/>
                <a:tab pos="360000" algn="l"/>
                <a:tab pos="540000" algn="l"/>
              </a:tabLst>
              <a:defRPr sz="1200" kern="1200">
                <a:solidFill>
                  <a:srgbClr val="BDC1D0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710"/>
              </a:spcAft>
              <a:buFont typeface="Symbol" panose="05050102010706020507" pitchFamily="18" charset="2"/>
              <a:buNone/>
              <a:tabLst>
                <a:tab pos="180000" algn="l"/>
                <a:tab pos="360000" algn="l"/>
                <a:tab pos="540000" algn="l"/>
              </a:tabLst>
              <a:defRPr sz="1200" kern="1200">
                <a:solidFill>
                  <a:srgbClr val="BDC1D0"/>
                </a:solidFill>
                <a:latin typeface="+mn-lt"/>
                <a:ea typeface="+mn-ea"/>
                <a:cs typeface="+mn-cs"/>
              </a:defRPr>
            </a:lvl6pPr>
            <a:lvl7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80"/>
              </a:spcAft>
              <a:buFont typeface="Symbol" panose="05050102010706020507" pitchFamily="18" charset="2"/>
              <a:buChar char="-"/>
              <a:tabLst>
                <a:tab pos="180000" algn="l"/>
                <a:tab pos="360000" algn="l"/>
                <a:tab pos="540000" algn="l"/>
              </a:tabLst>
              <a:defRPr sz="1200" kern="1200">
                <a:solidFill>
                  <a:srgbClr val="BDC1D0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80"/>
              </a:spcAft>
              <a:buFont typeface="Symbol" panose="05050102010706020507" pitchFamily="18" charset="2"/>
              <a:buNone/>
              <a:tabLst>
                <a:tab pos="180000" algn="l"/>
                <a:tab pos="360000" algn="l"/>
                <a:tab pos="540000" algn="l"/>
              </a:tabLst>
              <a:defRPr sz="1200" kern="1200">
                <a:solidFill>
                  <a:srgbClr val="BDC1D0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80"/>
              </a:spcAft>
              <a:buFont typeface="Symbol" panose="05050102010706020507" pitchFamily="18" charset="2"/>
              <a:buNone/>
              <a:tabLst>
                <a:tab pos="180000" algn="l"/>
                <a:tab pos="360000" algn="l"/>
                <a:tab pos="540000" algn="l"/>
              </a:tabLst>
              <a:defRPr sz="1200" kern="1200">
                <a:solidFill>
                  <a:srgbClr val="BDC1D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600" dirty="0">
                <a:solidFill>
                  <a:schemeClr val="tx1"/>
                </a:solidFill>
              </a:rPr>
              <a:t>Fix </a:t>
            </a:r>
            <a:r>
              <a:rPr lang="de-DE" sz="1600" dirty="0" err="1">
                <a:solidFill>
                  <a:schemeClr val="tx1"/>
                </a:solidFill>
              </a:rPr>
              <a:t>small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programming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error</a:t>
            </a:r>
            <a:endParaRPr lang="en-US" sz="1600" b="0" i="0" u="none" strike="noStrike" baseline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37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68F8A8-C9E4-470C-85B9-5BF152003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Handling </a:t>
            </a:r>
            <a:r>
              <a:rPr lang="de-DE" dirty="0" err="1"/>
              <a:t>issues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DBA6B94-6E36-451F-AAD7-FCBCAEAEF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CFF0E-E7A6-43C7-94E8-9B2975C3981B}" type="datetime1">
              <a:rPr lang="de-DE" smtClean="0"/>
              <a:t>26.02.2025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240D257-49F0-4F57-80AC-184F01662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1E18-F387-4305-A0C6-40E8504050B5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4CB59C7-AAFA-440B-B089-D2A87CED6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indent="0">
              <a:buFont typeface="Symbol" panose="05050102010706020507" pitchFamily="18" charset="2"/>
              <a:buNone/>
            </a:pPr>
            <a:r>
              <a:rPr lang="de-DE"/>
              <a:t>deRSE2025 | Zaqi Fathis, Helga Tauscher</a:t>
            </a:r>
            <a:endParaRPr lang="de-DE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6CBF5CB-0D93-4244-92D2-A29D33ED5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448" y="1158887"/>
            <a:ext cx="4620979" cy="4655707"/>
          </a:xfrm>
          <a:prstGeom prst="roundRect">
            <a:avLst>
              <a:gd name="adj" fmla="val 3417"/>
            </a:avLst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EE3DDD6-CF28-4733-8668-93ABC6586A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0544"/>
          <a:stretch/>
        </p:blipFill>
        <p:spPr>
          <a:xfrm>
            <a:off x="5350364" y="1158887"/>
            <a:ext cx="6184205" cy="4655705"/>
          </a:xfrm>
          <a:prstGeom prst="roundRect">
            <a:avLst>
              <a:gd name="adj" fmla="val 4271"/>
            </a:avLst>
          </a:prstGeom>
        </p:spPr>
      </p:pic>
      <p:sp>
        <p:nvSpPr>
          <p:cNvPr id="8" name="Textplatzhalter 11">
            <a:extLst>
              <a:ext uri="{FF2B5EF4-FFF2-40B4-BE49-F238E27FC236}">
                <a16:creationId xmlns:a16="http://schemas.microsoft.com/office/drawing/2014/main" id="{153F73E4-413F-49CC-A110-BB811F4253D9}"/>
              </a:ext>
            </a:extLst>
          </p:cNvPr>
          <p:cNvSpPr>
            <a:spLocks noGrp="1"/>
          </p:cNvSpPr>
          <p:nvPr/>
        </p:nvSpPr>
        <p:spPr>
          <a:xfrm>
            <a:off x="4186205" y="6060149"/>
            <a:ext cx="3460816" cy="234000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tabLst>
                <a:tab pos="180000" algn="l"/>
                <a:tab pos="360000" algn="l"/>
                <a:tab pos="540000" algn="l"/>
              </a:tabLst>
              <a:defRPr sz="1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None/>
              <a:tabLst>
                <a:tab pos="180000" algn="l"/>
                <a:tab pos="360000" algn="l"/>
                <a:tab pos="540000" algn="l"/>
              </a:tabLst>
              <a:defRPr sz="1200" kern="1200">
                <a:solidFill>
                  <a:srgbClr val="BDC1D0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60"/>
              </a:spcAft>
              <a:buFont typeface="Symbol" panose="05050102010706020507" pitchFamily="18" charset="2"/>
              <a:buChar char="-"/>
              <a:tabLst>
                <a:tab pos="180000" algn="l"/>
                <a:tab pos="360000" algn="l"/>
                <a:tab pos="540000" algn="l"/>
              </a:tabLst>
              <a:defRPr sz="1200" kern="1200">
                <a:solidFill>
                  <a:srgbClr val="BDC1D0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60"/>
              </a:spcAft>
              <a:buFont typeface="Symbol" panose="05050102010706020507" pitchFamily="18" charset="2"/>
              <a:buNone/>
              <a:tabLst>
                <a:tab pos="180000" algn="l"/>
                <a:tab pos="360000" algn="l"/>
                <a:tab pos="540000" algn="l"/>
              </a:tabLst>
              <a:defRPr sz="1200" kern="1200">
                <a:solidFill>
                  <a:srgbClr val="BDC1D0"/>
                </a:solidFill>
                <a:latin typeface="+mn-lt"/>
                <a:ea typeface="+mn-ea"/>
                <a:cs typeface="+mn-cs"/>
              </a:defRPr>
            </a:lvl4pPr>
            <a:lvl5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710"/>
              </a:spcAft>
              <a:buFont typeface="Symbol" panose="05050102010706020507" pitchFamily="18" charset="2"/>
              <a:buChar char="-"/>
              <a:tabLst>
                <a:tab pos="180000" algn="l"/>
                <a:tab pos="360000" algn="l"/>
                <a:tab pos="540000" algn="l"/>
              </a:tabLst>
              <a:defRPr sz="1200" kern="1200">
                <a:solidFill>
                  <a:srgbClr val="BDC1D0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710"/>
              </a:spcAft>
              <a:buFont typeface="Symbol" panose="05050102010706020507" pitchFamily="18" charset="2"/>
              <a:buNone/>
              <a:tabLst>
                <a:tab pos="180000" algn="l"/>
                <a:tab pos="360000" algn="l"/>
                <a:tab pos="540000" algn="l"/>
              </a:tabLst>
              <a:defRPr sz="1200" kern="1200">
                <a:solidFill>
                  <a:srgbClr val="BDC1D0"/>
                </a:solidFill>
                <a:latin typeface="+mn-lt"/>
                <a:ea typeface="+mn-ea"/>
                <a:cs typeface="+mn-cs"/>
              </a:defRPr>
            </a:lvl6pPr>
            <a:lvl7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80"/>
              </a:spcAft>
              <a:buFont typeface="Symbol" panose="05050102010706020507" pitchFamily="18" charset="2"/>
              <a:buChar char="-"/>
              <a:tabLst>
                <a:tab pos="180000" algn="l"/>
                <a:tab pos="360000" algn="l"/>
                <a:tab pos="540000" algn="l"/>
              </a:tabLst>
              <a:defRPr sz="1200" kern="1200">
                <a:solidFill>
                  <a:srgbClr val="BDC1D0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80"/>
              </a:spcAft>
              <a:buFont typeface="Symbol" panose="05050102010706020507" pitchFamily="18" charset="2"/>
              <a:buNone/>
              <a:tabLst>
                <a:tab pos="180000" algn="l"/>
                <a:tab pos="360000" algn="l"/>
                <a:tab pos="540000" algn="l"/>
              </a:tabLst>
              <a:defRPr sz="1200" kern="1200">
                <a:solidFill>
                  <a:srgbClr val="BDC1D0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80"/>
              </a:spcAft>
              <a:buFont typeface="Symbol" panose="05050102010706020507" pitchFamily="18" charset="2"/>
              <a:buNone/>
              <a:tabLst>
                <a:tab pos="180000" algn="l"/>
                <a:tab pos="360000" algn="l"/>
                <a:tab pos="540000" algn="l"/>
              </a:tabLst>
              <a:defRPr sz="1200" kern="1200">
                <a:solidFill>
                  <a:srgbClr val="BDC1D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600" dirty="0">
                <a:solidFill>
                  <a:schemeClr val="tx1"/>
                </a:solidFill>
              </a:rPr>
              <a:t>Fix </a:t>
            </a:r>
            <a:r>
              <a:rPr lang="de-DE" sz="1600" dirty="0" err="1">
                <a:solidFill>
                  <a:schemeClr val="tx1"/>
                </a:solidFill>
              </a:rPr>
              <a:t>small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programming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error</a:t>
            </a:r>
            <a:endParaRPr lang="en-US" sz="1600" b="0" i="0" u="none" strike="noStrike" baseline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874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68F8A8-C9E4-470C-85B9-5BF152003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63" y="376211"/>
            <a:ext cx="5088914" cy="900000"/>
          </a:xfrm>
        </p:spPr>
        <p:txBody>
          <a:bodyPr/>
          <a:lstStyle/>
          <a:p>
            <a:r>
              <a:rPr lang="de-DE" dirty="0" err="1"/>
              <a:t>Dependency</a:t>
            </a:r>
            <a:r>
              <a:rPr lang="de-DE" dirty="0"/>
              <a:t> </a:t>
            </a:r>
            <a:r>
              <a:rPr lang="de-DE" dirty="0" err="1"/>
              <a:t>updates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DBA6B94-6E36-451F-AAD7-FCBCAEAEF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CFF0E-E7A6-43C7-94E8-9B2975C3981B}" type="datetime1">
              <a:rPr lang="de-DE" smtClean="0"/>
              <a:t>26.02.2025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240D257-49F0-4F57-80AC-184F01662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1E18-F387-4305-A0C6-40E8504050B5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4CB59C7-AAFA-440B-B089-D2A87CED6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indent="0">
              <a:buFont typeface="Symbol" panose="05050102010706020507" pitchFamily="18" charset="2"/>
              <a:buNone/>
            </a:pPr>
            <a:r>
              <a:rPr lang="de-DE"/>
              <a:t>deRSE2025 | Zaqi Fathis, Helga Tauscher</a:t>
            </a:r>
            <a:endParaRPr lang="de-DE" dirty="0"/>
          </a:p>
        </p:txBody>
      </p:sp>
      <p:pic>
        <p:nvPicPr>
          <p:cNvPr id="121" name="Picture 120">
            <a:extLst>
              <a:ext uri="{FF2B5EF4-FFF2-40B4-BE49-F238E27FC236}">
                <a16:creationId xmlns:a16="http://schemas.microsoft.com/office/drawing/2014/main" id="{A644563D-EC98-47D2-95D1-743DC57B0D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87"/>
          <a:stretch/>
        </p:blipFill>
        <p:spPr>
          <a:xfrm>
            <a:off x="5489266" y="382368"/>
            <a:ext cx="6665627" cy="3046632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BB471FB7-A3E6-4C02-969F-5F60FBC400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8" b="5191"/>
          <a:stretch/>
        </p:blipFill>
        <p:spPr>
          <a:xfrm>
            <a:off x="5489265" y="3728848"/>
            <a:ext cx="6665629" cy="2965591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146B62CE-7FF1-45FA-9EFC-9BAB4D296B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3392"/>
          <a:stretch/>
        </p:blipFill>
        <p:spPr>
          <a:xfrm>
            <a:off x="538163" y="1276211"/>
            <a:ext cx="4878663" cy="4661480"/>
          </a:xfrm>
          <a:prstGeom prst="roundRect">
            <a:avLst>
              <a:gd name="adj" fmla="val 2407"/>
            </a:avLst>
          </a:prstGeom>
        </p:spPr>
      </p:pic>
      <p:sp>
        <p:nvSpPr>
          <p:cNvPr id="129" name="Textplatzhalter 5">
            <a:extLst>
              <a:ext uri="{FF2B5EF4-FFF2-40B4-BE49-F238E27FC236}">
                <a16:creationId xmlns:a16="http://schemas.microsoft.com/office/drawing/2014/main" id="{FD948100-0764-4AB3-9BA6-CF46FDE4AC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71911" y="705294"/>
            <a:ext cx="1713911" cy="289073"/>
          </a:xfrm>
        </p:spPr>
        <p:txBody>
          <a:bodyPr/>
          <a:lstStyle/>
          <a:p>
            <a:pPr marL="0" indent="0">
              <a:buNone/>
            </a:pPr>
            <a:r>
              <a:rPr lang="de-DE" sz="1400" b="1" dirty="0"/>
              <a:t>Version 1.5.186</a:t>
            </a:r>
          </a:p>
        </p:txBody>
      </p:sp>
      <p:sp>
        <p:nvSpPr>
          <p:cNvPr id="130" name="Textplatzhalter 5">
            <a:extLst>
              <a:ext uri="{FF2B5EF4-FFF2-40B4-BE49-F238E27FC236}">
                <a16:creationId xmlns:a16="http://schemas.microsoft.com/office/drawing/2014/main" id="{C8B4C2AE-28A0-4FB6-A392-11D9819D5007}"/>
              </a:ext>
            </a:extLst>
          </p:cNvPr>
          <p:cNvSpPr txBox="1">
            <a:spLocks/>
          </p:cNvSpPr>
          <p:nvPr/>
        </p:nvSpPr>
        <p:spPr>
          <a:xfrm>
            <a:off x="8040108" y="3728848"/>
            <a:ext cx="1713911" cy="289073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tabLst>
                <a:tab pos="180000" algn="l"/>
                <a:tab pos="360000" algn="l"/>
                <a:tab pos="5400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tabLst>
                <a:tab pos="180000" algn="l"/>
                <a:tab pos="360000" algn="l"/>
                <a:tab pos="5400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60"/>
              </a:spcAft>
              <a:buFont typeface="Symbol" panose="05050102010706020507" pitchFamily="18" charset="2"/>
              <a:buChar char="-"/>
              <a:tabLst>
                <a:tab pos="180000" algn="l"/>
                <a:tab pos="360000" algn="l"/>
                <a:tab pos="5400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60"/>
              </a:spcAft>
              <a:buFont typeface="Symbol" panose="05050102010706020507" pitchFamily="18" charset="2"/>
              <a:buChar char="-"/>
              <a:tabLst>
                <a:tab pos="180000" algn="l"/>
                <a:tab pos="360000" algn="l"/>
                <a:tab pos="5400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710"/>
              </a:spcAft>
              <a:buFont typeface="Symbol" panose="05050102010706020507" pitchFamily="18" charset="2"/>
              <a:buChar char="-"/>
              <a:tabLst>
                <a:tab pos="180000" algn="l"/>
                <a:tab pos="360000" algn="l"/>
                <a:tab pos="540000" algn="l"/>
              </a:tabLs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710"/>
              </a:spcAft>
              <a:buFont typeface="Symbol" panose="05050102010706020507" pitchFamily="18" charset="2"/>
              <a:buChar char="-"/>
              <a:tabLst>
                <a:tab pos="180000" algn="l"/>
                <a:tab pos="360000" algn="l"/>
                <a:tab pos="540000" algn="l"/>
              </a:tabLs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80"/>
              </a:spcAft>
              <a:buFont typeface="Symbol" panose="05050102010706020507" pitchFamily="18" charset="2"/>
              <a:buChar char="-"/>
              <a:tabLst>
                <a:tab pos="180000" algn="l"/>
                <a:tab pos="360000" algn="l"/>
                <a:tab pos="540000" algn="l"/>
              </a:tabLs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80"/>
              </a:spcAft>
              <a:buFont typeface="Symbol" panose="05050102010706020507" pitchFamily="18" charset="2"/>
              <a:buChar char="-"/>
              <a:tabLst>
                <a:tab pos="180000" algn="l"/>
                <a:tab pos="360000" algn="l"/>
                <a:tab pos="540000" algn="l"/>
              </a:tabLs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80"/>
              </a:spcAft>
              <a:buFont typeface="Symbol" panose="05050102010706020507" pitchFamily="18" charset="2"/>
              <a:buChar char="-"/>
              <a:tabLst>
                <a:tab pos="180000" algn="l"/>
                <a:tab pos="360000" algn="l"/>
                <a:tab pos="540000" algn="l"/>
              </a:tabLs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anose="05050102010706020507" pitchFamily="18" charset="2"/>
              <a:buNone/>
            </a:pPr>
            <a:r>
              <a:rPr lang="de-DE" sz="1400" b="1" dirty="0"/>
              <a:t>Version 1.5.187</a:t>
            </a:r>
          </a:p>
        </p:txBody>
      </p:sp>
    </p:spTree>
    <p:extLst>
      <p:ext uri="{BB962C8B-B14F-4D97-AF65-F5344CB8AC3E}">
        <p14:creationId xmlns:p14="http://schemas.microsoft.com/office/powerpoint/2010/main" val="2670819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68F8A8-C9E4-470C-85B9-5BF152003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Testing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DBA6B94-6E36-451F-AAD7-FCBCAEAEF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CFF0E-E7A6-43C7-94E8-9B2975C3981B}" type="datetime1">
              <a:rPr lang="de-DE" smtClean="0"/>
              <a:t>26.02.2025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240D257-49F0-4F57-80AC-184F01662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1E18-F387-4305-A0C6-40E8504050B5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4CB59C7-AAFA-440B-B089-D2A87CED6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indent="0">
              <a:buFont typeface="Symbol" panose="05050102010706020507" pitchFamily="18" charset="2"/>
              <a:buNone/>
            </a:pPr>
            <a:r>
              <a:rPr lang="de-DE"/>
              <a:t>deRSE2025 | Zaqi Fathis, Helga Tauscher</a:t>
            </a:r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1A21DF-C779-4538-8FA5-41F2ABC5B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067" y="1417748"/>
            <a:ext cx="8356979" cy="4802077"/>
          </a:xfrm>
          <a:prstGeom prst="roundRect">
            <a:avLst>
              <a:gd name="adj" fmla="val 2067"/>
            </a:avLst>
          </a:prstGeom>
        </p:spPr>
      </p:pic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EE45322A-893B-41D7-919E-4B3A548952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8163" y="1796400"/>
            <a:ext cx="3974202" cy="4424400"/>
          </a:xfrm>
        </p:spPr>
        <p:txBody>
          <a:bodyPr/>
          <a:lstStyle/>
          <a:p>
            <a:r>
              <a:rPr lang="de-DE" dirty="0" err="1"/>
              <a:t>Improve</a:t>
            </a:r>
            <a:r>
              <a:rPr lang="de-DE" dirty="0"/>
              <a:t> </a:t>
            </a:r>
            <a:r>
              <a:rPr lang="de-DE" dirty="0" err="1"/>
              <a:t>test</a:t>
            </a:r>
            <a:r>
              <a:rPr lang="de-DE" dirty="0"/>
              <a:t> </a:t>
            </a:r>
            <a:r>
              <a:rPr lang="de-DE" dirty="0" err="1"/>
              <a:t>coverage</a:t>
            </a:r>
            <a:endParaRPr lang="de-DE" dirty="0"/>
          </a:p>
          <a:p>
            <a:r>
              <a:rPr lang="de-DE" dirty="0" err="1"/>
              <a:t>Automated</a:t>
            </a:r>
            <a:r>
              <a:rPr lang="de-DE" dirty="0"/>
              <a:t> </a:t>
            </a:r>
            <a:r>
              <a:rPr lang="de-DE" dirty="0" err="1"/>
              <a:t>test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9482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68F8A8-C9E4-470C-85B9-5BF152003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Testing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DBA6B94-6E36-451F-AAD7-FCBCAEAEF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CFF0E-E7A6-43C7-94E8-9B2975C3981B}" type="datetime1">
              <a:rPr lang="de-DE" smtClean="0"/>
              <a:t>26.02.2025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240D257-49F0-4F57-80AC-184F01662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1E18-F387-4305-A0C6-40E8504050B5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CFB3752-B6BF-43D4-BB6F-53CACC4295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8163" y="1796400"/>
            <a:ext cx="2752516" cy="900000"/>
          </a:xfrm>
        </p:spPr>
        <p:txBody>
          <a:bodyPr/>
          <a:lstStyle/>
          <a:p>
            <a:r>
              <a:rPr lang="de-DE" dirty="0" err="1"/>
              <a:t>Deployment</a:t>
            </a:r>
            <a:r>
              <a:rPr lang="de-DE" dirty="0"/>
              <a:t> on </a:t>
            </a:r>
            <a:r>
              <a:rPr lang="de-DE" dirty="0" err="1"/>
              <a:t>test</a:t>
            </a:r>
            <a:r>
              <a:rPr lang="de-DE" dirty="0"/>
              <a:t> </a:t>
            </a:r>
            <a:r>
              <a:rPr lang="de-DE" dirty="0" err="1"/>
              <a:t>server</a:t>
            </a:r>
            <a:r>
              <a:rPr lang="de-DE" dirty="0"/>
              <a:t> (</a:t>
            </a:r>
            <a:r>
              <a:rPr lang="de-DE" dirty="0" err="1"/>
              <a:t>stable</a:t>
            </a:r>
            <a:r>
              <a:rPr lang="de-DE" dirty="0"/>
              <a:t> – </a:t>
            </a:r>
            <a:r>
              <a:rPr lang="de-DE" dirty="0" err="1"/>
              <a:t>experiment</a:t>
            </a:r>
            <a:r>
              <a:rPr lang="de-DE" dirty="0"/>
              <a:t>)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4CB59C7-AAFA-440B-B089-D2A87CED6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indent="0">
              <a:buFont typeface="Symbol" panose="05050102010706020507" pitchFamily="18" charset="2"/>
              <a:buNone/>
            </a:pPr>
            <a:r>
              <a:rPr lang="de-DE"/>
              <a:t>deRSE2025 | Zaqi Fathis, Helga Tauscher</a:t>
            </a:r>
            <a:endParaRPr lang="de-D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F56683-57E5-4363-AE46-55ADF6743B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420"/>
          <a:stretch/>
        </p:blipFill>
        <p:spPr>
          <a:xfrm>
            <a:off x="7568268" y="1668379"/>
            <a:ext cx="4087157" cy="39870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727D8F-B6AC-4348-90D6-8AD489EFC1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523"/>
          <a:stretch/>
        </p:blipFill>
        <p:spPr>
          <a:xfrm>
            <a:off x="3290679" y="1668378"/>
            <a:ext cx="4138570" cy="39870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BDBDCC3-C27A-42FB-B608-347E8F7ACA6D}"/>
              </a:ext>
            </a:extLst>
          </p:cNvPr>
          <p:cNvSpPr/>
          <p:nvPr/>
        </p:nvSpPr>
        <p:spPr>
          <a:xfrm>
            <a:off x="3290679" y="1967949"/>
            <a:ext cx="8467312" cy="3677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67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6FA05BF6-12A9-49B1-B2A1-CA4D7D59C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Building Information Modelling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597439-0221-4293-9F7E-DCCCC6AC7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A203A-843B-4956-941E-C65BC638FE35}" type="datetime1">
              <a:rPr lang="de-DE" smtClean="0"/>
              <a:t>26.02.2025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D171C2-BFB5-49CF-B6F0-589250142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1E18-F387-4305-A0C6-40E8504050B5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17" name="Fußzeilenplatzhalter 16">
            <a:extLst>
              <a:ext uri="{FF2B5EF4-FFF2-40B4-BE49-F238E27FC236}">
                <a16:creationId xmlns:a16="http://schemas.microsoft.com/office/drawing/2014/main" id="{F1B1AA58-E69D-4BCC-829B-0A79BE823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indent="0">
              <a:buFont typeface="Symbol" panose="05050102010706020507" pitchFamily="18" charset="2"/>
              <a:buNone/>
            </a:pPr>
            <a:r>
              <a:rPr lang="de-DE" dirty="0"/>
              <a:t>deRSE2025 | Zaqi Fathis, Helga Tauscher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5C57B9-6965-4C71-A667-87FAE7B7E6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3" y="1158980"/>
            <a:ext cx="7097317" cy="41307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8C45DD-F57B-4FC8-80A4-C1AE5BA66A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045" y="1158980"/>
            <a:ext cx="3897380" cy="4133989"/>
          </a:xfrm>
          <a:prstGeom prst="rect">
            <a:avLst/>
          </a:prstGeom>
        </p:spPr>
      </p:pic>
      <p:sp>
        <p:nvSpPr>
          <p:cNvPr id="14" name="Textplatzhalter 11">
            <a:extLst>
              <a:ext uri="{FF2B5EF4-FFF2-40B4-BE49-F238E27FC236}">
                <a16:creationId xmlns:a16="http://schemas.microsoft.com/office/drawing/2014/main" id="{3ED3D920-FBD1-4DFC-A2C6-7A242D878DF0}"/>
              </a:ext>
            </a:extLst>
          </p:cNvPr>
          <p:cNvSpPr>
            <a:spLocks noGrp="1"/>
          </p:cNvSpPr>
          <p:nvPr/>
        </p:nvSpPr>
        <p:spPr>
          <a:xfrm>
            <a:off x="538163" y="5826424"/>
            <a:ext cx="7799520" cy="393401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tabLst>
                <a:tab pos="180000" algn="l"/>
                <a:tab pos="360000" algn="l"/>
                <a:tab pos="540000" algn="l"/>
              </a:tabLst>
              <a:defRPr sz="1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None/>
              <a:tabLst>
                <a:tab pos="180000" algn="l"/>
                <a:tab pos="360000" algn="l"/>
                <a:tab pos="540000" algn="l"/>
              </a:tabLst>
              <a:defRPr sz="1200" kern="1200">
                <a:solidFill>
                  <a:srgbClr val="BDC1D0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60"/>
              </a:spcAft>
              <a:buFont typeface="Symbol" panose="05050102010706020507" pitchFamily="18" charset="2"/>
              <a:buChar char="-"/>
              <a:tabLst>
                <a:tab pos="180000" algn="l"/>
                <a:tab pos="360000" algn="l"/>
                <a:tab pos="540000" algn="l"/>
              </a:tabLst>
              <a:defRPr sz="1200" kern="1200">
                <a:solidFill>
                  <a:srgbClr val="BDC1D0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60"/>
              </a:spcAft>
              <a:buFont typeface="Symbol" panose="05050102010706020507" pitchFamily="18" charset="2"/>
              <a:buNone/>
              <a:tabLst>
                <a:tab pos="180000" algn="l"/>
                <a:tab pos="360000" algn="l"/>
                <a:tab pos="540000" algn="l"/>
              </a:tabLst>
              <a:defRPr sz="1200" kern="1200">
                <a:solidFill>
                  <a:srgbClr val="BDC1D0"/>
                </a:solidFill>
                <a:latin typeface="+mn-lt"/>
                <a:ea typeface="+mn-ea"/>
                <a:cs typeface="+mn-cs"/>
              </a:defRPr>
            </a:lvl4pPr>
            <a:lvl5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710"/>
              </a:spcAft>
              <a:buFont typeface="Symbol" panose="05050102010706020507" pitchFamily="18" charset="2"/>
              <a:buChar char="-"/>
              <a:tabLst>
                <a:tab pos="180000" algn="l"/>
                <a:tab pos="360000" algn="l"/>
                <a:tab pos="540000" algn="l"/>
              </a:tabLst>
              <a:defRPr sz="1200" kern="1200">
                <a:solidFill>
                  <a:srgbClr val="BDC1D0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710"/>
              </a:spcAft>
              <a:buFont typeface="Symbol" panose="05050102010706020507" pitchFamily="18" charset="2"/>
              <a:buNone/>
              <a:tabLst>
                <a:tab pos="180000" algn="l"/>
                <a:tab pos="360000" algn="l"/>
                <a:tab pos="540000" algn="l"/>
              </a:tabLst>
              <a:defRPr sz="1200" kern="1200">
                <a:solidFill>
                  <a:srgbClr val="BDC1D0"/>
                </a:solidFill>
                <a:latin typeface="+mn-lt"/>
                <a:ea typeface="+mn-ea"/>
                <a:cs typeface="+mn-cs"/>
              </a:defRPr>
            </a:lvl6pPr>
            <a:lvl7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80"/>
              </a:spcAft>
              <a:buFont typeface="Symbol" panose="05050102010706020507" pitchFamily="18" charset="2"/>
              <a:buChar char="-"/>
              <a:tabLst>
                <a:tab pos="180000" algn="l"/>
                <a:tab pos="360000" algn="l"/>
                <a:tab pos="540000" algn="l"/>
              </a:tabLst>
              <a:defRPr sz="1200" kern="1200">
                <a:solidFill>
                  <a:srgbClr val="BDC1D0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80"/>
              </a:spcAft>
              <a:buFont typeface="Symbol" panose="05050102010706020507" pitchFamily="18" charset="2"/>
              <a:buNone/>
              <a:tabLst>
                <a:tab pos="180000" algn="l"/>
                <a:tab pos="360000" algn="l"/>
                <a:tab pos="540000" algn="l"/>
              </a:tabLst>
              <a:defRPr sz="1200" kern="1200">
                <a:solidFill>
                  <a:srgbClr val="BDC1D0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80"/>
              </a:spcAft>
              <a:buFont typeface="Symbol" panose="05050102010706020507" pitchFamily="18" charset="2"/>
              <a:buNone/>
              <a:tabLst>
                <a:tab pos="180000" algn="l"/>
                <a:tab pos="360000" algn="l"/>
                <a:tab pos="540000" algn="l"/>
              </a:tabLst>
              <a:defRPr sz="1200" kern="1200">
                <a:solidFill>
                  <a:srgbClr val="BDC1D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/>
              <a:t>BIM </a:t>
            </a:r>
            <a:r>
              <a:rPr lang="de-DE" sz="1200" dirty="0" err="1"/>
              <a:t>with</a:t>
            </a:r>
            <a:r>
              <a:rPr lang="de-DE" sz="1200" dirty="0"/>
              <a:t> Autodesk </a:t>
            </a:r>
            <a:r>
              <a:rPr lang="de-DE" sz="1200" dirty="0" err="1"/>
              <a:t>Revit</a:t>
            </a:r>
            <a:r>
              <a:rPr lang="de-DE" sz="1200" dirty="0"/>
              <a:t>      : </a:t>
            </a:r>
            <a:r>
              <a:rPr lang="en-US" sz="1200" b="0" i="0" u="none" strike="noStrike" baseline="0" dirty="0">
                <a:hlinkClick r:id="rId5"/>
              </a:rPr>
              <a:t>https://www.autodesk.de/products/revit/features</a:t>
            </a:r>
            <a:endParaRPr lang="en-US" sz="1200" b="0" i="0" u="none" strike="noStrike" baseline="0" dirty="0"/>
          </a:p>
          <a:p>
            <a:r>
              <a:rPr lang="en-US" sz="1200" dirty="0"/>
              <a:t>Autodesk products	    : </a:t>
            </a:r>
            <a:r>
              <a:rPr lang="en-US" sz="1200" b="0" i="0" u="none" strike="noStrike" baseline="0" dirty="0">
                <a:hlinkClick r:id="rId6"/>
              </a:rPr>
              <a:t>https://www.autodesk.de/products</a:t>
            </a:r>
            <a:endParaRPr lang="en-US" sz="1200" b="0" i="0" u="none" strike="noStrike" baseline="0" dirty="0"/>
          </a:p>
        </p:txBody>
      </p:sp>
    </p:spTree>
    <p:extLst>
      <p:ext uri="{BB962C8B-B14F-4D97-AF65-F5344CB8AC3E}">
        <p14:creationId xmlns:p14="http://schemas.microsoft.com/office/powerpoint/2010/main" val="2289104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3B9BADD-3BC8-4C4C-9519-8B19B71046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8163" y="4630394"/>
            <a:ext cx="5378450" cy="1661076"/>
          </a:xfrm>
        </p:spPr>
        <p:txBody>
          <a:bodyPr/>
          <a:lstStyle/>
          <a:p>
            <a:r>
              <a:rPr lang="de-DE" dirty="0">
                <a:hlinkClick r:id="rId3"/>
              </a:rPr>
              <a:t>zaqi.fathis@htw-dresden.de</a:t>
            </a:r>
            <a:endParaRPr lang="de-DE" dirty="0"/>
          </a:p>
          <a:p>
            <a:r>
              <a:rPr lang="de-DE" dirty="0">
                <a:hlinkClick r:id="rId4"/>
              </a:rPr>
              <a:t>TODO@htw-berlin.de</a:t>
            </a:r>
            <a:endParaRPr lang="de-DE" dirty="0"/>
          </a:p>
          <a:p>
            <a:r>
              <a:rPr lang="de-DE" dirty="0">
                <a:hlinkClick r:id="rId5"/>
              </a:rPr>
              <a:t>bimserver@opensourcebim.org</a:t>
            </a:r>
            <a:endParaRPr lang="de-DE" dirty="0"/>
          </a:p>
          <a:p>
            <a:endParaRPr lang="de-DE" dirty="0"/>
          </a:p>
          <a:p>
            <a:r>
              <a:rPr lang="de-DE" dirty="0"/>
              <a:t>Source, release, and </a:t>
            </a:r>
            <a:r>
              <a:rPr lang="de-DE" dirty="0" err="1"/>
              <a:t>documentations</a:t>
            </a:r>
            <a:r>
              <a:rPr lang="de-DE" dirty="0"/>
              <a:t>:</a:t>
            </a:r>
          </a:p>
          <a:p>
            <a:r>
              <a:rPr lang="de-DE" dirty="0">
                <a:hlinkClick r:id="rId6"/>
              </a:rPr>
              <a:t>https://github.com/opensourceBIM/BIMserver</a:t>
            </a:r>
            <a:endParaRPr lang="de-D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D6C52F-513D-46CF-8D39-8768EDB4EB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89" y="1717468"/>
            <a:ext cx="5026392" cy="2988968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48D473A4-9A35-4CB5-8E58-D84FF3562B1F}"/>
              </a:ext>
            </a:extLst>
          </p:cNvPr>
          <p:cNvSpPr txBox="1">
            <a:spLocks/>
          </p:cNvSpPr>
          <p:nvPr/>
        </p:nvSpPr>
        <p:spPr>
          <a:xfrm>
            <a:off x="538163" y="2543175"/>
            <a:ext cx="5176695" cy="1620000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spcAft>
                <a:spcPts val="0"/>
              </a:spcAft>
              <a:buFontTx/>
              <a:tabLst/>
            </a:pPr>
            <a:r>
              <a:rPr lang="en-US" sz="2800" b="1" dirty="0" err="1"/>
              <a:t>OpenFabTwin</a:t>
            </a:r>
            <a:endParaRPr lang="en-US" sz="2800" b="1" dirty="0"/>
          </a:p>
          <a:p>
            <a:pPr marL="0" indent="0">
              <a:spcAft>
                <a:spcPts val="0"/>
              </a:spcAft>
              <a:buFontTx/>
              <a:tabLst/>
            </a:pPr>
            <a:r>
              <a:rPr lang="en-US" sz="1800" dirty="0"/>
              <a:t>Distributed information management (</a:t>
            </a:r>
            <a:r>
              <a:rPr lang="en-US" sz="1800" dirty="0" err="1"/>
              <a:t>openBIM</a:t>
            </a:r>
            <a:r>
              <a:rPr lang="en-US" sz="1800" dirty="0"/>
              <a:t>) in the virtual twin of a factory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504532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6FA05BF6-12A9-49B1-B2A1-CA4D7D59C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Industry </a:t>
            </a:r>
            <a:r>
              <a:rPr lang="de-DE" dirty="0" err="1"/>
              <a:t>Foundation</a:t>
            </a:r>
            <a:r>
              <a:rPr lang="de-DE" dirty="0"/>
              <a:t> Classes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597439-0221-4293-9F7E-DCCCC6AC7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A203A-843B-4956-941E-C65BC638FE35}" type="datetime1">
              <a:rPr lang="de-DE" smtClean="0"/>
              <a:t>26.02.2025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D171C2-BFB5-49CF-B6F0-589250142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1E18-F387-4305-A0C6-40E8504050B5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17" name="Fußzeilenplatzhalter 16">
            <a:extLst>
              <a:ext uri="{FF2B5EF4-FFF2-40B4-BE49-F238E27FC236}">
                <a16:creationId xmlns:a16="http://schemas.microsoft.com/office/drawing/2014/main" id="{F1B1AA58-E69D-4BCC-829B-0A79BE823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indent="0">
              <a:buFont typeface="Symbol" panose="05050102010706020507" pitchFamily="18" charset="2"/>
              <a:buNone/>
            </a:pPr>
            <a:r>
              <a:rPr lang="de-DE"/>
              <a:t>deRSE2025 | Zaqi Fathis, Helga Tauscher</a:t>
            </a:r>
            <a:endParaRPr lang="de-D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219BB6-3A5F-434D-9C1A-FE61F41FE6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42" y="1110890"/>
            <a:ext cx="4707848" cy="51089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FB3A9E-0408-415D-BC3C-103B3C5900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0"/>
          <a:stretch/>
        </p:blipFill>
        <p:spPr>
          <a:xfrm>
            <a:off x="7716420" y="1962426"/>
            <a:ext cx="2309060" cy="2933147"/>
          </a:xfrm>
          <a:prstGeom prst="rect">
            <a:avLst/>
          </a:prstGeom>
        </p:spPr>
      </p:pic>
      <p:sp>
        <p:nvSpPr>
          <p:cNvPr id="8" name="Textplatzhalter 11">
            <a:extLst>
              <a:ext uri="{FF2B5EF4-FFF2-40B4-BE49-F238E27FC236}">
                <a16:creationId xmlns:a16="http://schemas.microsoft.com/office/drawing/2014/main" id="{A9ECACF5-A5A3-4EDC-B2DE-6FF03EB75206}"/>
              </a:ext>
            </a:extLst>
          </p:cNvPr>
          <p:cNvSpPr>
            <a:spLocks noGrp="1"/>
          </p:cNvSpPr>
          <p:nvPr/>
        </p:nvSpPr>
        <p:spPr>
          <a:xfrm>
            <a:off x="7140542" y="5985825"/>
            <a:ext cx="3460816" cy="234000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tabLst>
                <a:tab pos="180000" algn="l"/>
                <a:tab pos="360000" algn="l"/>
                <a:tab pos="540000" algn="l"/>
              </a:tabLst>
              <a:defRPr sz="1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None/>
              <a:tabLst>
                <a:tab pos="180000" algn="l"/>
                <a:tab pos="360000" algn="l"/>
                <a:tab pos="540000" algn="l"/>
              </a:tabLst>
              <a:defRPr sz="1200" kern="1200">
                <a:solidFill>
                  <a:srgbClr val="BDC1D0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60"/>
              </a:spcAft>
              <a:buFont typeface="Symbol" panose="05050102010706020507" pitchFamily="18" charset="2"/>
              <a:buChar char="-"/>
              <a:tabLst>
                <a:tab pos="180000" algn="l"/>
                <a:tab pos="360000" algn="l"/>
                <a:tab pos="540000" algn="l"/>
              </a:tabLst>
              <a:defRPr sz="1200" kern="1200">
                <a:solidFill>
                  <a:srgbClr val="BDC1D0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60"/>
              </a:spcAft>
              <a:buFont typeface="Symbol" panose="05050102010706020507" pitchFamily="18" charset="2"/>
              <a:buNone/>
              <a:tabLst>
                <a:tab pos="180000" algn="l"/>
                <a:tab pos="360000" algn="l"/>
                <a:tab pos="540000" algn="l"/>
              </a:tabLst>
              <a:defRPr sz="1200" kern="1200">
                <a:solidFill>
                  <a:srgbClr val="BDC1D0"/>
                </a:solidFill>
                <a:latin typeface="+mn-lt"/>
                <a:ea typeface="+mn-ea"/>
                <a:cs typeface="+mn-cs"/>
              </a:defRPr>
            </a:lvl4pPr>
            <a:lvl5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710"/>
              </a:spcAft>
              <a:buFont typeface="Symbol" panose="05050102010706020507" pitchFamily="18" charset="2"/>
              <a:buChar char="-"/>
              <a:tabLst>
                <a:tab pos="180000" algn="l"/>
                <a:tab pos="360000" algn="l"/>
                <a:tab pos="540000" algn="l"/>
              </a:tabLst>
              <a:defRPr sz="1200" kern="1200">
                <a:solidFill>
                  <a:srgbClr val="BDC1D0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710"/>
              </a:spcAft>
              <a:buFont typeface="Symbol" panose="05050102010706020507" pitchFamily="18" charset="2"/>
              <a:buNone/>
              <a:tabLst>
                <a:tab pos="180000" algn="l"/>
                <a:tab pos="360000" algn="l"/>
                <a:tab pos="540000" algn="l"/>
              </a:tabLst>
              <a:defRPr sz="1200" kern="1200">
                <a:solidFill>
                  <a:srgbClr val="BDC1D0"/>
                </a:solidFill>
                <a:latin typeface="+mn-lt"/>
                <a:ea typeface="+mn-ea"/>
                <a:cs typeface="+mn-cs"/>
              </a:defRPr>
            </a:lvl6pPr>
            <a:lvl7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80"/>
              </a:spcAft>
              <a:buFont typeface="Symbol" panose="05050102010706020507" pitchFamily="18" charset="2"/>
              <a:buChar char="-"/>
              <a:tabLst>
                <a:tab pos="180000" algn="l"/>
                <a:tab pos="360000" algn="l"/>
                <a:tab pos="540000" algn="l"/>
              </a:tabLst>
              <a:defRPr sz="1200" kern="1200">
                <a:solidFill>
                  <a:srgbClr val="BDC1D0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80"/>
              </a:spcAft>
              <a:buFont typeface="Symbol" panose="05050102010706020507" pitchFamily="18" charset="2"/>
              <a:buNone/>
              <a:tabLst>
                <a:tab pos="180000" algn="l"/>
                <a:tab pos="360000" algn="l"/>
                <a:tab pos="540000" algn="l"/>
              </a:tabLst>
              <a:defRPr sz="1200" kern="1200">
                <a:solidFill>
                  <a:srgbClr val="BDC1D0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80"/>
              </a:spcAft>
              <a:buFont typeface="Symbol" panose="05050102010706020507" pitchFamily="18" charset="2"/>
              <a:buNone/>
              <a:tabLst>
                <a:tab pos="180000" algn="l"/>
                <a:tab pos="360000" algn="l"/>
                <a:tab pos="540000" algn="l"/>
              </a:tabLst>
              <a:defRPr sz="1200" kern="1200">
                <a:solidFill>
                  <a:srgbClr val="BDC1D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200" dirty="0"/>
              <a:t>Source: </a:t>
            </a:r>
            <a:r>
              <a:rPr lang="en-US" sz="1200" b="0" i="0" u="none" strike="noStrike" baseline="0" dirty="0">
                <a:solidFill>
                  <a:schemeClr val="tx1"/>
                </a:solidFill>
              </a:rPr>
              <a:t>https://technical.buildingsmart.org/</a:t>
            </a:r>
          </a:p>
        </p:txBody>
      </p:sp>
    </p:spTree>
    <p:extLst>
      <p:ext uri="{BB962C8B-B14F-4D97-AF65-F5344CB8AC3E}">
        <p14:creationId xmlns:p14="http://schemas.microsoft.com/office/powerpoint/2010/main" val="3504350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6FA05BF6-12A9-49B1-B2A1-CA4D7D59C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Opensource</a:t>
            </a:r>
            <a:r>
              <a:rPr lang="de-DE" dirty="0"/>
              <a:t> </a:t>
            </a:r>
            <a:r>
              <a:rPr lang="de-DE" dirty="0" err="1"/>
              <a:t>BIMserver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597439-0221-4293-9F7E-DCCCC6AC7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A203A-843B-4956-941E-C65BC638FE35}" type="datetime1">
              <a:rPr lang="de-DE" smtClean="0"/>
              <a:t>26.02.2025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D171C2-BFB5-49CF-B6F0-589250142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1E18-F387-4305-A0C6-40E8504050B5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17" name="Fußzeilenplatzhalter 16">
            <a:extLst>
              <a:ext uri="{FF2B5EF4-FFF2-40B4-BE49-F238E27FC236}">
                <a16:creationId xmlns:a16="http://schemas.microsoft.com/office/drawing/2014/main" id="{F1B1AA58-E69D-4BCC-829B-0A79BE823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indent="0">
              <a:buFont typeface="Symbol" panose="05050102010706020507" pitchFamily="18" charset="2"/>
              <a:buNone/>
            </a:pPr>
            <a:r>
              <a:rPr lang="de-DE"/>
              <a:t>deRSE2025 | Zaqi Fathis, Helga Tauscher</a:t>
            </a:r>
            <a:endParaRPr lang="de-DE" dirty="0"/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972224D2-E897-41FE-AA8D-36B6B32AB4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8163" y="1796400"/>
            <a:ext cx="3721222" cy="4424400"/>
          </a:xfrm>
        </p:spPr>
        <p:txBody>
          <a:bodyPr/>
          <a:lstStyle/>
          <a:p>
            <a:pPr lvl="2"/>
            <a:r>
              <a:rPr lang="de-DE" dirty="0"/>
              <a:t>Open source </a:t>
            </a:r>
            <a:r>
              <a:rPr lang="de-DE" dirty="0" err="1"/>
              <a:t>server</a:t>
            </a:r>
            <a:r>
              <a:rPr lang="de-DE" dirty="0"/>
              <a:t> </a:t>
            </a:r>
            <a:r>
              <a:rPr lang="de-DE" dirty="0" err="1"/>
              <a:t>software</a:t>
            </a:r>
            <a:r>
              <a:rPr lang="de-DE" dirty="0"/>
              <a:t>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store</a:t>
            </a:r>
            <a:r>
              <a:rPr lang="de-DE" dirty="0"/>
              <a:t> </a:t>
            </a:r>
            <a:r>
              <a:rPr lang="de-DE" dirty="0" err="1"/>
              <a:t>building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in IFC </a:t>
            </a:r>
            <a:r>
              <a:rPr lang="de-DE" dirty="0" err="1"/>
              <a:t>format</a:t>
            </a:r>
            <a:r>
              <a:rPr lang="de-DE" dirty="0"/>
              <a:t>.</a:t>
            </a:r>
            <a:endParaRPr lang="en-US" dirty="0"/>
          </a:p>
          <a:p>
            <a:pPr lvl="2"/>
            <a:r>
              <a:rPr lang="de-DE" dirty="0" err="1"/>
              <a:t>Developed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TNO, </a:t>
            </a:r>
            <a:r>
              <a:rPr lang="en-US" dirty="0"/>
              <a:t>the Dutch Organization for Applied Scientific Research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de-DE" dirty="0"/>
          </a:p>
          <a:p>
            <a:pPr marL="0" lvl="2" indent="0">
              <a:buNone/>
            </a:pPr>
            <a:endParaRPr lang="de-DE" dirty="0"/>
          </a:p>
          <a:p>
            <a:pPr lvl="2"/>
            <a:endParaRPr lang="de-D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2169E6-855F-49C1-B35A-62871A68FC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" t="53290" r="9"/>
          <a:stretch/>
        </p:blipFill>
        <p:spPr>
          <a:xfrm>
            <a:off x="4816806" y="1132274"/>
            <a:ext cx="6095288" cy="3009880"/>
          </a:xfrm>
          <a:prstGeom prst="roundRect">
            <a:avLst>
              <a:gd name="adj" fmla="val 1891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13DC0BF-FD02-4AEA-A254-3C2B95F131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3863" y="3232889"/>
            <a:ext cx="5601274" cy="2854324"/>
          </a:xfrm>
          <a:prstGeom prst="roundRect">
            <a:avLst>
              <a:gd name="adj" fmla="val 3951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57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6FA05BF6-12A9-49B1-B2A1-CA4D7D59C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Opensource</a:t>
            </a:r>
            <a:r>
              <a:rPr lang="de-DE" dirty="0"/>
              <a:t> </a:t>
            </a:r>
            <a:r>
              <a:rPr lang="de-DE" dirty="0" err="1"/>
              <a:t>BIMserver</a:t>
            </a:r>
            <a:r>
              <a:rPr lang="de-DE" dirty="0"/>
              <a:t> | Features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597439-0221-4293-9F7E-DCCCC6AC7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A203A-843B-4956-941E-C65BC638FE35}" type="datetime1">
              <a:rPr lang="de-DE" smtClean="0"/>
              <a:t>26.02.2025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D171C2-BFB5-49CF-B6F0-589250142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1E18-F387-4305-A0C6-40E8504050B5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17" name="Fußzeilenplatzhalter 16">
            <a:extLst>
              <a:ext uri="{FF2B5EF4-FFF2-40B4-BE49-F238E27FC236}">
                <a16:creationId xmlns:a16="http://schemas.microsoft.com/office/drawing/2014/main" id="{F1B1AA58-E69D-4BCC-829B-0A79BE823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indent="0">
              <a:buFont typeface="Symbol" panose="05050102010706020507" pitchFamily="18" charset="2"/>
              <a:buNone/>
            </a:pPr>
            <a:r>
              <a:rPr lang="de-DE"/>
              <a:t>deRSE2025 | Zaqi Fathis, Helga Tauscher</a:t>
            </a:r>
            <a:endParaRPr lang="de-D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052A01-576C-42D9-A92B-69FF9714E7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523" y="1373558"/>
            <a:ext cx="8904898" cy="4570041"/>
          </a:xfrm>
          <a:prstGeom prst="rect">
            <a:avLst/>
          </a:prstGeom>
        </p:spPr>
      </p:pic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6B960F23-70CC-4CBC-9572-DAA2199073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8163" y="1796400"/>
            <a:ext cx="3721222" cy="4424400"/>
          </a:xfrm>
        </p:spPr>
        <p:txBody>
          <a:bodyPr/>
          <a:lstStyle/>
          <a:p>
            <a:pPr lvl="2"/>
            <a:r>
              <a:rPr lang="de-DE" dirty="0"/>
              <a:t>Projects</a:t>
            </a:r>
          </a:p>
          <a:p>
            <a:pPr marL="0" lvl="2" indent="0">
              <a:buNone/>
            </a:pPr>
            <a:endParaRPr lang="de-DE" dirty="0"/>
          </a:p>
          <a:p>
            <a:pPr lvl="2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0593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052A01-576C-42D9-A92B-69FF9714E7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8351" y="1047420"/>
            <a:ext cx="8307074" cy="5173380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6FA05BF6-12A9-49B1-B2A1-CA4D7D59C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Opensource</a:t>
            </a:r>
            <a:r>
              <a:rPr lang="de-DE" dirty="0"/>
              <a:t> </a:t>
            </a:r>
            <a:r>
              <a:rPr lang="de-DE" dirty="0" err="1"/>
              <a:t>BIMserver</a:t>
            </a:r>
            <a:r>
              <a:rPr lang="de-DE" dirty="0"/>
              <a:t> | Features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597439-0221-4293-9F7E-DCCCC6AC7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A203A-843B-4956-941E-C65BC638FE35}" type="datetime1">
              <a:rPr lang="de-DE" smtClean="0"/>
              <a:t>26.02.2025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D171C2-BFB5-49CF-B6F0-589250142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1E18-F387-4305-A0C6-40E8504050B5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17" name="Fußzeilenplatzhalter 16">
            <a:extLst>
              <a:ext uri="{FF2B5EF4-FFF2-40B4-BE49-F238E27FC236}">
                <a16:creationId xmlns:a16="http://schemas.microsoft.com/office/drawing/2014/main" id="{F1B1AA58-E69D-4BCC-829B-0A79BE823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indent="0">
              <a:buFont typeface="Symbol" panose="05050102010706020507" pitchFamily="18" charset="2"/>
              <a:buNone/>
            </a:pPr>
            <a:r>
              <a:rPr lang="de-DE"/>
              <a:t>deRSE2025 | Zaqi Fathis, Helga Tauscher</a:t>
            </a:r>
            <a:endParaRPr lang="de-DE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6B960F23-70CC-4CBC-9572-DAA2199073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8163" y="1796400"/>
            <a:ext cx="1986376" cy="4424400"/>
          </a:xfrm>
        </p:spPr>
        <p:txBody>
          <a:bodyPr/>
          <a:lstStyle/>
          <a:p>
            <a:pPr lvl="2"/>
            <a:r>
              <a:rPr lang="de-DE" dirty="0"/>
              <a:t>Projects</a:t>
            </a:r>
          </a:p>
          <a:p>
            <a:pPr lvl="2"/>
            <a:r>
              <a:rPr lang="de-DE" dirty="0"/>
              <a:t>3d </a:t>
            </a:r>
            <a:r>
              <a:rPr lang="de-DE" dirty="0" err="1"/>
              <a:t>view</a:t>
            </a:r>
            <a:r>
              <a:rPr lang="de-DE" dirty="0"/>
              <a:t> </a:t>
            </a:r>
          </a:p>
          <a:p>
            <a:pPr lvl="2"/>
            <a:r>
              <a:rPr lang="de-DE" dirty="0" err="1"/>
              <a:t>Spatial</a:t>
            </a:r>
            <a:r>
              <a:rPr lang="de-DE" dirty="0"/>
              <a:t> </a:t>
            </a:r>
            <a:r>
              <a:rPr lang="de-DE" dirty="0" err="1"/>
              <a:t>structure</a:t>
            </a:r>
            <a:endParaRPr lang="de-DE" dirty="0"/>
          </a:p>
          <a:p>
            <a:pPr lvl="2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1021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205E5F-5729-4655-8C6E-2B60370CB1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833" y="1428454"/>
            <a:ext cx="8918695" cy="4694050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6FA05BF6-12A9-49B1-B2A1-CA4D7D59C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Opensource</a:t>
            </a:r>
            <a:r>
              <a:rPr lang="de-DE" dirty="0"/>
              <a:t> </a:t>
            </a:r>
            <a:r>
              <a:rPr lang="de-DE" dirty="0" err="1"/>
              <a:t>BIMserver</a:t>
            </a:r>
            <a:r>
              <a:rPr lang="de-DE" dirty="0"/>
              <a:t> | Features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597439-0221-4293-9F7E-DCCCC6AC7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A203A-843B-4956-941E-C65BC638FE35}" type="datetime1">
              <a:rPr lang="de-DE" smtClean="0"/>
              <a:t>26.02.2025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D171C2-BFB5-49CF-B6F0-589250142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1E18-F387-4305-A0C6-40E8504050B5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17" name="Fußzeilenplatzhalter 16">
            <a:extLst>
              <a:ext uri="{FF2B5EF4-FFF2-40B4-BE49-F238E27FC236}">
                <a16:creationId xmlns:a16="http://schemas.microsoft.com/office/drawing/2014/main" id="{F1B1AA58-E69D-4BCC-829B-0A79BE823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indent="0">
              <a:buFont typeface="Symbol" panose="05050102010706020507" pitchFamily="18" charset="2"/>
              <a:buNone/>
            </a:pPr>
            <a:r>
              <a:rPr lang="de-DE"/>
              <a:t>deRSE2025 | Zaqi Fathis, Helga Tauscher</a:t>
            </a:r>
            <a:endParaRPr lang="de-DE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6B960F23-70CC-4CBC-9572-DAA2199073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8163" y="1796400"/>
            <a:ext cx="2214976" cy="4424400"/>
          </a:xfrm>
        </p:spPr>
        <p:txBody>
          <a:bodyPr/>
          <a:lstStyle/>
          <a:p>
            <a:pPr lvl="2"/>
            <a:r>
              <a:rPr lang="de-DE" dirty="0"/>
              <a:t>Projects</a:t>
            </a:r>
          </a:p>
          <a:p>
            <a:pPr lvl="2"/>
            <a:r>
              <a:rPr lang="de-DE" dirty="0"/>
              <a:t>3d </a:t>
            </a:r>
            <a:r>
              <a:rPr lang="de-DE" dirty="0" err="1"/>
              <a:t>view</a:t>
            </a:r>
            <a:r>
              <a:rPr lang="de-DE" dirty="0"/>
              <a:t> </a:t>
            </a:r>
          </a:p>
          <a:p>
            <a:pPr lvl="2"/>
            <a:r>
              <a:rPr lang="de-DE" dirty="0" err="1"/>
              <a:t>Spatial</a:t>
            </a:r>
            <a:r>
              <a:rPr lang="de-DE" dirty="0"/>
              <a:t> </a:t>
            </a:r>
            <a:r>
              <a:rPr lang="de-DE" dirty="0" err="1"/>
              <a:t>structure</a:t>
            </a:r>
            <a:endParaRPr lang="de-DE" dirty="0"/>
          </a:p>
          <a:p>
            <a:pPr lvl="2"/>
            <a:r>
              <a:rPr lang="de-DE" dirty="0" err="1"/>
              <a:t>Revisions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9049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6FA05BF6-12A9-49B1-B2A1-CA4D7D59C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Opensource</a:t>
            </a:r>
            <a:r>
              <a:rPr lang="de-DE" dirty="0"/>
              <a:t> </a:t>
            </a:r>
            <a:r>
              <a:rPr lang="de-DE" dirty="0" err="1"/>
              <a:t>BIMserver</a:t>
            </a:r>
            <a:r>
              <a:rPr lang="de-DE" dirty="0"/>
              <a:t> | Features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597439-0221-4293-9F7E-DCCCC6AC7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A203A-843B-4956-941E-C65BC638FE35}" type="datetime1">
              <a:rPr lang="de-DE" smtClean="0"/>
              <a:t>26.02.2025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D171C2-BFB5-49CF-B6F0-589250142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1E18-F387-4305-A0C6-40E8504050B5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17" name="Fußzeilenplatzhalter 16">
            <a:extLst>
              <a:ext uri="{FF2B5EF4-FFF2-40B4-BE49-F238E27FC236}">
                <a16:creationId xmlns:a16="http://schemas.microsoft.com/office/drawing/2014/main" id="{F1B1AA58-E69D-4BCC-829B-0A79BE823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indent="0">
              <a:buFont typeface="Symbol" panose="05050102010706020507" pitchFamily="18" charset="2"/>
              <a:buNone/>
            </a:pPr>
            <a:r>
              <a:rPr lang="de-DE"/>
              <a:t>deRSE2025 | Zaqi Fathis, Helga Tauscher</a:t>
            </a:r>
            <a:endParaRPr lang="de-DE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6B960F23-70CC-4CBC-9572-DAA2199073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8163" y="1796400"/>
            <a:ext cx="2294489" cy="4424400"/>
          </a:xfrm>
        </p:spPr>
        <p:txBody>
          <a:bodyPr/>
          <a:lstStyle/>
          <a:p>
            <a:pPr lvl="2"/>
            <a:r>
              <a:rPr lang="de-DE" dirty="0"/>
              <a:t>Projects</a:t>
            </a:r>
          </a:p>
          <a:p>
            <a:pPr lvl="2"/>
            <a:r>
              <a:rPr lang="de-DE" dirty="0"/>
              <a:t>3d </a:t>
            </a:r>
            <a:r>
              <a:rPr lang="de-DE" dirty="0" err="1"/>
              <a:t>view</a:t>
            </a:r>
            <a:r>
              <a:rPr lang="de-DE" dirty="0"/>
              <a:t> </a:t>
            </a:r>
          </a:p>
          <a:p>
            <a:pPr lvl="2"/>
            <a:r>
              <a:rPr lang="de-DE" dirty="0" err="1"/>
              <a:t>Spatial</a:t>
            </a:r>
            <a:r>
              <a:rPr lang="de-DE" dirty="0"/>
              <a:t> </a:t>
            </a:r>
            <a:r>
              <a:rPr lang="de-DE" dirty="0" err="1"/>
              <a:t>structure</a:t>
            </a:r>
            <a:endParaRPr lang="de-DE" dirty="0"/>
          </a:p>
          <a:p>
            <a:pPr lvl="2"/>
            <a:r>
              <a:rPr lang="de-DE" dirty="0" err="1"/>
              <a:t>Revisions</a:t>
            </a:r>
            <a:r>
              <a:rPr lang="de-DE" dirty="0"/>
              <a:t> </a:t>
            </a:r>
          </a:p>
          <a:p>
            <a:pPr lvl="2"/>
            <a:r>
              <a:rPr lang="de-DE" dirty="0"/>
              <a:t>Properties</a:t>
            </a:r>
          </a:p>
          <a:p>
            <a:pPr marL="0" lvl="2" indent="0">
              <a:buNone/>
            </a:pPr>
            <a:endParaRPr lang="de-DE" dirty="0"/>
          </a:p>
          <a:p>
            <a:pPr marL="0" lvl="2" indent="0">
              <a:buNone/>
            </a:pPr>
            <a:endParaRPr lang="de-DE" dirty="0"/>
          </a:p>
          <a:p>
            <a:pPr lvl="2"/>
            <a:endParaRPr lang="de-D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A136C5-39F8-4B64-897C-331071EF31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261" y="1346550"/>
            <a:ext cx="9157562" cy="464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065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6FA05BF6-12A9-49B1-B2A1-CA4D7D59C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Opensource</a:t>
            </a:r>
            <a:r>
              <a:rPr lang="de-DE" dirty="0"/>
              <a:t> </a:t>
            </a:r>
            <a:r>
              <a:rPr lang="de-DE" dirty="0" err="1"/>
              <a:t>BIMserver</a:t>
            </a:r>
            <a:r>
              <a:rPr lang="de-DE" dirty="0"/>
              <a:t> | Features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597439-0221-4293-9F7E-DCCCC6AC7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A203A-843B-4956-941E-C65BC638FE35}" type="datetime1">
              <a:rPr lang="de-DE" smtClean="0"/>
              <a:t>26.02.2025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D171C2-BFB5-49CF-B6F0-589250142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1E18-F387-4305-A0C6-40E8504050B5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17" name="Fußzeilenplatzhalter 16">
            <a:extLst>
              <a:ext uri="{FF2B5EF4-FFF2-40B4-BE49-F238E27FC236}">
                <a16:creationId xmlns:a16="http://schemas.microsoft.com/office/drawing/2014/main" id="{F1B1AA58-E69D-4BCC-829B-0A79BE823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indent="0">
              <a:buFont typeface="Symbol" panose="05050102010706020507" pitchFamily="18" charset="2"/>
              <a:buNone/>
            </a:pPr>
            <a:r>
              <a:rPr lang="de-DE"/>
              <a:t>deRSE2025 | Zaqi Fathis, Helga Tauscher</a:t>
            </a:r>
            <a:endParaRPr lang="de-DE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6B960F23-70CC-4CBC-9572-DAA2199073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8163" y="1796400"/>
            <a:ext cx="2254733" cy="4424400"/>
          </a:xfrm>
        </p:spPr>
        <p:txBody>
          <a:bodyPr/>
          <a:lstStyle/>
          <a:p>
            <a:pPr lvl="2"/>
            <a:r>
              <a:rPr lang="de-DE" dirty="0"/>
              <a:t>Projects</a:t>
            </a:r>
          </a:p>
          <a:p>
            <a:pPr lvl="2"/>
            <a:r>
              <a:rPr lang="de-DE" dirty="0"/>
              <a:t>3d </a:t>
            </a:r>
            <a:r>
              <a:rPr lang="de-DE" dirty="0" err="1"/>
              <a:t>view</a:t>
            </a:r>
            <a:r>
              <a:rPr lang="de-DE" dirty="0"/>
              <a:t> </a:t>
            </a:r>
          </a:p>
          <a:p>
            <a:pPr lvl="2"/>
            <a:r>
              <a:rPr lang="de-DE" dirty="0" err="1"/>
              <a:t>Spatial</a:t>
            </a:r>
            <a:r>
              <a:rPr lang="de-DE" dirty="0"/>
              <a:t> </a:t>
            </a:r>
            <a:r>
              <a:rPr lang="de-DE" dirty="0" err="1"/>
              <a:t>structure</a:t>
            </a:r>
            <a:endParaRPr lang="de-DE" dirty="0"/>
          </a:p>
          <a:p>
            <a:pPr lvl="2"/>
            <a:r>
              <a:rPr lang="de-DE" dirty="0" err="1"/>
              <a:t>Revisions</a:t>
            </a:r>
            <a:r>
              <a:rPr lang="de-DE" dirty="0"/>
              <a:t> </a:t>
            </a:r>
          </a:p>
          <a:p>
            <a:pPr lvl="2"/>
            <a:r>
              <a:rPr lang="de-DE" dirty="0"/>
              <a:t>Properties</a:t>
            </a:r>
          </a:p>
          <a:p>
            <a:pPr lvl="2"/>
            <a:r>
              <a:rPr lang="de-DE" dirty="0"/>
              <a:t>Browse</a:t>
            </a:r>
          </a:p>
          <a:p>
            <a:pPr marL="0" lvl="2" indent="0">
              <a:buNone/>
            </a:pPr>
            <a:endParaRPr lang="de-DE" dirty="0"/>
          </a:p>
          <a:p>
            <a:pPr marL="0" lvl="2" indent="0">
              <a:buNone/>
            </a:pPr>
            <a:endParaRPr lang="de-DE" dirty="0"/>
          </a:p>
          <a:p>
            <a:pPr lvl="2"/>
            <a:endParaRPr lang="de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135673-854C-491F-B864-C7B2C695B0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"/>
          <a:stretch/>
        </p:blipFill>
        <p:spPr>
          <a:xfrm>
            <a:off x="3498574" y="1166665"/>
            <a:ext cx="8026613" cy="505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03881"/>
      </p:ext>
    </p:extLst>
  </p:cSld>
  <p:clrMapOvr>
    <a:masterClrMapping/>
  </p:clrMapOvr>
</p:sld>
</file>

<file path=ppt/theme/theme1.xml><?xml version="1.0" encoding="utf-8"?>
<a:theme xmlns:a="http://schemas.openxmlformats.org/drawingml/2006/main" name="HTWD_20230322">
  <a:themeElements>
    <a:clrScheme name="HTWD">
      <a:dk1>
        <a:sysClr val="windowText" lastClr="000000"/>
      </a:dk1>
      <a:lt1>
        <a:sysClr val="window" lastClr="FFFFFF"/>
      </a:lt1>
      <a:dk2>
        <a:srgbClr val="EC6608"/>
      </a:dk2>
      <a:lt2>
        <a:srgbClr val="F7A600"/>
      </a:lt2>
      <a:accent1>
        <a:srgbClr val="FFDD00"/>
      </a:accent1>
      <a:accent2>
        <a:srgbClr val="CBD10F"/>
      </a:accent2>
      <a:accent3>
        <a:srgbClr val="84BF63"/>
      </a:accent3>
      <a:accent4>
        <a:srgbClr val="88CDD3"/>
      </a:accent4>
      <a:accent5>
        <a:srgbClr val="A1DAF8"/>
      </a:accent5>
      <a:accent6>
        <a:srgbClr val="8BADDC"/>
      </a:accent6>
      <a:hlink>
        <a:srgbClr val="000000"/>
      </a:hlink>
      <a:folHlink>
        <a:srgbClr val="000000"/>
      </a:folHlink>
    </a:clrScheme>
    <a:fontScheme name="HTWD_20230322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</a:spPr>
      <a:bodyPr wrap="square" lIns="0" tIns="0" rIns="0" bIns="0" rtlCol="0"/>
      <a:lstStyle/>
    </a:txDef>
  </a:objectDefaults>
  <a:extraClrSchemeLst/>
  <a:custClrLst>
    <a:custClr name="HTWD Light orange">
      <a:srgbClr val="F7A600"/>
    </a:custClr>
    <a:custClr name="HTWD Yellow">
      <a:srgbClr val="FFDD00"/>
    </a:custClr>
    <a:custClr name="HTWD Light green">
      <a:srgbClr val="CBD00F"/>
    </a:custClr>
    <a:custClr name="HTWD Green">
      <a:srgbClr val="83BE63"/>
    </a:custClr>
    <a:custClr name="HTWD Purple">
      <a:srgbClr val="BC99C7"/>
    </a:custClr>
    <a:custClr name="HTWD Blue">
      <a:srgbClr val="8BADDB"/>
    </a:custClr>
    <a:custClr name="HTWD Light blue">
      <a:srgbClr val="A1D9F7"/>
    </a:custClr>
    <a:custClr name="HTWD Turquoise">
      <a:srgbClr val="87CCD3"/>
    </a:custClr>
    <a:custClr name="HTWD Beige">
      <a:srgbClr val="CEBFAD"/>
    </a:custClr>
    <a:custClr name="HTWD Grey">
      <a:srgbClr val="BDC1D0"/>
    </a:custClr>
  </a:custClrLst>
  <a:extLst>
    <a:ext uri="{05A4C25C-085E-4340-85A3-A5531E510DB2}">
      <thm15:themeFamily xmlns:thm15="http://schemas.microsoft.com/office/thememl/2012/main" name="Präsentation6" id="{80E243FF-C52B-49A9-9FD5-230F5D0680A7}" vid="{7A178C25-8FAA-4ABE-8A6A-D0E282179CE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20250226_deRSE25</Template>
  <TotalTime>1318</TotalTime>
  <Words>915</Words>
  <Application>Microsoft Office PowerPoint</Application>
  <PresentationFormat>Widescreen</PresentationFormat>
  <Paragraphs>202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Open Sans SemiBold</vt:lpstr>
      <vt:lpstr>Symbol</vt:lpstr>
      <vt:lpstr>Calibri</vt:lpstr>
      <vt:lpstr>Open Sans</vt:lpstr>
      <vt:lpstr>HTWD_20230322</vt:lpstr>
      <vt:lpstr>Maintaining Open Source BIMserver through Enhanced Contributor Support</vt:lpstr>
      <vt:lpstr>Building Information Modelling</vt:lpstr>
      <vt:lpstr>Industry Foundation Classes</vt:lpstr>
      <vt:lpstr>Opensource BIMserver</vt:lpstr>
      <vt:lpstr>Opensource BIMserver | Features</vt:lpstr>
      <vt:lpstr>Opensource BIMserver | Features</vt:lpstr>
      <vt:lpstr>Opensource BIMserver | Features</vt:lpstr>
      <vt:lpstr>Opensource BIMserver | Features</vt:lpstr>
      <vt:lpstr>Opensource BIMserver | Features</vt:lpstr>
      <vt:lpstr>Opensource BIMserver | Features</vt:lpstr>
      <vt:lpstr>Maintaining BIMserver | challenges and strategies</vt:lpstr>
      <vt:lpstr>Maintaining BIMserver | challenges and strategies</vt:lpstr>
      <vt:lpstr>Documentation</vt:lpstr>
      <vt:lpstr>Documentation</vt:lpstr>
      <vt:lpstr>Handling issues</vt:lpstr>
      <vt:lpstr>Handling issues</vt:lpstr>
      <vt:lpstr>Dependency updates</vt:lpstr>
      <vt:lpstr>Testing</vt:lpstr>
      <vt:lpstr>Testing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Maintaining Open Source BIMserver through Enhanced Contributor Support</dc:title>
  <dc:creator>Fathis, Zaqi</dc:creator>
  <cp:lastModifiedBy>Fathis, Zaqi</cp:lastModifiedBy>
  <cp:revision>82</cp:revision>
  <dcterms:created xsi:type="dcterms:W3CDTF">2025-02-04T10:43:05Z</dcterms:created>
  <dcterms:modified xsi:type="dcterms:W3CDTF">2025-02-26T12:39:32Z</dcterms:modified>
</cp:coreProperties>
</file>