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2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9144000" cy="5143500" type="screen16x9"/>
  <p:notesSz cx="6858000" cy="9144000"/>
  <p:embeddedFontLst>
    <p:embeddedFont>
      <p:font typeface="Quattrocento Sans"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6" d="100"/>
          <a:sy n="136" d="100"/>
        </p:scale>
        <p:origin x="894"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3397b027750_0_22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7" name="Google Shape;1157;g3397b027750_0_2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3397b027750_0_4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3397b027750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nl"/>
              <a:t>Just state, same as normal</a:t>
            </a:r>
            <a:endParaRPr/>
          </a:p>
          <a:p>
            <a:pPr marL="457200" lvl="0" indent="-298450" algn="l" rtl="0">
              <a:spcBef>
                <a:spcPts val="0"/>
              </a:spcBef>
              <a:spcAft>
                <a:spcPts val="0"/>
              </a:spcAft>
              <a:buSzPts val="1100"/>
              <a:buChar char="-"/>
            </a:pPr>
            <a:r>
              <a:rPr lang="nl"/>
              <a:t>one elem per clock</a:t>
            </a:r>
            <a:endParaRPr/>
          </a:p>
          <a:p>
            <a:pPr marL="457200" lvl="0" indent="-298450" algn="l" rtl="0">
              <a:spcBef>
                <a:spcPts val="0"/>
              </a:spcBef>
              <a:spcAft>
                <a:spcPts val="0"/>
              </a:spcAft>
              <a:buSzPts val="1100"/>
              <a:buChar char="-"/>
            </a:pPr>
            <a:r>
              <a:rPr lang="nl"/>
              <a:t>explicit use of regs in logic</a:t>
            </a:r>
            <a:endParaRPr/>
          </a:p>
          <a:p>
            <a:pPr marL="0" lvl="0" indent="0" algn="l" rtl="0">
              <a:spcBef>
                <a:spcPts val="0"/>
              </a:spcBef>
              <a:spcAft>
                <a:spcPts val="0"/>
              </a:spcAft>
              <a:buNone/>
            </a:pPr>
            <a:endParaRPr/>
          </a:p>
          <a:p>
            <a:pPr marL="0" lvl="0" indent="0" algn="l" rtl="0">
              <a:spcBef>
                <a:spcPts val="0"/>
              </a:spcBef>
              <a:spcAft>
                <a:spcPts val="0"/>
              </a:spcAft>
              <a:buNone/>
            </a:pPr>
            <a:r>
              <a:rPr lang="nl"/>
              <a:t>Here is a small example of just state registers. State registers are exactly the same as you would find in other HDLs like Verilog or VHDL. </a:t>
            </a:r>
            <a:br>
              <a:rPr lang="nl"/>
            </a:br>
            <a:endParaRPr/>
          </a:p>
          <a:p>
            <a:pPr marL="0" lvl="0" indent="0" algn="l" rtl="0">
              <a:spcBef>
                <a:spcPts val="0"/>
              </a:spcBef>
              <a:spcAft>
                <a:spcPts val="0"/>
              </a:spcAft>
              <a:buNone/>
            </a:pPr>
            <a:r>
              <a:rPr lang="nl"/>
              <a:t>This fibonacci module generates the sequence one element per clock cycle. </a:t>
            </a:r>
            <a:endParaRPr/>
          </a:p>
          <a:p>
            <a:pPr marL="0" lvl="0" indent="0" algn="l" rtl="0">
              <a:spcBef>
                <a:spcPts val="0"/>
              </a:spcBef>
              <a:spcAft>
                <a:spcPts val="0"/>
              </a:spcAft>
              <a:buNone/>
            </a:pPr>
            <a:br>
              <a:rPr lang="nl"/>
            </a:br>
            <a:r>
              <a:rPr lang="nl"/>
              <a:t>In this example we explicitly want to move data across clock cycles as part of the design’s functioning.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3397b027750_0_4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3397b027750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nl"/>
              <a:t>Latency used timing</a:t>
            </a:r>
            <a:endParaRPr/>
          </a:p>
          <a:p>
            <a:pPr marL="457200" lvl="0" indent="-298450" algn="l" rtl="0">
              <a:spcBef>
                <a:spcPts val="0"/>
              </a:spcBef>
              <a:spcAft>
                <a:spcPts val="0"/>
              </a:spcAft>
              <a:buSzPts val="1100"/>
              <a:buChar char="-"/>
            </a:pPr>
            <a:r>
              <a:rPr lang="nl"/>
              <a:t>Not allowed to affect functionality</a:t>
            </a:r>
            <a:endParaRPr/>
          </a:p>
          <a:p>
            <a:pPr marL="457200" lvl="0" indent="-298450" algn="l" rtl="0">
              <a:spcBef>
                <a:spcPts val="0"/>
              </a:spcBef>
              <a:spcAft>
                <a:spcPts val="0"/>
              </a:spcAft>
              <a:buSzPts val="1100"/>
              <a:buChar char="-"/>
            </a:pPr>
            <a:r>
              <a:rPr lang="nl"/>
              <a:t>17th pow i</a:t>
            </a:r>
            <a:endParaRPr/>
          </a:p>
          <a:p>
            <a:pPr marL="457200" lvl="0" indent="-298450" algn="l" rtl="0">
              <a:spcBef>
                <a:spcPts val="0"/>
              </a:spcBef>
              <a:spcAft>
                <a:spcPts val="0"/>
              </a:spcAft>
              <a:buSzPts val="1100"/>
              <a:buChar char="-"/>
            </a:pPr>
            <a:r>
              <a:rPr lang="nl"/>
              <a:t>i*i 4 times</a:t>
            </a:r>
            <a:endParaRPr/>
          </a:p>
          <a:p>
            <a:pPr marL="457200" lvl="0" indent="-298450" algn="l" rtl="0">
              <a:spcBef>
                <a:spcPts val="0"/>
              </a:spcBef>
              <a:spcAft>
                <a:spcPts val="0"/>
              </a:spcAft>
              <a:buSzPts val="1100"/>
              <a:buChar char="-"/>
            </a:pPr>
            <a:r>
              <a:rPr lang="nl"/>
              <a:t>multiply by original</a:t>
            </a:r>
            <a:endParaRPr/>
          </a:p>
          <a:p>
            <a:pPr marL="457200" lvl="0" indent="-298450" algn="l" rtl="0">
              <a:spcBef>
                <a:spcPts val="0"/>
              </a:spcBef>
              <a:spcAft>
                <a:spcPts val="0"/>
              </a:spcAft>
              <a:buSzPts val="1100"/>
              <a:buChar char="-"/>
            </a:pPr>
            <a:r>
              <a:rPr lang="nl"/>
              <a:t>add latency on one branch, compiler adds to sync</a:t>
            </a:r>
            <a:endParaRPr/>
          </a:p>
          <a:p>
            <a:pPr marL="457200" lvl="0" indent="-298450" algn="l" rtl="0">
              <a:spcBef>
                <a:spcPts val="0"/>
              </a:spcBef>
              <a:spcAft>
                <a:spcPts val="0"/>
              </a:spcAft>
              <a:buSzPts val="1100"/>
              <a:buChar char="-"/>
            </a:pPr>
            <a:r>
              <a:rPr lang="nl"/>
              <a:t>Most languages support this</a:t>
            </a:r>
            <a:endParaRPr/>
          </a:p>
          <a:p>
            <a:pPr marL="0" lvl="0" indent="0" algn="l" rtl="0">
              <a:spcBef>
                <a:spcPts val="0"/>
              </a:spcBef>
              <a:spcAft>
                <a:spcPts val="0"/>
              </a:spcAft>
              <a:buNone/>
            </a:pPr>
            <a:endParaRPr/>
          </a:p>
          <a:p>
            <a:pPr marL="0" lvl="0" indent="0" algn="l" rtl="0">
              <a:spcBef>
                <a:spcPts val="0"/>
              </a:spcBef>
              <a:spcAft>
                <a:spcPts val="0"/>
              </a:spcAft>
              <a:buNone/>
            </a:pPr>
            <a:r>
              <a:rPr lang="nl"/>
              <a:t>Latency registers on the other hand, are exclusively used to meet timing. They are not allowed to affect the functionality of the design.  (aside from the added latency of course). </a:t>
            </a:r>
            <a:endParaRPr/>
          </a:p>
          <a:p>
            <a:pPr marL="0" lvl="0" indent="0" algn="l" rtl="0">
              <a:spcBef>
                <a:spcPts val="0"/>
              </a:spcBef>
              <a:spcAft>
                <a:spcPts val="0"/>
              </a:spcAft>
              <a:buNone/>
            </a:pPr>
            <a:endParaRPr/>
          </a:p>
          <a:p>
            <a:pPr marL="0" lvl="0" indent="0" algn="l" rtl="0">
              <a:spcBef>
                <a:spcPts val="0"/>
              </a:spcBef>
              <a:spcAft>
                <a:spcPts val="0"/>
              </a:spcAft>
              <a:buNone/>
            </a:pPr>
            <a:r>
              <a:rPr lang="nl"/>
              <a:t>In this case, we have a module that computes the 17th power of i. It multiplies i with itself four times, and then multiplies the original with that. We add some latency registers here and the compiler automatically adds extra registers to keep everything in sync. </a:t>
            </a:r>
            <a:endParaRPr/>
          </a:p>
          <a:p>
            <a:pPr marL="0" lvl="0" indent="0" algn="l" rtl="0">
              <a:spcBef>
                <a:spcPts val="0"/>
              </a:spcBef>
              <a:spcAft>
                <a:spcPts val="0"/>
              </a:spcAft>
              <a:buNone/>
            </a:pPr>
            <a:endParaRPr/>
          </a:p>
          <a:p>
            <a:pPr marL="0" lvl="0" indent="0" algn="l" rtl="0">
              <a:spcBef>
                <a:spcPts val="0"/>
              </a:spcBef>
              <a:spcAft>
                <a:spcPts val="0"/>
              </a:spcAft>
              <a:buNone/>
            </a:pPr>
            <a:r>
              <a:rPr lang="nl"/>
              <a:t>It is implemented by keeping track of a value called “absolute latency”, which is increased for every latency register the code passes. That’s the number after the quote. </a:t>
            </a:r>
            <a:endParaRPr/>
          </a:p>
          <a:p>
            <a:pPr marL="0" lvl="0" indent="0" algn="l" rtl="0">
              <a:spcBef>
                <a:spcPts val="0"/>
              </a:spcBef>
              <a:spcAft>
                <a:spcPts val="0"/>
              </a:spcAft>
              <a:buNone/>
            </a:pPr>
            <a:endParaRPr/>
          </a:p>
          <a:p>
            <a:pPr marL="0" lvl="0" indent="0" algn="l" rtl="0">
              <a:spcBef>
                <a:spcPts val="0"/>
              </a:spcBef>
              <a:spcAft>
                <a:spcPts val="0"/>
              </a:spcAft>
              <a:buNone/>
            </a:pPr>
            <a:r>
              <a:rPr lang="nl"/>
              <a:t>So far so good, this is a feature most pipeline design languages support.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3397b027750_0_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 name="Google Shape;1249;g3397b027750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nl"/>
              <a:t>Design freedom -&gt; ports differ latencies</a:t>
            </a:r>
            <a:endParaRPr/>
          </a:p>
          <a:p>
            <a:pPr marL="457200" lvl="0" indent="-298450" algn="l" rtl="0">
              <a:spcBef>
                <a:spcPts val="0"/>
              </a:spcBef>
              <a:spcAft>
                <a:spcPts val="0"/>
              </a:spcAft>
              <a:buSzPts val="1100"/>
              <a:buChar char="-"/>
            </a:pPr>
            <a:r>
              <a:rPr lang="nl"/>
              <a:t>factor list is 0, add_to 2 and so on</a:t>
            </a:r>
            <a:endParaRPr/>
          </a:p>
          <a:p>
            <a:pPr marL="457200" lvl="0" indent="-298450" algn="l" rtl="0">
              <a:spcBef>
                <a:spcPts val="0"/>
              </a:spcBef>
              <a:spcAft>
                <a:spcPts val="0"/>
              </a:spcAft>
              <a:buSzPts val="1100"/>
              <a:buChar char="-"/>
            </a:pPr>
            <a:r>
              <a:rPr lang="nl"/>
              <a:t>differences in port latencies used for counting for modules using it</a:t>
            </a:r>
            <a:endParaRPr/>
          </a:p>
          <a:p>
            <a:pPr marL="457200" lvl="0" indent="-298450" algn="l" rtl="0">
              <a:spcBef>
                <a:spcPts val="0"/>
              </a:spcBef>
              <a:spcAft>
                <a:spcPts val="0"/>
              </a:spcAft>
              <a:buSzPts val="1100"/>
              <a:buChar char="-"/>
            </a:pPr>
            <a:r>
              <a:rPr lang="nl"/>
              <a:t>latencies don’t need be specified, Latency Count infers them</a:t>
            </a:r>
            <a:endParaRPr/>
          </a:p>
          <a:p>
            <a:pPr marL="457200" lvl="0" indent="-298450" algn="l" rtl="0">
              <a:spcBef>
                <a:spcPts val="0"/>
              </a:spcBef>
              <a:spcAft>
                <a:spcPts val="0"/>
              </a:spcAft>
              <a:buSzPts val="1100"/>
              <a:buChar char="-"/>
            </a:pPr>
            <a:r>
              <a:rPr lang="nl"/>
              <a:t>inference makes latency count not as trivial as at a glance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nl"/>
              <a:t>To allow as much design freedom as possible, SUS allows ports to be at different latencies. For example in this case the factors list is at Absolute Latency 0, add_to 2, and so on. When the module is instantiated the port latencies are used in the parent module. </a:t>
            </a:r>
            <a:endParaRPr/>
          </a:p>
          <a:p>
            <a:pPr marL="0" lvl="0" indent="0" algn="l" rtl="0">
              <a:spcBef>
                <a:spcPts val="0"/>
              </a:spcBef>
              <a:spcAft>
                <a:spcPts val="0"/>
              </a:spcAft>
              <a:buNone/>
            </a:pPr>
            <a:endParaRPr/>
          </a:p>
          <a:p>
            <a:pPr marL="0" lvl="0" indent="0" algn="l" rtl="0">
              <a:spcBef>
                <a:spcPts val="0"/>
              </a:spcBef>
              <a:spcAft>
                <a:spcPts val="0"/>
              </a:spcAft>
              <a:buNone/>
            </a:pPr>
            <a:r>
              <a:rPr lang="nl"/>
              <a:t>These latencies don’t need to be specified, as a big part of Latency Counting is inference of them. But this inference makes latency counting not as trivial of a problem as it might seem at first glance. </a:t>
            </a:r>
            <a:br>
              <a:rPr lang="nl"/>
            </a:br>
            <a:br>
              <a:rPr lang="nl"/>
            </a:br>
            <a:r>
              <a:rPr lang="nl"/>
              <a:t>What is important to see here is that any module has only one correct canonical representation.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3397b027750_0_4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3397b027750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nl"/>
              <a:t>Possible to override inferred</a:t>
            </a:r>
            <a:endParaRPr/>
          </a:p>
          <a:p>
            <a:pPr marL="457200" lvl="0" indent="-298450" algn="l" rtl="0">
              <a:spcBef>
                <a:spcPts val="0"/>
              </a:spcBef>
              <a:spcAft>
                <a:spcPts val="0"/>
              </a:spcAft>
              <a:buSzPts val="1100"/>
              <a:buChar char="-"/>
            </a:pPr>
            <a:r>
              <a:rPr lang="nl"/>
              <a:t>Forced to instantiate 5</a:t>
            </a:r>
            <a:endParaRPr/>
          </a:p>
          <a:p>
            <a:pPr marL="457200" lvl="0" indent="-298450" algn="l" rtl="0">
              <a:spcBef>
                <a:spcPts val="0"/>
              </a:spcBef>
              <a:spcAft>
                <a:spcPts val="0"/>
              </a:spcAft>
              <a:buSzPts val="1100"/>
              <a:buChar char="-"/>
            </a:pPr>
            <a:r>
              <a:rPr lang="nl"/>
              <a:t>ordinarily wire</a:t>
            </a:r>
            <a:endParaRPr/>
          </a:p>
          <a:p>
            <a:pPr marL="0" lvl="0" indent="0" algn="l" rtl="0">
              <a:spcBef>
                <a:spcPts val="0"/>
              </a:spcBef>
              <a:spcAft>
                <a:spcPts val="0"/>
              </a:spcAft>
              <a:buNone/>
            </a:pPr>
            <a:endParaRPr/>
          </a:p>
          <a:p>
            <a:pPr marL="0" lvl="0" indent="0" algn="l" rtl="0">
              <a:spcBef>
                <a:spcPts val="0"/>
              </a:spcBef>
              <a:spcAft>
                <a:spcPts val="0"/>
              </a:spcAft>
              <a:buNone/>
            </a:pPr>
            <a:r>
              <a:rPr lang="nl"/>
              <a:t>It is however possible to override the inferred latencies with custom ones, as in this example. Here it is forced to instantiate 5 registers, where it would have ordinarily been a wire.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3397b027750_0_4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3397b027750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3397b027750_0_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3397b027750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3397b027750_0_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g3397b027750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3397b027750_0_3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3397b027750_0_3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nl"/>
              <a:t>Multiple interfaces</a:t>
            </a:r>
            <a:endParaRPr/>
          </a:p>
          <a:p>
            <a:pPr marL="457200" lvl="0" indent="-298450" algn="l" rtl="0">
              <a:spcBef>
                <a:spcPts val="0"/>
              </a:spcBef>
              <a:spcAft>
                <a:spcPts val="0"/>
              </a:spcAft>
              <a:buSzPts val="1100"/>
              <a:buChar char="-"/>
            </a:pPr>
            <a:r>
              <a:rPr lang="nl"/>
              <a:t>Each has latency “origin”</a:t>
            </a:r>
            <a:endParaRPr/>
          </a:p>
          <a:p>
            <a:pPr marL="457200" lvl="0" indent="-298450" algn="l" rtl="0">
              <a:spcBef>
                <a:spcPts val="0"/>
              </a:spcBef>
              <a:spcAft>
                <a:spcPts val="0"/>
              </a:spcAft>
              <a:buSzPts val="1100"/>
              <a:buChar char="-"/>
            </a:pPr>
            <a:r>
              <a:rPr lang="nl"/>
              <a:t>Interfaces are independent</a:t>
            </a:r>
            <a:endParaRPr/>
          </a:p>
          <a:p>
            <a:pPr marL="457200" lvl="0" indent="-298450" algn="l" rtl="0">
              <a:spcBef>
                <a:spcPts val="0"/>
              </a:spcBef>
              <a:spcAft>
                <a:spcPts val="0"/>
              </a:spcAft>
              <a:buSzPts val="1100"/>
              <a:buChar char="-"/>
            </a:pPr>
            <a:r>
              <a:rPr lang="nl"/>
              <a:t>Ports on write are “correlated”, no direct connection to read side</a:t>
            </a:r>
            <a:endParaRPr/>
          </a:p>
          <a:p>
            <a:pPr marL="0" lvl="0" indent="0" algn="l" rtl="0">
              <a:spcBef>
                <a:spcPts val="0"/>
              </a:spcBef>
              <a:spcAft>
                <a:spcPts val="0"/>
              </a:spcAft>
              <a:buNone/>
            </a:pPr>
            <a:endParaRPr/>
          </a:p>
          <a:p>
            <a:pPr marL="0" lvl="0" indent="0" algn="l" rtl="0">
              <a:spcBef>
                <a:spcPts val="0"/>
              </a:spcBef>
              <a:spcAft>
                <a:spcPts val="0"/>
              </a:spcAft>
              <a:buNone/>
            </a:pPr>
            <a:r>
              <a:rPr lang="nl"/>
              <a:t>Modules can have multiple interfaces, each of which has its own latency ‘origin’. Interfaces are independent. Like in this example, all ports on the write side of the fifo are “correlated”, but they don’t have a direct connection to the ports in the read side.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3397b027750_0_3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3397b027750_0_3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3397b027750_0_35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3397b027750_0_3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3397b027750_0_10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3397b027750_0_10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3397b027750_0_36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3397b027750_0_3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3397b027750_0_36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3397b027750_0_3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3397b027750_0_39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3397b027750_0_39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3397b027750_0_8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3397b027750_0_8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3397b027750_0_1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3397b027750_0_1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3397b027750_0_38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3397b027750_0_38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3397b027750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3397b027750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3397b027750_0_5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5" name="Google Shape;1205;g3397b027750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3397b027750_0_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3397b027750_0_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3397b027750_0_4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3397b027750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3397b027750_0_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3397b027750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nl"/>
              <a:t>State &amp; Latency regs</a:t>
            </a:r>
            <a:endParaRPr/>
          </a:p>
          <a:p>
            <a:pPr marL="457200" lvl="0" indent="-298450" algn="l" rtl="0">
              <a:spcBef>
                <a:spcPts val="0"/>
              </a:spcBef>
              <a:spcAft>
                <a:spcPts val="0"/>
              </a:spcAft>
              <a:buSzPts val="1100"/>
              <a:buChar char="-"/>
            </a:pPr>
            <a:r>
              <a:rPr lang="nl"/>
              <a:t>Distinction is intention</a:t>
            </a:r>
            <a:endParaRPr/>
          </a:p>
          <a:p>
            <a:pPr marL="457200" lvl="0" indent="-298450" algn="l" rtl="0">
              <a:spcBef>
                <a:spcPts val="0"/>
              </a:spcBef>
              <a:spcAft>
                <a:spcPts val="0"/>
              </a:spcAft>
              <a:buSzPts val="1100"/>
              <a:buChar char="-"/>
            </a:pPr>
            <a:r>
              <a:rPr lang="nl"/>
              <a:t>State: clock cycles in logic function</a:t>
            </a:r>
            <a:endParaRPr/>
          </a:p>
          <a:p>
            <a:pPr marL="457200" lvl="0" indent="-298450" algn="l" rtl="0">
              <a:spcBef>
                <a:spcPts val="0"/>
              </a:spcBef>
              <a:spcAft>
                <a:spcPts val="0"/>
              </a:spcAft>
              <a:buSzPts val="1100"/>
              <a:buChar char="-"/>
            </a:pPr>
            <a:r>
              <a:rPr lang="nl"/>
              <a:t>Latency: pipelining/meeting timing</a:t>
            </a:r>
            <a:endParaRPr/>
          </a:p>
          <a:p>
            <a:pPr marL="0" lvl="0" indent="0" algn="l" rtl="0">
              <a:spcBef>
                <a:spcPts val="0"/>
              </a:spcBef>
              <a:spcAft>
                <a:spcPts val="0"/>
              </a:spcAft>
              <a:buNone/>
            </a:pPr>
            <a:endParaRPr/>
          </a:p>
          <a:p>
            <a:pPr marL="0" lvl="0" indent="0" algn="l" rtl="0">
              <a:spcBef>
                <a:spcPts val="0"/>
              </a:spcBef>
              <a:spcAft>
                <a:spcPts val="0"/>
              </a:spcAft>
              <a:buNone/>
            </a:pPr>
            <a:r>
              <a:rPr lang="nl"/>
              <a:t>SUS creates a major abstraction by dividing the registers in two categories. State and latency registers. </a:t>
            </a:r>
            <a:br>
              <a:rPr lang="nl"/>
            </a:br>
            <a:br>
              <a:rPr lang="nl"/>
            </a:br>
            <a:r>
              <a:rPr lang="nl"/>
              <a:t>The distinction is programmer intention:</a:t>
            </a:r>
            <a:endParaRPr/>
          </a:p>
          <a:p>
            <a:pPr marL="0" lvl="0" indent="0" algn="l" rtl="0">
              <a:spcBef>
                <a:spcPts val="0"/>
              </a:spcBef>
              <a:spcAft>
                <a:spcPts val="0"/>
              </a:spcAft>
              <a:buNone/>
            </a:pPr>
            <a:endParaRPr/>
          </a:p>
          <a:p>
            <a:pPr marL="0" lvl="0" indent="0" algn="l" rtl="0">
              <a:spcBef>
                <a:spcPts val="0"/>
              </a:spcBef>
              <a:spcAft>
                <a:spcPts val="0"/>
              </a:spcAft>
              <a:buNone/>
            </a:pPr>
            <a:r>
              <a:rPr lang="nl"/>
              <a:t>State registers are for when you want to move data across clock cycles as part of the logic’s function. </a:t>
            </a:r>
            <a:endParaRPr/>
          </a:p>
          <a:p>
            <a:pPr marL="0" lvl="0" indent="0" algn="l" rtl="0">
              <a:spcBef>
                <a:spcPts val="0"/>
              </a:spcBef>
              <a:spcAft>
                <a:spcPts val="0"/>
              </a:spcAft>
              <a:buNone/>
            </a:pPr>
            <a:endParaRPr/>
          </a:p>
          <a:p>
            <a:pPr marL="0" lvl="0" indent="0" algn="l" rtl="0">
              <a:spcBef>
                <a:spcPts val="0"/>
              </a:spcBef>
              <a:spcAft>
                <a:spcPts val="0"/>
              </a:spcAft>
              <a:buNone/>
            </a:pPr>
            <a:r>
              <a:rPr lang="nl"/>
              <a:t>Latency registers are purely for pipelining and meeting timing. </a:t>
            </a:r>
            <a:br>
              <a:rPr lang="nl"/>
            </a:br>
            <a:br>
              <a:rPr lang="nl"/>
            </a:br>
            <a:r>
              <a:rPr lang="nl"/>
              <a:t>In the rest of the slides, state registers are blue, and latency registers yellow.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04"/>
        <p:cNvGrpSpPr/>
        <p:nvPr/>
      </p:nvGrpSpPr>
      <p:grpSpPr>
        <a:xfrm>
          <a:off x="0" y="0"/>
          <a:ext cx="0" cy="0"/>
          <a:chOff x="0" y="0"/>
          <a:chExt cx="0" cy="0"/>
        </a:xfrm>
      </p:grpSpPr>
      <p:grpSp>
        <p:nvGrpSpPr>
          <p:cNvPr id="105" name="Google Shape;105;p15"/>
          <p:cNvGrpSpPr/>
          <p:nvPr/>
        </p:nvGrpSpPr>
        <p:grpSpPr>
          <a:xfrm>
            <a:off x="315900" y="-270000"/>
            <a:ext cx="10376100" cy="1188000"/>
            <a:chOff x="421200" y="-360000"/>
            <a:chExt cx="13834800" cy="1584000"/>
          </a:xfrm>
        </p:grpSpPr>
        <p:sp>
          <p:nvSpPr>
            <p:cNvPr id="106" name="Google Shape;106;p15"/>
            <p:cNvSpPr txBox="1"/>
            <p:nvPr/>
          </p:nvSpPr>
          <p:spPr>
            <a:xfrm>
              <a:off x="12348000" y="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Automatically move text boxes back to the original position :</a:t>
              </a:r>
              <a:endParaRPr sz="1100"/>
            </a:p>
            <a:p>
              <a:pPr marL="0" marR="0" lvl="0" indent="0" algn="l" rtl="0">
                <a:lnSpc>
                  <a:spcPct val="100000"/>
                </a:lnSpc>
                <a:spcBef>
                  <a:spcPts val="0"/>
                </a:spcBef>
                <a:spcAft>
                  <a:spcPts val="0"/>
                </a:spcAft>
                <a:buNone/>
              </a:pPr>
              <a:r>
                <a:rPr lang="nl" sz="800" b="1">
                  <a:solidFill>
                    <a:schemeClr val="dk1"/>
                  </a:solidFill>
                  <a:latin typeface="Quattrocento Sans"/>
                  <a:ea typeface="Quattrocento Sans"/>
                  <a:cs typeface="Quattrocento Sans"/>
                  <a:sym typeface="Quattrocento Sans"/>
                </a:rPr>
                <a:t>Home &gt; Slides &gt; Reset</a:t>
              </a:r>
              <a:endParaRPr sz="800" b="1">
                <a:solidFill>
                  <a:schemeClr val="dk1"/>
                </a:solidFill>
                <a:latin typeface="Quattrocento Sans"/>
                <a:ea typeface="Quattrocento Sans"/>
                <a:cs typeface="Quattrocento Sans"/>
                <a:sym typeface="Quattrocento Sans"/>
              </a:endParaRPr>
            </a:p>
          </p:txBody>
        </p:sp>
        <p:sp>
          <p:nvSpPr>
            <p:cNvPr id="107" name="Google Shape;107;p15"/>
            <p:cNvSpPr txBox="1"/>
            <p:nvPr/>
          </p:nvSpPr>
          <p:spPr>
            <a:xfrm>
              <a:off x="12348000" y="64800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Change the slide layout </a:t>
              </a: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in the menu via:</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Home &gt; Slides &gt; Layout</a:t>
              </a:r>
              <a:endParaRPr sz="1100"/>
            </a:p>
          </p:txBody>
        </p:sp>
        <p:sp>
          <p:nvSpPr>
            <p:cNvPr id="108" name="Google Shape;108;p15"/>
            <p:cNvSpPr txBox="1"/>
            <p:nvPr/>
          </p:nvSpPr>
          <p:spPr>
            <a:xfrm>
              <a:off x="5291313" y="-360000"/>
              <a:ext cx="6480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i="0" u="none" strike="noStrike" cap="none">
                  <a:solidFill>
                    <a:schemeClr val="dk1"/>
                  </a:solidFill>
                  <a:latin typeface="Quattrocento Sans"/>
                  <a:ea typeface="Quattrocento Sans"/>
                  <a:cs typeface="Quattrocento Sans"/>
                  <a:sym typeface="Quattrocento Sans"/>
                </a:rPr>
                <a:t>Activate guides in the menu : </a:t>
              </a:r>
              <a:r>
                <a:rPr lang="nl" sz="800" b="1" i="0" u="none" strike="noStrike" cap="none">
                  <a:solidFill>
                    <a:schemeClr val="dk1"/>
                  </a:solidFill>
                  <a:latin typeface="Quattrocento Sans"/>
                  <a:ea typeface="Quattrocento Sans"/>
                  <a:cs typeface="Quattrocento Sans"/>
                  <a:sym typeface="Quattrocento Sans"/>
                </a:rPr>
                <a:t>View &gt; Show &gt; Guides</a:t>
              </a:r>
              <a:endParaRPr sz="800" b="0" i="0" u="none" strike="noStrike" cap="none">
                <a:solidFill>
                  <a:schemeClr val="dk1"/>
                </a:solidFill>
                <a:latin typeface="Quattrocento Sans"/>
                <a:ea typeface="Quattrocento Sans"/>
                <a:cs typeface="Quattrocento Sans"/>
                <a:sym typeface="Quattrocento Sans"/>
              </a:endParaRPr>
            </a:p>
          </p:txBody>
        </p:sp>
        <p:sp>
          <p:nvSpPr>
            <p:cNvPr id="109" name="Google Shape;109;p15"/>
            <p:cNvSpPr txBox="1"/>
            <p:nvPr/>
          </p:nvSpPr>
          <p:spPr>
            <a:xfrm>
              <a:off x="421200" y="-360000"/>
              <a:ext cx="4788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1" i="0" u="none" strike="noStrike" cap="none">
                  <a:solidFill>
                    <a:schemeClr val="dk1"/>
                  </a:solidFill>
                  <a:latin typeface="Quattrocento Sans"/>
                  <a:ea typeface="Quattrocento Sans"/>
                  <a:cs typeface="Quattrocento Sans"/>
                  <a:sym typeface="Quattrocento Sans"/>
                </a:rPr>
                <a:t>Please do not make any changes in the slide master!</a:t>
              </a:r>
              <a:endParaRPr sz="800" b="1" i="0" u="none" strike="noStrike" cap="none">
                <a:solidFill>
                  <a:schemeClr val="dk1"/>
                </a:solidFill>
                <a:latin typeface="Quattrocento Sans"/>
                <a:ea typeface="Quattrocento Sans"/>
                <a:cs typeface="Quattrocento Sans"/>
                <a:sym typeface="Quattrocento Sans"/>
              </a:endParaRPr>
            </a:p>
          </p:txBody>
        </p:sp>
      </p:grpSp>
      <p:grpSp>
        <p:nvGrpSpPr>
          <p:cNvPr id="110" name="Google Shape;110;p15"/>
          <p:cNvGrpSpPr/>
          <p:nvPr/>
        </p:nvGrpSpPr>
        <p:grpSpPr>
          <a:xfrm>
            <a:off x="7037785" y="236935"/>
            <a:ext cx="2106257" cy="4907774"/>
            <a:chOff x="5911" y="199"/>
            <a:chExt cx="1769" cy="4122"/>
          </a:xfrm>
        </p:grpSpPr>
        <p:sp>
          <p:nvSpPr>
            <p:cNvPr id="111" name="Google Shape;111;p15"/>
            <p:cNvSpPr/>
            <p:nvPr/>
          </p:nvSpPr>
          <p:spPr>
            <a:xfrm>
              <a:off x="6543" y="297"/>
              <a:ext cx="126" cy="197"/>
            </a:xfrm>
            <a:custGeom>
              <a:avLst/>
              <a:gdLst/>
              <a:ahLst/>
              <a:cxnLst/>
              <a:rect l="l" t="t" r="r" b="b"/>
              <a:pathLst>
                <a:path w="555" h="866" extrusionOk="0">
                  <a:moveTo>
                    <a:pt x="0" y="433"/>
                  </a:moveTo>
                  <a:lnTo>
                    <a:pt x="555" y="866"/>
                  </a:lnTo>
                  <a:lnTo>
                    <a:pt x="555" y="433"/>
                  </a:lnTo>
                  <a:lnTo>
                    <a:pt x="555" y="0"/>
                  </a:lnTo>
                  <a:lnTo>
                    <a:pt x="0" y="433"/>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2" name="Google Shape;112;p15"/>
            <p:cNvSpPr/>
            <p:nvPr/>
          </p:nvSpPr>
          <p:spPr>
            <a:xfrm>
              <a:off x="6922" y="297"/>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3" name="Google Shape;113;p15"/>
            <p:cNvSpPr/>
            <p:nvPr/>
          </p:nvSpPr>
          <p:spPr>
            <a:xfrm>
              <a:off x="6922" y="39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4" name="Google Shape;114;p15"/>
            <p:cNvSpPr/>
            <p:nvPr/>
          </p:nvSpPr>
          <p:spPr>
            <a:xfrm>
              <a:off x="7048" y="493"/>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5" name="Google Shape;115;p15"/>
            <p:cNvSpPr/>
            <p:nvPr/>
          </p:nvSpPr>
          <p:spPr>
            <a:xfrm>
              <a:off x="7301" y="199"/>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6" name="Google Shape;116;p15"/>
            <p:cNvSpPr/>
            <p:nvPr/>
          </p:nvSpPr>
          <p:spPr>
            <a:xfrm>
              <a:off x="7301" y="395"/>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181C6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7" name="Google Shape;117;p15"/>
            <p:cNvSpPr/>
            <p:nvPr/>
          </p:nvSpPr>
          <p:spPr>
            <a:xfrm>
              <a:off x="7175" y="592"/>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8" name="Google Shape;118;p15"/>
            <p:cNvSpPr/>
            <p:nvPr/>
          </p:nvSpPr>
          <p:spPr>
            <a:xfrm>
              <a:off x="7301" y="49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9" name="Google Shape;119;p15"/>
            <p:cNvSpPr/>
            <p:nvPr/>
          </p:nvSpPr>
          <p:spPr>
            <a:xfrm>
              <a:off x="7175" y="39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20" name="Google Shape;120;p15"/>
            <p:cNvSpPr/>
            <p:nvPr/>
          </p:nvSpPr>
          <p:spPr>
            <a:xfrm>
              <a:off x="7427" y="395"/>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21" name="Google Shape;121;p15"/>
            <p:cNvSpPr/>
            <p:nvPr/>
          </p:nvSpPr>
          <p:spPr>
            <a:xfrm>
              <a:off x="6796" y="49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22" name="Google Shape;122;p15"/>
            <p:cNvSpPr/>
            <p:nvPr/>
          </p:nvSpPr>
          <p:spPr>
            <a:xfrm>
              <a:off x="6669" y="3437"/>
              <a:ext cx="127"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23" name="Google Shape;123;p15"/>
            <p:cNvSpPr/>
            <p:nvPr/>
          </p:nvSpPr>
          <p:spPr>
            <a:xfrm>
              <a:off x="6417" y="3731"/>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24" name="Google Shape;124;p15"/>
            <p:cNvSpPr/>
            <p:nvPr/>
          </p:nvSpPr>
          <p:spPr>
            <a:xfrm>
              <a:off x="6543" y="4026"/>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25" name="Google Shape;125;p15"/>
            <p:cNvSpPr/>
            <p:nvPr/>
          </p:nvSpPr>
          <p:spPr>
            <a:xfrm>
              <a:off x="7301" y="3731"/>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BCB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26" name="Google Shape;126;p15"/>
            <p:cNvSpPr/>
            <p:nvPr/>
          </p:nvSpPr>
          <p:spPr>
            <a:xfrm>
              <a:off x="7427" y="4026"/>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27" name="Google Shape;127;p15"/>
            <p:cNvSpPr/>
            <p:nvPr/>
          </p:nvSpPr>
          <p:spPr>
            <a:xfrm>
              <a:off x="7427" y="3829"/>
              <a:ext cx="127"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28" name="Google Shape;128;p15"/>
            <p:cNvSpPr/>
            <p:nvPr/>
          </p:nvSpPr>
          <p:spPr>
            <a:xfrm>
              <a:off x="7301" y="3829"/>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29" name="Google Shape;129;p15"/>
            <p:cNvSpPr/>
            <p:nvPr/>
          </p:nvSpPr>
          <p:spPr>
            <a:xfrm>
              <a:off x="7175" y="4124"/>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30" name="Google Shape;130;p15"/>
            <p:cNvSpPr/>
            <p:nvPr/>
          </p:nvSpPr>
          <p:spPr>
            <a:xfrm>
              <a:off x="7175" y="3927"/>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31" name="Google Shape;131;p15"/>
            <p:cNvSpPr/>
            <p:nvPr/>
          </p:nvSpPr>
          <p:spPr>
            <a:xfrm>
              <a:off x="7048" y="4026"/>
              <a:ext cx="127"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32" name="Google Shape;132;p15"/>
            <p:cNvSpPr/>
            <p:nvPr/>
          </p:nvSpPr>
          <p:spPr>
            <a:xfrm>
              <a:off x="6922" y="3633"/>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EF3A8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33" name="Google Shape;133;p15"/>
            <p:cNvSpPr/>
            <p:nvPr/>
          </p:nvSpPr>
          <p:spPr>
            <a:xfrm>
              <a:off x="7301" y="3339"/>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34" name="Google Shape;134;p15"/>
            <p:cNvSpPr/>
            <p:nvPr/>
          </p:nvSpPr>
          <p:spPr>
            <a:xfrm>
              <a:off x="7427" y="3633"/>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35" name="Google Shape;135;p15"/>
            <p:cNvSpPr/>
            <p:nvPr/>
          </p:nvSpPr>
          <p:spPr>
            <a:xfrm>
              <a:off x="7427" y="3241"/>
              <a:ext cx="127" cy="197"/>
            </a:xfrm>
            <a:custGeom>
              <a:avLst/>
              <a:gdLst/>
              <a:ahLst/>
              <a:cxnLst/>
              <a:rect l="l" t="t" r="r" b="b"/>
              <a:pathLst>
                <a:path w="554" h="865" extrusionOk="0">
                  <a:moveTo>
                    <a:pt x="554" y="433"/>
                  </a:moveTo>
                  <a:lnTo>
                    <a:pt x="0" y="865"/>
                  </a:lnTo>
                  <a:lnTo>
                    <a:pt x="0" y="433"/>
                  </a:lnTo>
                  <a:lnTo>
                    <a:pt x="0" y="0"/>
                  </a:lnTo>
                  <a:lnTo>
                    <a:pt x="554"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36" name="Google Shape;136;p15"/>
            <p:cNvSpPr/>
            <p:nvPr/>
          </p:nvSpPr>
          <p:spPr>
            <a:xfrm>
              <a:off x="7427" y="3437"/>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37" name="Google Shape;137;p15"/>
            <p:cNvSpPr/>
            <p:nvPr/>
          </p:nvSpPr>
          <p:spPr>
            <a:xfrm>
              <a:off x="7048" y="3535"/>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4FBAD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38" name="Google Shape;138;p15"/>
            <p:cNvSpPr/>
            <p:nvPr/>
          </p:nvSpPr>
          <p:spPr>
            <a:xfrm>
              <a:off x="7301" y="304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39" name="Google Shape;139;p15"/>
            <p:cNvSpPr/>
            <p:nvPr/>
          </p:nvSpPr>
          <p:spPr>
            <a:xfrm>
              <a:off x="7175" y="353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40" name="Google Shape;140;p15"/>
            <p:cNvSpPr/>
            <p:nvPr/>
          </p:nvSpPr>
          <p:spPr>
            <a:xfrm>
              <a:off x="7301" y="3241"/>
              <a:ext cx="126" cy="197"/>
            </a:xfrm>
            <a:custGeom>
              <a:avLst/>
              <a:gdLst/>
              <a:ahLst/>
              <a:cxnLst/>
              <a:rect l="l" t="t" r="r" b="b"/>
              <a:pathLst>
                <a:path w="554" h="865" extrusionOk="0">
                  <a:moveTo>
                    <a:pt x="0" y="433"/>
                  </a:moveTo>
                  <a:lnTo>
                    <a:pt x="554" y="865"/>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41" name="Google Shape;141;p15"/>
            <p:cNvSpPr/>
            <p:nvPr/>
          </p:nvSpPr>
          <p:spPr>
            <a:xfrm>
              <a:off x="7301" y="3143"/>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42" name="Google Shape;142;p15"/>
            <p:cNvSpPr/>
            <p:nvPr/>
          </p:nvSpPr>
          <p:spPr>
            <a:xfrm>
              <a:off x="7427" y="3143"/>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43" name="Google Shape;143;p15"/>
            <p:cNvSpPr/>
            <p:nvPr/>
          </p:nvSpPr>
          <p:spPr>
            <a:xfrm>
              <a:off x="7554" y="3731"/>
              <a:ext cx="126"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44" name="Google Shape;144;p15"/>
            <p:cNvSpPr/>
            <p:nvPr/>
          </p:nvSpPr>
          <p:spPr>
            <a:xfrm>
              <a:off x="7175" y="3437"/>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45" name="Google Shape;145;p15"/>
            <p:cNvSpPr/>
            <p:nvPr/>
          </p:nvSpPr>
          <p:spPr>
            <a:xfrm>
              <a:off x="7048" y="3437"/>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46" name="Google Shape;146;p15"/>
            <p:cNvSpPr/>
            <p:nvPr/>
          </p:nvSpPr>
          <p:spPr>
            <a:xfrm>
              <a:off x="7554" y="3143"/>
              <a:ext cx="126" cy="197"/>
            </a:xfrm>
            <a:custGeom>
              <a:avLst/>
              <a:gdLst/>
              <a:ahLst/>
              <a:cxnLst/>
              <a:rect l="l" t="t" r="r" b="b"/>
              <a:pathLst>
                <a:path w="554" h="865" extrusionOk="0">
                  <a:moveTo>
                    <a:pt x="0" y="865"/>
                  </a:moveTo>
                  <a:lnTo>
                    <a:pt x="0" y="433"/>
                  </a:lnTo>
                  <a:lnTo>
                    <a:pt x="0" y="0"/>
                  </a:lnTo>
                  <a:lnTo>
                    <a:pt x="554" y="433"/>
                  </a:lnTo>
                  <a:lnTo>
                    <a:pt x="0" y="865"/>
                  </a:lnTo>
                  <a:close/>
                </a:path>
              </a:pathLst>
            </a:custGeom>
            <a:solidFill>
              <a:srgbClr val="3B91D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47" name="Google Shape;147;p15"/>
            <p:cNvSpPr/>
            <p:nvPr/>
          </p:nvSpPr>
          <p:spPr>
            <a:xfrm>
              <a:off x="7175" y="3633"/>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48" name="Google Shape;148;p15"/>
            <p:cNvSpPr/>
            <p:nvPr/>
          </p:nvSpPr>
          <p:spPr>
            <a:xfrm>
              <a:off x="7048" y="3633"/>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49" name="Google Shape;149;p15"/>
            <p:cNvSpPr/>
            <p:nvPr/>
          </p:nvSpPr>
          <p:spPr>
            <a:xfrm>
              <a:off x="7048" y="2652"/>
              <a:ext cx="127"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F3D7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50" name="Google Shape;150;p15"/>
            <p:cNvSpPr/>
            <p:nvPr/>
          </p:nvSpPr>
          <p:spPr>
            <a:xfrm>
              <a:off x="7175" y="3241"/>
              <a:ext cx="126" cy="197"/>
            </a:xfrm>
            <a:custGeom>
              <a:avLst/>
              <a:gdLst/>
              <a:ahLst/>
              <a:cxnLst/>
              <a:rect l="l" t="t" r="r" b="b"/>
              <a:pathLst>
                <a:path w="554" h="865" extrusionOk="0">
                  <a:moveTo>
                    <a:pt x="0" y="865"/>
                  </a:moveTo>
                  <a:lnTo>
                    <a:pt x="0" y="433"/>
                  </a:lnTo>
                  <a:lnTo>
                    <a:pt x="0" y="0"/>
                  </a:lnTo>
                  <a:lnTo>
                    <a:pt x="554" y="433"/>
                  </a:lnTo>
                  <a:lnTo>
                    <a:pt x="0" y="865"/>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51" name="Google Shape;151;p15"/>
            <p:cNvSpPr/>
            <p:nvPr/>
          </p:nvSpPr>
          <p:spPr>
            <a:xfrm>
              <a:off x="7554" y="4124"/>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52" name="Google Shape;152;p15"/>
            <p:cNvSpPr/>
            <p:nvPr/>
          </p:nvSpPr>
          <p:spPr>
            <a:xfrm>
              <a:off x="7301" y="2259"/>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53" name="Google Shape;153;p15"/>
            <p:cNvSpPr/>
            <p:nvPr/>
          </p:nvSpPr>
          <p:spPr>
            <a:xfrm>
              <a:off x="7427" y="3339"/>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54" name="Google Shape;154;p15"/>
            <p:cNvSpPr/>
            <p:nvPr/>
          </p:nvSpPr>
          <p:spPr>
            <a:xfrm>
              <a:off x="6922" y="353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55" name="Google Shape;155;p15"/>
            <p:cNvSpPr/>
            <p:nvPr/>
          </p:nvSpPr>
          <p:spPr>
            <a:xfrm>
              <a:off x="6922" y="314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56" name="Google Shape;156;p15"/>
            <p:cNvSpPr/>
            <p:nvPr/>
          </p:nvSpPr>
          <p:spPr>
            <a:xfrm>
              <a:off x="6922" y="3731"/>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57" name="Google Shape;157;p15"/>
            <p:cNvSpPr/>
            <p:nvPr/>
          </p:nvSpPr>
          <p:spPr>
            <a:xfrm>
              <a:off x="6796" y="3927"/>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58" name="Google Shape;158;p15"/>
            <p:cNvSpPr/>
            <p:nvPr/>
          </p:nvSpPr>
          <p:spPr>
            <a:xfrm>
              <a:off x="6796" y="3829"/>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59" name="Google Shape;159;p15"/>
            <p:cNvSpPr/>
            <p:nvPr/>
          </p:nvSpPr>
          <p:spPr>
            <a:xfrm>
              <a:off x="7554" y="3241"/>
              <a:ext cx="126" cy="197"/>
            </a:xfrm>
            <a:custGeom>
              <a:avLst/>
              <a:gdLst/>
              <a:ahLst/>
              <a:cxnLst/>
              <a:rect l="l" t="t" r="r" b="b"/>
              <a:pathLst>
                <a:path w="554" h="865" extrusionOk="0">
                  <a:moveTo>
                    <a:pt x="0" y="433"/>
                  </a:moveTo>
                  <a:lnTo>
                    <a:pt x="554" y="0"/>
                  </a:lnTo>
                  <a:lnTo>
                    <a:pt x="554" y="433"/>
                  </a:lnTo>
                  <a:lnTo>
                    <a:pt x="554" y="865"/>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60" name="Google Shape;160;p15"/>
            <p:cNvSpPr/>
            <p:nvPr/>
          </p:nvSpPr>
          <p:spPr>
            <a:xfrm>
              <a:off x="7048" y="3829"/>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61" name="Google Shape;161;p15"/>
            <p:cNvSpPr/>
            <p:nvPr/>
          </p:nvSpPr>
          <p:spPr>
            <a:xfrm>
              <a:off x="7301" y="3535"/>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62" name="Google Shape;162;p15"/>
            <p:cNvSpPr/>
            <p:nvPr/>
          </p:nvSpPr>
          <p:spPr>
            <a:xfrm>
              <a:off x="7048" y="3339"/>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BCB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63" name="Google Shape;163;p15"/>
            <p:cNvSpPr/>
            <p:nvPr/>
          </p:nvSpPr>
          <p:spPr>
            <a:xfrm>
              <a:off x="6922" y="4124"/>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64" name="Google Shape;164;p15"/>
            <p:cNvSpPr/>
            <p:nvPr/>
          </p:nvSpPr>
          <p:spPr>
            <a:xfrm>
              <a:off x="6669" y="3927"/>
              <a:ext cx="127"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65" name="Google Shape;165;p15"/>
            <p:cNvSpPr/>
            <p:nvPr/>
          </p:nvSpPr>
          <p:spPr>
            <a:xfrm>
              <a:off x="6669" y="3731"/>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66" name="Google Shape;166;p15"/>
            <p:cNvSpPr/>
            <p:nvPr/>
          </p:nvSpPr>
          <p:spPr>
            <a:xfrm>
              <a:off x="7427" y="3927"/>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67" name="Google Shape;167;p15"/>
            <p:cNvSpPr/>
            <p:nvPr/>
          </p:nvSpPr>
          <p:spPr>
            <a:xfrm>
              <a:off x="7301" y="3927"/>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68" name="Google Shape;168;p15"/>
            <p:cNvSpPr/>
            <p:nvPr/>
          </p:nvSpPr>
          <p:spPr>
            <a:xfrm>
              <a:off x="7301" y="4026"/>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69" name="Google Shape;169;p15"/>
            <p:cNvSpPr/>
            <p:nvPr/>
          </p:nvSpPr>
          <p:spPr>
            <a:xfrm>
              <a:off x="5911" y="3927"/>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F3D7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grpSp>
      <p:pic>
        <p:nvPicPr>
          <p:cNvPr id="170" name="Google Shape;170;p15"/>
          <p:cNvPicPr preferRelativeResize="0"/>
          <p:nvPr/>
        </p:nvPicPr>
        <p:blipFill rotWithShape="1">
          <a:blip r:embed="rId2">
            <a:alphaModFix/>
          </a:blip>
          <a:srcRect/>
          <a:stretch/>
        </p:blipFill>
        <p:spPr>
          <a:xfrm>
            <a:off x="263523" y="191012"/>
            <a:ext cx="1938600" cy="788222"/>
          </a:xfrm>
          <a:prstGeom prst="rect">
            <a:avLst/>
          </a:prstGeom>
          <a:noFill/>
          <a:ln>
            <a:noFill/>
          </a:ln>
        </p:spPr>
      </p:pic>
      <p:sp>
        <p:nvSpPr>
          <p:cNvPr id="171" name="Google Shape;171;p15"/>
          <p:cNvSpPr txBox="1">
            <a:spLocks noGrp="1"/>
          </p:cNvSpPr>
          <p:nvPr>
            <p:ph type="body" idx="1"/>
          </p:nvPr>
        </p:nvSpPr>
        <p:spPr>
          <a:xfrm>
            <a:off x="914400" y="4266010"/>
            <a:ext cx="6411600" cy="513000"/>
          </a:xfrm>
          <a:prstGeom prst="rect">
            <a:avLst/>
          </a:prstGeom>
          <a:noFill/>
          <a:ln>
            <a:noFill/>
          </a:ln>
        </p:spPr>
        <p:txBody>
          <a:bodyPr spcFirstLastPara="1" wrap="square" lIns="0" tIns="0" rIns="0" bIns="0" anchor="t" anchorCtr="0">
            <a:noAutofit/>
          </a:bodyPr>
          <a:lstStyle>
            <a:lvl1pPr marL="457200" lvl="0" indent="-228600" algn="l">
              <a:lnSpc>
                <a:spcPct val="127000"/>
              </a:lnSpc>
              <a:spcBef>
                <a:spcPts val="0"/>
              </a:spcBef>
              <a:spcAft>
                <a:spcPts val="0"/>
              </a:spcAft>
              <a:buClr>
                <a:schemeClr val="dk1"/>
              </a:buClr>
              <a:buSzPts val="1200"/>
              <a:buFont typeface="Quattrocento Sans"/>
              <a:buNone/>
              <a:defRPr sz="1200"/>
            </a:lvl1pPr>
            <a:lvl2pPr marL="914400" lvl="1" indent="-228600" algn="l">
              <a:lnSpc>
                <a:spcPct val="127000"/>
              </a:lnSpc>
              <a:spcBef>
                <a:spcPts val="0"/>
              </a:spcBef>
              <a:spcAft>
                <a:spcPts val="0"/>
              </a:spcAft>
              <a:buClr>
                <a:schemeClr val="dk1"/>
              </a:buClr>
              <a:buSzPts val="1200"/>
              <a:buFont typeface="Quattrocento Sans"/>
              <a:buNone/>
              <a:defRPr sz="1200"/>
            </a:lvl2pPr>
            <a:lvl3pPr marL="1371600" lvl="2" indent="-228600" algn="l">
              <a:lnSpc>
                <a:spcPct val="127000"/>
              </a:lnSpc>
              <a:spcBef>
                <a:spcPts val="0"/>
              </a:spcBef>
              <a:spcAft>
                <a:spcPts val="0"/>
              </a:spcAft>
              <a:buClr>
                <a:schemeClr val="dk1"/>
              </a:buClr>
              <a:buSzPts val="1200"/>
              <a:buFont typeface="Quattrocento Sans"/>
              <a:buNone/>
              <a:defRPr sz="1200"/>
            </a:lvl3pPr>
            <a:lvl4pPr marL="1828800" lvl="3" indent="-228600" algn="l">
              <a:lnSpc>
                <a:spcPct val="127000"/>
              </a:lnSpc>
              <a:spcBef>
                <a:spcPts val="0"/>
              </a:spcBef>
              <a:spcAft>
                <a:spcPts val="0"/>
              </a:spcAft>
              <a:buClr>
                <a:schemeClr val="dk1"/>
              </a:buClr>
              <a:buSzPts val="1200"/>
              <a:buFont typeface="Quattrocento Sans"/>
              <a:buNone/>
              <a:defRPr sz="1200"/>
            </a:lvl4pPr>
            <a:lvl5pPr marL="2286000" lvl="4" indent="-228600" algn="l">
              <a:lnSpc>
                <a:spcPct val="127000"/>
              </a:lnSpc>
              <a:spcBef>
                <a:spcPts val="0"/>
              </a:spcBef>
              <a:spcAft>
                <a:spcPts val="0"/>
              </a:spcAft>
              <a:buClr>
                <a:schemeClr val="dk1"/>
              </a:buClr>
              <a:buSzPts val="1200"/>
              <a:buFont typeface="Quattrocento Sans"/>
              <a:buNone/>
              <a:defRPr sz="1200"/>
            </a:lvl5pPr>
            <a:lvl6pPr marL="2743200" lvl="5" indent="-228600" algn="l">
              <a:lnSpc>
                <a:spcPct val="127000"/>
              </a:lnSpc>
              <a:spcBef>
                <a:spcPts val="0"/>
              </a:spcBef>
              <a:spcAft>
                <a:spcPts val="0"/>
              </a:spcAft>
              <a:buClr>
                <a:schemeClr val="dk1"/>
              </a:buClr>
              <a:buSzPts val="1200"/>
              <a:buFont typeface="Quattrocento Sans"/>
              <a:buNone/>
              <a:defRPr sz="1200"/>
            </a:lvl6pPr>
            <a:lvl7pPr marL="3200400" lvl="6" indent="-228600" algn="l">
              <a:lnSpc>
                <a:spcPct val="127000"/>
              </a:lnSpc>
              <a:spcBef>
                <a:spcPts val="0"/>
              </a:spcBef>
              <a:spcAft>
                <a:spcPts val="0"/>
              </a:spcAft>
              <a:buClr>
                <a:schemeClr val="dk1"/>
              </a:buClr>
              <a:buSzPts val="1200"/>
              <a:buFont typeface="Quattrocento Sans"/>
              <a:buNone/>
              <a:defRPr sz="1200"/>
            </a:lvl7pPr>
            <a:lvl8pPr marL="3657600" lvl="7" indent="-228600" algn="l">
              <a:lnSpc>
                <a:spcPct val="127000"/>
              </a:lnSpc>
              <a:spcBef>
                <a:spcPts val="0"/>
              </a:spcBef>
              <a:spcAft>
                <a:spcPts val="0"/>
              </a:spcAft>
              <a:buClr>
                <a:schemeClr val="dk1"/>
              </a:buClr>
              <a:buSzPts val="1200"/>
              <a:buFont typeface="Quattrocento Sans"/>
              <a:buNone/>
              <a:defRPr sz="1200"/>
            </a:lvl8pPr>
            <a:lvl9pPr marL="4114800" lvl="8" indent="-228600" algn="l">
              <a:lnSpc>
                <a:spcPct val="127000"/>
              </a:lnSpc>
              <a:spcBef>
                <a:spcPts val="0"/>
              </a:spcBef>
              <a:spcAft>
                <a:spcPts val="0"/>
              </a:spcAft>
              <a:buClr>
                <a:schemeClr val="dk1"/>
              </a:buClr>
              <a:buSzPts val="1200"/>
              <a:buFont typeface="Quattrocento Sans"/>
              <a:buNone/>
              <a:defRPr sz="1200"/>
            </a:lvl9pPr>
          </a:lstStyle>
          <a:p>
            <a:endParaRPr/>
          </a:p>
        </p:txBody>
      </p:sp>
      <p:sp>
        <p:nvSpPr>
          <p:cNvPr id="172" name="Google Shape;172;p15"/>
          <p:cNvSpPr txBox="1">
            <a:spLocks noGrp="1"/>
          </p:cNvSpPr>
          <p:nvPr>
            <p:ph type="subTitle" idx="2"/>
          </p:nvPr>
        </p:nvSpPr>
        <p:spPr>
          <a:xfrm>
            <a:off x="914400" y="2852738"/>
            <a:ext cx="6411600" cy="99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500"/>
              <a:buFont typeface="Quattrocento Sans"/>
              <a:buNone/>
              <a:defRPr sz="1500"/>
            </a:lvl1pPr>
            <a:lvl2pPr lvl="1" algn="l">
              <a:lnSpc>
                <a:spcPct val="100000"/>
              </a:lnSpc>
              <a:spcBef>
                <a:spcPts val="0"/>
              </a:spcBef>
              <a:spcAft>
                <a:spcPts val="0"/>
              </a:spcAft>
              <a:buClr>
                <a:schemeClr val="dk1"/>
              </a:buClr>
              <a:buSzPts val="1500"/>
              <a:buFont typeface="Quattrocento Sans"/>
              <a:buNone/>
              <a:defRPr sz="1500"/>
            </a:lvl2pPr>
            <a:lvl3pPr lvl="2" algn="l">
              <a:lnSpc>
                <a:spcPct val="100000"/>
              </a:lnSpc>
              <a:spcBef>
                <a:spcPts val="0"/>
              </a:spcBef>
              <a:spcAft>
                <a:spcPts val="0"/>
              </a:spcAft>
              <a:buClr>
                <a:schemeClr val="dk1"/>
              </a:buClr>
              <a:buSzPts val="1500"/>
              <a:buFont typeface="Quattrocento Sans"/>
              <a:buNone/>
              <a:defRPr sz="1500"/>
            </a:lvl3pPr>
            <a:lvl4pPr lvl="3" algn="l">
              <a:lnSpc>
                <a:spcPct val="100000"/>
              </a:lnSpc>
              <a:spcBef>
                <a:spcPts val="0"/>
              </a:spcBef>
              <a:spcAft>
                <a:spcPts val="0"/>
              </a:spcAft>
              <a:buClr>
                <a:schemeClr val="dk1"/>
              </a:buClr>
              <a:buSzPts val="1500"/>
              <a:buFont typeface="Quattrocento Sans"/>
              <a:buNone/>
              <a:defRPr sz="1500"/>
            </a:lvl4pPr>
            <a:lvl5pPr lvl="4" algn="l">
              <a:lnSpc>
                <a:spcPct val="100000"/>
              </a:lnSpc>
              <a:spcBef>
                <a:spcPts val="0"/>
              </a:spcBef>
              <a:spcAft>
                <a:spcPts val="0"/>
              </a:spcAft>
              <a:buClr>
                <a:schemeClr val="dk1"/>
              </a:buClr>
              <a:buSzPts val="1500"/>
              <a:buFont typeface="Quattrocento Sans"/>
              <a:buNone/>
              <a:defRPr sz="1500"/>
            </a:lvl5pPr>
            <a:lvl6pPr lvl="5" algn="l">
              <a:lnSpc>
                <a:spcPct val="100000"/>
              </a:lnSpc>
              <a:spcBef>
                <a:spcPts val="0"/>
              </a:spcBef>
              <a:spcAft>
                <a:spcPts val="0"/>
              </a:spcAft>
              <a:buClr>
                <a:schemeClr val="dk1"/>
              </a:buClr>
              <a:buSzPts val="1500"/>
              <a:buFont typeface="Quattrocento Sans"/>
              <a:buNone/>
              <a:defRPr sz="1500"/>
            </a:lvl6pPr>
            <a:lvl7pPr lvl="6" algn="l">
              <a:lnSpc>
                <a:spcPct val="100000"/>
              </a:lnSpc>
              <a:spcBef>
                <a:spcPts val="0"/>
              </a:spcBef>
              <a:spcAft>
                <a:spcPts val="0"/>
              </a:spcAft>
              <a:buClr>
                <a:schemeClr val="dk1"/>
              </a:buClr>
              <a:buSzPts val="1500"/>
              <a:buFont typeface="Quattrocento Sans"/>
              <a:buNone/>
              <a:defRPr sz="1500"/>
            </a:lvl7pPr>
            <a:lvl8pPr lvl="7" algn="l">
              <a:lnSpc>
                <a:spcPct val="100000"/>
              </a:lnSpc>
              <a:spcBef>
                <a:spcPts val="0"/>
              </a:spcBef>
              <a:spcAft>
                <a:spcPts val="0"/>
              </a:spcAft>
              <a:buClr>
                <a:schemeClr val="dk1"/>
              </a:buClr>
              <a:buSzPts val="1500"/>
              <a:buFont typeface="Quattrocento Sans"/>
              <a:buNone/>
              <a:defRPr sz="1500"/>
            </a:lvl8pPr>
            <a:lvl9pPr lvl="8" algn="l">
              <a:lnSpc>
                <a:spcPct val="100000"/>
              </a:lnSpc>
              <a:spcBef>
                <a:spcPts val="0"/>
              </a:spcBef>
              <a:spcAft>
                <a:spcPts val="0"/>
              </a:spcAft>
              <a:buClr>
                <a:schemeClr val="dk1"/>
              </a:buClr>
              <a:buSzPts val="1500"/>
              <a:buFont typeface="Quattrocento Sans"/>
              <a:buNone/>
              <a:defRPr sz="1500"/>
            </a:lvl9pPr>
          </a:lstStyle>
          <a:p>
            <a:endParaRPr/>
          </a:p>
        </p:txBody>
      </p:sp>
      <p:sp>
        <p:nvSpPr>
          <p:cNvPr id="173" name="Google Shape;173;p15"/>
          <p:cNvSpPr txBox="1">
            <a:spLocks noGrp="1"/>
          </p:cNvSpPr>
          <p:nvPr>
            <p:ph type="ctrTitle"/>
          </p:nvPr>
        </p:nvSpPr>
        <p:spPr>
          <a:xfrm>
            <a:off x="914400" y="1589693"/>
            <a:ext cx="6411600" cy="9189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2600"/>
              <a:buNone/>
              <a:defRPr sz="2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4" name="Google Shape;174;p15"/>
          <p:cNvSpPr txBox="1">
            <a:spLocks noGrp="1"/>
          </p:cNvSpPr>
          <p:nvPr>
            <p:ph type="sldNum" idx="12"/>
          </p:nvPr>
        </p:nvSpPr>
        <p:spPr>
          <a:xfrm>
            <a:off x="8317170" y="5400000"/>
            <a:ext cx="378000" cy="139200"/>
          </a:xfrm>
          <a:prstGeom prst="rect">
            <a:avLst/>
          </a:prstGeom>
          <a:solidFill>
            <a:srgbClr val="E6E6E6"/>
          </a:solidFill>
          <a:ln>
            <a:noFill/>
          </a:ln>
        </p:spPr>
        <p:txBody>
          <a:bodyPr spcFirstLastPara="1" wrap="square" lIns="0" tIns="0" rIns="0" bIns="24300" anchor="ctr" anchorCtr="0">
            <a:noAutofit/>
          </a:bodyPr>
          <a:lstStyle>
            <a:lvl1pPr marL="0" lvl="0"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1pPr>
            <a:lvl2pPr marL="0" lvl="1"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2pPr>
            <a:lvl3pPr marL="0" lvl="2"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3pPr>
            <a:lvl4pPr marL="0" lvl="3"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4pPr>
            <a:lvl5pPr marL="0" lvl="4"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5pPr>
            <a:lvl6pPr marL="0" lvl="5"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6pPr>
            <a:lvl7pPr marL="0" lvl="6"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7pPr>
            <a:lvl8pPr marL="0" lvl="7"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8pPr>
            <a:lvl9pPr marL="0" lvl="8"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nl"/>
              <a:t>‹#›</a:t>
            </a:fld>
            <a:endParaRPr/>
          </a:p>
        </p:txBody>
      </p:sp>
      <p:sp>
        <p:nvSpPr>
          <p:cNvPr id="175" name="Google Shape;175;p15"/>
          <p:cNvSpPr txBox="1">
            <a:spLocks noGrp="1"/>
          </p:cNvSpPr>
          <p:nvPr>
            <p:ph type="ftr" idx="11"/>
          </p:nvPr>
        </p:nvSpPr>
        <p:spPr>
          <a:xfrm>
            <a:off x="315900" y="5400000"/>
            <a:ext cx="19200" cy="139200"/>
          </a:xfrm>
          <a:prstGeom prst="rect">
            <a:avLst/>
          </a:prstGeom>
          <a:solidFill>
            <a:srgbClr val="E6E6E6"/>
          </a:solidFill>
          <a:ln>
            <a:noFill/>
          </a:ln>
        </p:spPr>
        <p:txBody>
          <a:bodyPr spcFirstLastPara="1" wrap="square" lIns="178200" tIns="0" rIns="0" bIns="24300" anchor="ctr" anchorCtr="0">
            <a:noAutofit/>
          </a:bodyPr>
          <a:lstStyle>
            <a:lvl1pPr lvl="0" algn="l">
              <a:lnSpc>
                <a:spcPct val="100000"/>
              </a:lnSpc>
              <a:spcBef>
                <a:spcPts val="0"/>
              </a:spcBef>
              <a:spcAft>
                <a:spcPts val="0"/>
              </a:spcAft>
              <a:buClr>
                <a:srgbClr val="E6E6E6"/>
              </a:buClr>
              <a:buSzPts val="900"/>
              <a:buNone/>
              <a:defRPr>
                <a:solidFill>
                  <a:srgbClr val="E6E6E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580">
          <p15:clr>
            <a:srgbClr val="000000"/>
          </p15:clr>
        </p15:guide>
        <p15:guide id="2" pos="576">
          <p15:clr>
            <a:srgbClr val="000000"/>
          </p15:clr>
        </p15:guide>
        <p15:guide id="3" pos="4615">
          <p15:clr>
            <a:srgbClr val="000000"/>
          </p15:clr>
        </p15:guide>
        <p15:guide id="4" orient="horz" pos="1797">
          <p15:clr>
            <a:srgbClr val="000000"/>
          </p15:clr>
        </p15:guide>
        <p15:guide id="5" orient="horz" pos="2687">
          <p15:clr>
            <a:srgbClr val="00000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with additional logo (H)">
  <p:cSld name="Title slide with additional logo (H)">
    <p:spTree>
      <p:nvGrpSpPr>
        <p:cNvPr id="1" name="Shape 176"/>
        <p:cNvGrpSpPr/>
        <p:nvPr/>
      </p:nvGrpSpPr>
      <p:grpSpPr>
        <a:xfrm>
          <a:off x="0" y="0"/>
          <a:ext cx="0" cy="0"/>
          <a:chOff x="0" y="0"/>
          <a:chExt cx="0" cy="0"/>
        </a:xfrm>
      </p:grpSpPr>
      <p:grpSp>
        <p:nvGrpSpPr>
          <p:cNvPr id="177" name="Google Shape;177;p16"/>
          <p:cNvGrpSpPr/>
          <p:nvPr/>
        </p:nvGrpSpPr>
        <p:grpSpPr>
          <a:xfrm>
            <a:off x="-1161000" y="-270000"/>
            <a:ext cx="11853000" cy="1565325"/>
            <a:chOff x="-1548000" y="-360000"/>
            <a:chExt cx="15804000" cy="2087100"/>
          </a:xfrm>
        </p:grpSpPr>
        <p:sp>
          <p:nvSpPr>
            <p:cNvPr id="178" name="Google Shape;178;p16"/>
            <p:cNvSpPr txBox="1"/>
            <p:nvPr/>
          </p:nvSpPr>
          <p:spPr>
            <a:xfrm>
              <a:off x="12348000" y="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Automatically move text boxes back to the original position :</a:t>
              </a:r>
              <a:endParaRPr sz="1100"/>
            </a:p>
            <a:p>
              <a:pPr marL="0" marR="0" lvl="0" indent="0" algn="l" rtl="0">
                <a:lnSpc>
                  <a:spcPct val="100000"/>
                </a:lnSpc>
                <a:spcBef>
                  <a:spcPts val="0"/>
                </a:spcBef>
                <a:spcAft>
                  <a:spcPts val="0"/>
                </a:spcAft>
                <a:buNone/>
              </a:pPr>
              <a:r>
                <a:rPr lang="nl" sz="800" b="1">
                  <a:solidFill>
                    <a:schemeClr val="dk1"/>
                  </a:solidFill>
                  <a:latin typeface="Quattrocento Sans"/>
                  <a:ea typeface="Quattrocento Sans"/>
                  <a:cs typeface="Quattrocento Sans"/>
                  <a:sym typeface="Quattrocento Sans"/>
                </a:rPr>
                <a:t>Home &gt; Slides &gt; Reset</a:t>
              </a:r>
              <a:endParaRPr sz="800" b="1">
                <a:solidFill>
                  <a:schemeClr val="dk1"/>
                </a:solidFill>
                <a:latin typeface="Quattrocento Sans"/>
                <a:ea typeface="Quattrocento Sans"/>
                <a:cs typeface="Quattrocento Sans"/>
                <a:sym typeface="Quattrocento Sans"/>
              </a:endParaRPr>
            </a:p>
          </p:txBody>
        </p:sp>
        <p:sp>
          <p:nvSpPr>
            <p:cNvPr id="179" name="Google Shape;179;p16"/>
            <p:cNvSpPr txBox="1"/>
            <p:nvPr/>
          </p:nvSpPr>
          <p:spPr>
            <a:xfrm>
              <a:off x="12348000" y="64800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Change the slide layout </a:t>
              </a: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in the menu via:</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Home &gt; Slides &gt; Layout</a:t>
              </a:r>
              <a:endParaRPr sz="1100"/>
            </a:p>
          </p:txBody>
        </p:sp>
        <p:sp>
          <p:nvSpPr>
            <p:cNvPr id="180" name="Google Shape;180;p16"/>
            <p:cNvSpPr txBox="1"/>
            <p:nvPr/>
          </p:nvSpPr>
          <p:spPr>
            <a:xfrm>
              <a:off x="5291313" y="-360000"/>
              <a:ext cx="6480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i="0" u="none" strike="noStrike" cap="none">
                  <a:solidFill>
                    <a:schemeClr val="dk1"/>
                  </a:solidFill>
                  <a:latin typeface="Quattrocento Sans"/>
                  <a:ea typeface="Quattrocento Sans"/>
                  <a:cs typeface="Quattrocento Sans"/>
                  <a:sym typeface="Quattrocento Sans"/>
                </a:rPr>
                <a:t>Activate guides in the menu : </a:t>
              </a:r>
              <a:r>
                <a:rPr lang="nl" sz="800" b="1" i="0" u="none" strike="noStrike" cap="none">
                  <a:solidFill>
                    <a:schemeClr val="dk1"/>
                  </a:solidFill>
                  <a:latin typeface="Quattrocento Sans"/>
                  <a:ea typeface="Quattrocento Sans"/>
                  <a:cs typeface="Quattrocento Sans"/>
                  <a:sym typeface="Quattrocento Sans"/>
                </a:rPr>
                <a:t>View &gt; Show &gt; Guides</a:t>
              </a:r>
              <a:endParaRPr sz="800" b="0" i="0" u="none" strike="noStrike" cap="none">
                <a:solidFill>
                  <a:schemeClr val="dk1"/>
                </a:solidFill>
                <a:latin typeface="Quattrocento Sans"/>
                <a:ea typeface="Quattrocento Sans"/>
                <a:cs typeface="Quattrocento Sans"/>
                <a:sym typeface="Quattrocento Sans"/>
              </a:endParaRPr>
            </a:p>
          </p:txBody>
        </p:sp>
        <p:sp>
          <p:nvSpPr>
            <p:cNvPr id="181" name="Google Shape;181;p16"/>
            <p:cNvSpPr txBox="1"/>
            <p:nvPr/>
          </p:nvSpPr>
          <p:spPr>
            <a:xfrm>
              <a:off x="421200" y="-360000"/>
              <a:ext cx="4788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1" i="0" u="none" strike="noStrike" cap="none">
                  <a:solidFill>
                    <a:schemeClr val="dk1"/>
                  </a:solidFill>
                  <a:latin typeface="Quattrocento Sans"/>
                  <a:ea typeface="Quattrocento Sans"/>
                  <a:cs typeface="Quattrocento Sans"/>
                  <a:sym typeface="Quattrocento Sans"/>
                </a:rPr>
                <a:t>Please do not make any changes in the slide master!</a:t>
              </a:r>
              <a:endParaRPr sz="800" b="1" i="0" u="none" strike="noStrike" cap="none">
                <a:solidFill>
                  <a:schemeClr val="dk1"/>
                </a:solidFill>
                <a:latin typeface="Quattrocento Sans"/>
                <a:ea typeface="Quattrocento Sans"/>
                <a:cs typeface="Quattrocento Sans"/>
                <a:sym typeface="Quattrocento Sans"/>
              </a:endParaRPr>
            </a:p>
          </p:txBody>
        </p:sp>
        <p:sp>
          <p:nvSpPr>
            <p:cNvPr id="182" name="Google Shape;182;p16"/>
            <p:cNvSpPr txBox="1"/>
            <p:nvPr/>
          </p:nvSpPr>
          <p:spPr>
            <a:xfrm>
              <a:off x="-1548000" y="0"/>
              <a:ext cx="1440000" cy="17271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None/>
              </a:pPr>
              <a:r>
                <a:rPr lang="nl" sz="800" b="1">
                  <a:solidFill>
                    <a:schemeClr val="dk1"/>
                  </a:solidFill>
                  <a:latin typeface="Quattrocento Sans"/>
                  <a:ea typeface="Quattrocento Sans"/>
                  <a:cs typeface="Quattrocento Sans"/>
                  <a:sym typeface="Quattrocento Sans"/>
                </a:rPr>
                <a:t>To place the additional logo</a:t>
              </a:r>
              <a:r>
                <a:rPr lang="nl" sz="800" b="0">
                  <a:solidFill>
                    <a:schemeClr val="dk1"/>
                  </a:solidFill>
                  <a:latin typeface="Quattrocento Sans"/>
                  <a:ea typeface="Quattrocento Sans"/>
                  <a:cs typeface="Quattrocento Sans"/>
                  <a:sym typeface="Quattrocento Sans"/>
                </a:rPr>
                <a:t>, insert the file via drag-and-drop. </a:t>
              </a:r>
              <a:r>
                <a:rPr lang="nl" sz="800" b="1">
                  <a:solidFill>
                    <a:schemeClr val="dk1"/>
                  </a:solidFill>
                  <a:latin typeface="Quattrocento Sans"/>
                  <a:ea typeface="Quattrocento Sans"/>
                  <a:cs typeface="Quattrocento Sans"/>
                  <a:sym typeface="Quattrocento Sans"/>
                </a:rPr>
                <a:t>When replacing </a:t>
              </a:r>
              <a:r>
                <a:rPr lang="nl" sz="800" b="0">
                  <a:solidFill>
                    <a:schemeClr val="dk1"/>
                  </a:solidFill>
                  <a:latin typeface="Quattrocento Sans"/>
                  <a:ea typeface="Quattrocento Sans"/>
                  <a:cs typeface="Quattrocento Sans"/>
                  <a:sym typeface="Quattrocento Sans"/>
                </a:rPr>
                <a:t>the logo</a:t>
              </a:r>
              <a:r>
                <a:rPr lang="nl" sz="800" b="1">
                  <a:solidFill>
                    <a:schemeClr val="dk1"/>
                  </a:solidFill>
                  <a:latin typeface="Quattrocento Sans"/>
                  <a:ea typeface="Quattrocento Sans"/>
                  <a:cs typeface="Quattrocento Sans"/>
                  <a:sym typeface="Quattrocento Sans"/>
                </a:rPr>
                <a:t>, first delete </a:t>
              </a:r>
              <a:r>
                <a:rPr lang="nl" sz="800" b="0">
                  <a:solidFill>
                    <a:schemeClr val="dk1"/>
                  </a:solidFill>
                  <a:latin typeface="Quattrocento Sans"/>
                  <a:ea typeface="Quattrocento Sans"/>
                  <a:cs typeface="Quattrocento Sans"/>
                  <a:sym typeface="Quattrocento Sans"/>
                </a:rPr>
                <a:t>the already placed logo and then insert a new additional logo.</a:t>
              </a:r>
              <a:endParaRPr sz="800" b="0">
                <a:solidFill>
                  <a:schemeClr val="dk1"/>
                </a:solidFill>
                <a:latin typeface="Quattrocento Sans"/>
                <a:ea typeface="Quattrocento Sans"/>
                <a:cs typeface="Quattrocento Sans"/>
                <a:sym typeface="Quattrocento Sans"/>
              </a:endParaRPr>
            </a:p>
          </p:txBody>
        </p:sp>
      </p:grpSp>
      <p:grpSp>
        <p:nvGrpSpPr>
          <p:cNvPr id="183" name="Google Shape;183;p16"/>
          <p:cNvGrpSpPr/>
          <p:nvPr/>
        </p:nvGrpSpPr>
        <p:grpSpPr>
          <a:xfrm>
            <a:off x="7037785" y="236935"/>
            <a:ext cx="2106257" cy="4907774"/>
            <a:chOff x="5911" y="199"/>
            <a:chExt cx="1769" cy="4122"/>
          </a:xfrm>
        </p:grpSpPr>
        <p:sp>
          <p:nvSpPr>
            <p:cNvPr id="184" name="Google Shape;184;p16"/>
            <p:cNvSpPr/>
            <p:nvPr/>
          </p:nvSpPr>
          <p:spPr>
            <a:xfrm>
              <a:off x="6543" y="297"/>
              <a:ext cx="126" cy="197"/>
            </a:xfrm>
            <a:custGeom>
              <a:avLst/>
              <a:gdLst/>
              <a:ahLst/>
              <a:cxnLst/>
              <a:rect l="l" t="t" r="r" b="b"/>
              <a:pathLst>
                <a:path w="555" h="866" extrusionOk="0">
                  <a:moveTo>
                    <a:pt x="0" y="433"/>
                  </a:moveTo>
                  <a:lnTo>
                    <a:pt x="555" y="866"/>
                  </a:lnTo>
                  <a:lnTo>
                    <a:pt x="555" y="433"/>
                  </a:lnTo>
                  <a:lnTo>
                    <a:pt x="555" y="0"/>
                  </a:lnTo>
                  <a:lnTo>
                    <a:pt x="0" y="433"/>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85" name="Google Shape;185;p16"/>
            <p:cNvSpPr/>
            <p:nvPr/>
          </p:nvSpPr>
          <p:spPr>
            <a:xfrm>
              <a:off x="6922" y="297"/>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86" name="Google Shape;186;p16"/>
            <p:cNvSpPr/>
            <p:nvPr/>
          </p:nvSpPr>
          <p:spPr>
            <a:xfrm>
              <a:off x="6922" y="39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87" name="Google Shape;187;p16"/>
            <p:cNvSpPr/>
            <p:nvPr/>
          </p:nvSpPr>
          <p:spPr>
            <a:xfrm>
              <a:off x="7048" y="493"/>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88" name="Google Shape;188;p16"/>
            <p:cNvSpPr/>
            <p:nvPr/>
          </p:nvSpPr>
          <p:spPr>
            <a:xfrm>
              <a:off x="7301" y="199"/>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89" name="Google Shape;189;p16"/>
            <p:cNvSpPr/>
            <p:nvPr/>
          </p:nvSpPr>
          <p:spPr>
            <a:xfrm>
              <a:off x="7301" y="395"/>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181C6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90" name="Google Shape;190;p16"/>
            <p:cNvSpPr/>
            <p:nvPr/>
          </p:nvSpPr>
          <p:spPr>
            <a:xfrm>
              <a:off x="7175" y="592"/>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91" name="Google Shape;191;p16"/>
            <p:cNvSpPr/>
            <p:nvPr/>
          </p:nvSpPr>
          <p:spPr>
            <a:xfrm>
              <a:off x="7301" y="49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92" name="Google Shape;192;p16"/>
            <p:cNvSpPr/>
            <p:nvPr/>
          </p:nvSpPr>
          <p:spPr>
            <a:xfrm>
              <a:off x="7175" y="39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93" name="Google Shape;193;p16"/>
            <p:cNvSpPr/>
            <p:nvPr/>
          </p:nvSpPr>
          <p:spPr>
            <a:xfrm>
              <a:off x="7427" y="395"/>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94" name="Google Shape;194;p16"/>
            <p:cNvSpPr/>
            <p:nvPr/>
          </p:nvSpPr>
          <p:spPr>
            <a:xfrm>
              <a:off x="6796" y="49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95" name="Google Shape;195;p16"/>
            <p:cNvSpPr/>
            <p:nvPr/>
          </p:nvSpPr>
          <p:spPr>
            <a:xfrm>
              <a:off x="6669" y="3437"/>
              <a:ext cx="127"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96" name="Google Shape;196;p16"/>
            <p:cNvSpPr/>
            <p:nvPr/>
          </p:nvSpPr>
          <p:spPr>
            <a:xfrm>
              <a:off x="6417" y="3731"/>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97" name="Google Shape;197;p16"/>
            <p:cNvSpPr/>
            <p:nvPr/>
          </p:nvSpPr>
          <p:spPr>
            <a:xfrm>
              <a:off x="6543" y="4026"/>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98" name="Google Shape;198;p16"/>
            <p:cNvSpPr/>
            <p:nvPr/>
          </p:nvSpPr>
          <p:spPr>
            <a:xfrm>
              <a:off x="7301" y="3731"/>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BCB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99" name="Google Shape;199;p16"/>
            <p:cNvSpPr/>
            <p:nvPr/>
          </p:nvSpPr>
          <p:spPr>
            <a:xfrm>
              <a:off x="7427" y="4026"/>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00" name="Google Shape;200;p16"/>
            <p:cNvSpPr/>
            <p:nvPr/>
          </p:nvSpPr>
          <p:spPr>
            <a:xfrm>
              <a:off x="7427" y="3829"/>
              <a:ext cx="127"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01" name="Google Shape;201;p16"/>
            <p:cNvSpPr/>
            <p:nvPr/>
          </p:nvSpPr>
          <p:spPr>
            <a:xfrm>
              <a:off x="7301" y="3829"/>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02" name="Google Shape;202;p16"/>
            <p:cNvSpPr/>
            <p:nvPr/>
          </p:nvSpPr>
          <p:spPr>
            <a:xfrm>
              <a:off x="7175" y="4124"/>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03" name="Google Shape;203;p16"/>
            <p:cNvSpPr/>
            <p:nvPr/>
          </p:nvSpPr>
          <p:spPr>
            <a:xfrm>
              <a:off x="7175" y="3927"/>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04" name="Google Shape;204;p16"/>
            <p:cNvSpPr/>
            <p:nvPr/>
          </p:nvSpPr>
          <p:spPr>
            <a:xfrm>
              <a:off x="7048" y="4026"/>
              <a:ext cx="127"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05" name="Google Shape;205;p16"/>
            <p:cNvSpPr/>
            <p:nvPr/>
          </p:nvSpPr>
          <p:spPr>
            <a:xfrm>
              <a:off x="6922" y="3633"/>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EF3A8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06" name="Google Shape;206;p16"/>
            <p:cNvSpPr/>
            <p:nvPr/>
          </p:nvSpPr>
          <p:spPr>
            <a:xfrm>
              <a:off x="7301" y="3339"/>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07" name="Google Shape;207;p16"/>
            <p:cNvSpPr/>
            <p:nvPr/>
          </p:nvSpPr>
          <p:spPr>
            <a:xfrm>
              <a:off x="7427" y="3633"/>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08" name="Google Shape;208;p16"/>
            <p:cNvSpPr/>
            <p:nvPr/>
          </p:nvSpPr>
          <p:spPr>
            <a:xfrm>
              <a:off x="7427" y="3241"/>
              <a:ext cx="127" cy="197"/>
            </a:xfrm>
            <a:custGeom>
              <a:avLst/>
              <a:gdLst/>
              <a:ahLst/>
              <a:cxnLst/>
              <a:rect l="l" t="t" r="r" b="b"/>
              <a:pathLst>
                <a:path w="554" h="865" extrusionOk="0">
                  <a:moveTo>
                    <a:pt x="554" y="433"/>
                  </a:moveTo>
                  <a:lnTo>
                    <a:pt x="0" y="865"/>
                  </a:lnTo>
                  <a:lnTo>
                    <a:pt x="0" y="433"/>
                  </a:lnTo>
                  <a:lnTo>
                    <a:pt x="0" y="0"/>
                  </a:lnTo>
                  <a:lnTo>
                    <a:pt x="554"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09" name="Google Shape;209;p16"/>
            <p:cNvSpPr/>
            <p:nvPr/>
          </p:nvSpPr>
          <p:spPr>
            <a:xfrm>
              <a:off x="7427" y="3437"/>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10" name="Google Shape;210;p16"/>
            <p:cNvSpPr/>
            <p:nvPr/>
          </p:nvSpPr>
          <p:spPr>
            <a:xfrm>
              <a:off x="7048" y="3535"/>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4FBAD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11" name="Google Shape;211;p16"/>
            <p:cNvSpPr/>
            <p:nvPr/>
          </p:nvSpPr>
          <p:spPr>
            <a:xfrm>
              <a:off x="7301" y="304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12" name="Google Shape;212;p16"/>
            <p:cNvSpPr/>
            <p:nvPr/>
          </p:nvSpPr>
          <p:spPr>
            <a:xfrm>
              <a:off x="7175" y="353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13" name="Google Shape;213;p16"/>
            <p:cNvSpPr/>
            <p:nvPr/>
          </p:nvSpPr>
          <p:spPr>
            <a:xfrm>
              <a:off x="7301" y="3241"/>
              <a:ext cx="126" cy="197"/>
            </a:xfrm>
            <a:custGeom>
              <a:avLst/>
              <a:gdLst/>
              <a:ahLst/>
              <a:cxnLst/>
              <a:rect l="l" t="t" r="r" b="b"/>
              <a:pathLst>
                <a:path w="554" h="865" extrusionOk="0">
                  <a:moveTo>
                    <a:pt x="0" y="433"/>
                  </a:moveTo>
                  <a:lnTo>
                    <a:pt x="554" y="865"/>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14" name="Google Shape;214;p16"/>
            <p:cNvSpPr/>
            <p:nvPr/>
          </p:nvSpPr>
          <p:spPr>
            <a:xfrm>
              <a:off x="7301" y="3143"/>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15" name="Google Shape;215;p16"/>
            <p:cNvSpPr/>
            <p:nvPr/>
          </p:nvSpPr>
          <p:spPr>
            <a:xfrm>
              <a:off x="7427" y="3143"/>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16" name="Google Shape;216;p16"/>
            <p:cNvSpPr/>
            <p:nvPr/>
          </p:nvSpPr>
          <p:spPr>
            <a:xfrm>
              <a:off x="7554" y="3731"/>
              <a:ext cx="126"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17" name="Google Shape;217;p16"/>
            <p:cNvSpPr/>
            <p:nvPr/>
          </p:nvSpPr>
          <p:spPr>
            <a:xfrm>
              <a:off x="7175" y="3437"/>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18" name="Google Shape;218;p16"/>
            <p:cNvSpPr/>
            <p:nvPr/>
          </p:nvSpPr>
          <p:spPr>
            <a:xfrm>
              <a:off x="7048" y="3437"/>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19" name="Google Shape;219;p16"/>
            <p:cNvSpPr/>
            <p:nvPr/>
          </p:nvSpPr>
          <p:spPr>
            <a:xfrm>
              <a:off x="7554" y="3143"/>
              <a:ext cx="126" cy="197"/>
            </a:xfrm>
            <a:custGeom>
              <a:avLst/>
              <a:gdLst/>
              <a:ahLst/>
              <a:cxnLst/>
              <a:rect l="l" t="t" r="r" b="b"/>
              <a:pathLst>
                <a:path w="554" h="865" extrusionOk="0">
                  <a:moveTo>
                    <a:pt x="0" y="865"/>
                  </a:moveTo>
                  <a:lnTo>
                    <a:pt x="0" y="433"/>
                  </a:lnTo>
                  <a:lnTo>
                    <a:pt x="0" y="0"/>
                  </a:lnTo>
                  <a:lnTo>
                    <a:pt x="554" y="433"/>
                  </a:lnTo>
                  <a:lnTo>
                    <a:pt x="0" y="865"/>
                  </a:lnTo>
                  <a:close/>
                </a:path>
              </a:pathLst>
            </a:custGeom>
            <a:solidFill>
              <a:srgbClr val="3B91D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20" name="Google Shape;220;p16"/>
            <p:cNvSpPr/>
            <p:nvPr/>
          </p:nvSpPr>
          <p:spPr>
            <a:xfrm>
              <a:off x="7175" y="3633"/>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21" name="Google Shape;221;p16"/>
            <p:cNvSpPr/>
            <p:nvPr/>
          </p:nvSpPr>
          <p:spPr>
            <a:xfrm>
              <a:off x="7048" y="3633"/>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22" name="Google Shape;222;p16"/>
            <p:cNvSpPr/>
            <p:nvPr/>
          </p:nvSpPr>
          <p:spPr>
            <a:xfrm>
              <a:off x="7048" y="2652"/>
              <a:ext cx="127"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F3D7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23" name="Google Shape;223;p16"/>
            <p:cNvSpPr/>
            <p:nvPr/>
          </p:nvSpPr>
          <p:spPr>
            <a:xfrm>
              <a:off x="7175" y="3241"/>
              <a:ext cx="126" cy="197"/>
            </a:xfrm>
            <a:custGeom>
              <a:avLst/>
              <a:gdLst/>
              <a:ahLst/>
              <a:cxnLst/>
              <a:rect l="l" t="t" r="r" b="b"/>
              <a:pathLst>
                <a:path w="554" h="865" extrusionOk="0">
                  <a:moveTo>
                    <a:pt x="0" y="865"/>
                  </a:moveTo>
                  <a:lnTo>
                    <a:pt x="0" y="433"/>
                  </a:lnTo>
                  <a:lnTo>
                    <a:pt x="0" y="0"/>
                  </a:lnTo>
                  <a:lnTo>
                    <a:pt x="554" y="433"/>
                  </a:lnTo>
                  <a:lnTo>
                    <a:pt x="0" y="865"/>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24" name="Google Shape;224;p16"/>
            <p:cNvSpPr/>
            <p:nvPr/>
          </p:nvSpPr>
          <p:spPr>
            <a:xfrm>
              <a:off x="7554" y="4124"/>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25" name="Google Shape;225;p16"/>
            <p:cNvSpPr/>
            <p:nvPr/>
          </p:nvSpPr>
          <p:spPr>
            <a:xfrm>
              <a:off x="7301" y="2259"/>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26" name="Google Shape;226;p16"/>
            <p:cNvSpPr/>
            <p:nvPr/>
          </p:nvSpPr>
          <p:spPr>
            <a:xfrm>
              <a:off x="7427" y="3339"/>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27" name="Google Shape;227;p16"/>
            <p:cNvSpPr/>
            <p:nvPr/>
          </p:nvSpPr>
          <p:spPr>
            <a:xfrm>
              <a:off x="6922" y="353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28" name="Google Shape;228;p16"/>
            <p:cNvSpPr/>
            <p:nvPr/>
          </p:nvSpPr>
          <p:spPr>
            <a:xfrm>
              <a:off x="6922" y="314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29" name="Google Shape;229;p16"/>
            <p:cNvSpPr/>
            <p:nvPr/>
          </p:nvSpPr>
          <p:spPr>
            <a:xfrm>
              <a:off x="6922" y="3731"/>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30" name="Google Shape;230;p16"/>
            <p:cNvSpPr/>
            <p:nvPr/>
          </p:nvSpPr>
          <p:spPr>
            <a:xfrm>
              <a:off x="6796" y="3927"/>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31" name="Google Shape;231;p16"/>
            <p:cNvSpPr/>
            <p:nvPr/>
          </p:nvSpPr>
          <p:spPr>
            <a:xfrm>
              <a:off x="6796" y="3829"/>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32" name="Google Shape;232;p16"/>
            <p:cNvSpPr/>
            <p:nvPr/>
          </p:nvSpPr>
          <p:spPr>
            <a:xfrm>
              <a:off x="7554" y="3241"/>
              <a:ext cx="126" cy="197"/>
            </a:xfrm>
            <a:custGeom>
              <a:avLst/>
              <a:gdLst/>
              <a:ahLst/>
              <a:cxnLst/>
              <a:rect l="l" t="t" r="r" b="b"/>
              <a:pathLst>
                <a:path w="554" h="865" extrusionOk="0">
                  <a:moveTo>
                    <a:pt x="0" y="433"/>
                  </a:moveTo>
                  <a:lnTo>
                    <a:pt x="554" y="0"/>
                  </a:lnTo>
                  <a:lnTo>
                    <a:pt x="554" y="433"/>
                  </a:lnTo>
                  <a:lnTo>
                    <a:pt x="554" y="865"/>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33" name="Google Shape;233;p16"/>
            <p:cNvSpPr/>
            <p:nvPr/>
          </p:nvSpPr>
          <p:spPr>
            <a:xfrm>
              <a:off x="7048" y="3829"/>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34" name="Google Shape;234;p16"/>
            <p:cNvSpPr/>
            <p:nvPr/>
          </p:nvSpPr>
          <p:spPr>
            <a:xfrm>
              <a:off x="7301" y="3535"/>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35" name="Google Shape;235;p16"/>
            <p:cNvSpPr/>
            <p:nvPr/>
          </p:nvSpPr>
          <p:spPr>
            <a:xfrm>
              <a:off x="7048" y="3339"/>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BCB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36" name="Google Shape;236;p16"/>
            <p:cNvSpPr/>
            <p:nvPr/>
          </p:nvSpPr>
          <p:spPr>
            <a:xfrm>
              <a:off x="6922" y="4124"/>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37" name="Google Shape;237;p16"/>
            <p:cNvSpPr/>
            <p:nvPr/>
          </p:nvSpPr>
          <p:spPr>
            <a:xfrm>
              <a:off x="6669" y="3927"/>
              <a:ext cx="127"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38" name="Google Shape;238;p16"/>
            <p:cNvSpPr/>
            <p:nvPr/>
          </p:nvSpPr>
          <p:spPr>
            <a:xfrm>
              <a:off x="6669" y="3731"/>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39" name="Google Shape;239;p16"/>
            <p:cNvSpPr/>
            <p:nvPr/>
          </p:nvSpPr>
          <p:spPr>
            <a:xfrm>
              <a:off x="7427" y="3927"/>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40" name="Google Shape;240;p16"/>
            <p:cNvSpPr/>
            <p:nvPr/>
          </p:nvSpPr>
          <p:spPr>
            <a:xfrm>
              <a:off x="7301" y="3927"/>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41" name="Google Shape;241;p16"/>
            <p:cNvSpPr/>
            <p:nvPr/>
          </p:nvSpPr>
          <p:spPr>
            <a:xfrm>
              <a:off x="7301" y="4026"/>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42" name="Google Shape;242;p16"/>
            <p:cNvSpPr/>
            <p:nvPr/>
          </p:nvSpPr>
          <p:spPr>
            <a:xfrm>
              <a:off x="5911" y="3927"/>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F3D7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grpSp>
      <p:pic>
        <p:nvPicPr>
          <p:cNvPr id="243" name="Google Shape;243;p16"/>
          <p:cNvPicPr preferRelativeResize="0"/>
          <p:nvPr/>
        </p:nvPicPr>
        <p:blipFill rotWithShape="1">
          <a:blip r:embed="rId2">
            <a:alphaModFix/>
          </a:blip>
          <a:srcRect/>
          <a:stretch/>
        </p:blipFill>
        <p:spPr>
          <a:xfrm>
            <a:off x="263523" y="191012"/>
            <a:ext cx="1938600" cy="788222"/>
          </a:xfrm>
          <a:prstGeom prst="rect">
            <a:avLst/>
          </a:prstGeom>
          <a:noFill/>
          <a:ln>
            <a:noFill/>
          </a:ln>
        </p:spPr>
      </p:pic>
      <p:sp>
        <p:nvSpPr>
          <p:cNvPr id="244" name="Google Shape;244;p16"/>
          <p:cNvSpPr/>
          <p:nvPr/>
        </p:nvSpPr>
        <p:spPr>
          <a:xfrm>
            <a:off x="2196703" y="322660"/>
            <a:ext cx="25003" cy="550071"/>
          </a:xfrm>
          <a:custGeom>
            <a:avLst/>
            <a:gdLst/>
            <a:ahLst/>
            <a:cxnLst/>
            <a:rect l="l" t="t" r="r" b="b"/>
            <a:pathLst>
              <a:path w="71" h="2018" extrusionOk="0">
                <a:moveTo>
                  <a:pt x="71" y="1962"/>
                </a:moveTo>
                <a:lnTo>
                  <a:pt x="71" y="0"/>
                </a:lnTo>
                <a:lnTo>
                  <a:pt x="0" y="58"/>
                </a:lnTo>
                <a:lnTo>
                  <a:pt x="0" y="2018"/>
                </a:lnTo>
                <a:lnTo>
                  <a:pt x="71" y="1962"/>
                </a:lnTo>
                <a:close/>
              </a:path>
            </a:pathLst>
          </a:custGeom>
          <a:solidFill>
            <a:srgbClr val="E8E8E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45" name="Google Shape;245;p16"/>
          <p:cNvSpPr txBox="1">
            <a:spLocks noGrp="1"/>
          </p:cNvSpPr>
          <p:nvPr>
            <p:ph type="body" idx="1"/>
          </p:nvPr>
        </p:nvSpPr>
        <p:spPr>
          <a:xfrm>
            <a:off x="914400" y="4266010"/>
            <a:ext cx="6411600" cy="513000"/>
          </a:xfrm>
          <a:prstGeom prst="rect">
            <a:avLst/>
          </a:prstGeom>
          <a:noFill/>
          <a:ln>
            <a:noFill/>
          </a:ln>
        </p:spPr>
        <p:txBody>
          <a:bodyPr spcFirstLastPara="1" wrap="square" lIns="0" tIns="0" rIns="0" bIns="0" anchor="t" anchorCtr="0">
            <a:noAutofit/>
          </a:bodyPr>
          <a:lstStyle>
            <a:lvl1pPr marL="457200" lvl="0" indent="-228600" algn="l">
              <a:lnSpc>
                <a:spcPct val="127000"/>
              </a:lnSpc>
              <a:spcBef>
                <a:spcPts val="0"/>
              </a:spcBef>
              <a:spcAft>
                <a:spcPts val="0"/>
              </a:spcAft>
              <a:buClr>
                <a:schemeClr val="dk1"/>
              </a:buClr>
              <a:buSzPts val="1200"/>
              <a:buFont typeface="Quattrocento Sans"/>
              <a:buNone/>
              <a:defRPr sz="1200"/>
            </a:lvl1pPr>
            <a:lvl2pPr marL="914400" lvl="1" indent="-228600" algn="l">
              <a:lnSpc>
                <a:spcPct val="127000"/>
              </a:lnSpc>
              <a:spcBef>
                <a:spcPts val="0"/>
              </a:spcBef>
              <a:spcAft>
                <a:spcPts val="0"/>
              </a:spcAft>
              <a:buClr>
                <a:schemeClr val="dk1"/>
              </a:buClr>
              <a:buSzPts val="1200"/>
              <a:buFont typeface="Quattrocento Sans"/>
              <a:buNone/>
              <a:defRPr sz="1200"/>
            </a:lvl2pPr>
            <a:lvl3pPr marL="1371600" lvl="2" indent="-228600" algn="l">
              <a:lnSpc>
                <a:spcPct val="127000"/>
              </a:lnSpc>
              <a:spcBef>
                <a:spcPts val="0"/>
              </a:spcBef>
              <a:spcAft>
                <a:spcPts val="0"/>
              </a:spcAft>
              <a:buClr>
                <a:schemeClr val="dk1"/>
              </a:buClr>
              <a:buSzPts val="1200"/>
              <a:buFont typeface="Quattrocento Sans"/>
              <a:buNone/>
              <a:defRPr sz="1200"/>
            </a:lvl3pPr>
            <a:lvl4pPr marL="1828800" lvl="3" indent="-228600" algn="l">
              <a:lnSpc>
                <a:spcPct val="127000"/>
              </a:lnSpc>
              <a:spcBef>
                <a:spcPts val="0"/>
              </a:spcBef>
              <a:spcAft>
                <a:spcPts val="0"/>
              </a:spcAft>
              <a:buClr>
                <a:schemeClr val="dk1"/>
              </a:buClr>
              <a:buSzPts val="1200"/>
              <a:buFont typeface="Quattrocento Sans"/>
              <a:buNone/>
              <a:defRPr sz="1200"/>
            </a:lvl4pPr>
            <a:lvl5pPr marL="2286000" lvl="4" indent="-228600" algn="l">
              <a:lnSpc>
                <a:spcPct val="127000"/>
              </a:lnSpc>
              <a:spcBef>
                <a:spcPts val="0"/>
              </a:spcBef>
              <a:spcAft>
                <a:spcPts val="0"/>
              </a:spcAft>
              <a:buClr>
                <a:schemeClr val="dk1"/>
              </a:buClr>
              <a:buSzPts val="1200"/>
              <a:buFont typeface="Quattrocento Sans"/>
              <a:buNone/>
              <a:defRPr sz="1200"/>
            </a:lvl5pPr>
            <a:lvl6pPr marL="2743200" lvl="5" indent="-228600" algn="l">
              <a:lnSpc>
                <a:spcPct val="127000"/>
              </a:lnSpc>
              <a:spcBef>
                <a:spcPts val="0"/>
              </a:spcBef>
              <a:spcAft>
                <a:spcPts val="0"/>
              </a:spcAft>
              <a:buClr>
                <a:schemeClr val="dk1"/>
              </a:buClr>
              <a:buSzPts val="1200"/>
              <a:buFont typeface="Quattrocento Sans"/>
              <a:buNone/>
              <a:defRPr sz="1200"/>
            </a:lvl6pPr>
            <a:lvl7pPr marL="3200400" lvl="6" indent="-228600" algn="l">
              <a:lnSpc>
                <a:spcPct val="127000"/>
              </a:lnSpc>
              <a:spcBef>
                <a:spcPts val="0"/>
              </a:spcBef>
              <a:spcAft>
                <a:spcPts val="0"/>
              </a:spcAft>
              <a:buClr>
                <a:schemeClr val="dk1"/>
              </a:buClr>
              <a:buSzPts val="1200"/>
              <a:buFont typeface="Quattrocento Sans"/>
              <a:buNone/>
              <a:defRPr sz="1200"/>
            </a:lvl7pPr>
            <a:lvl8pPr marL="3657600" lvl="7" indent="-228600" algn="l">
              <a:lnSpc>
                <a:spcPct val="127000"/>
              </a:lnSpc>
              <a:spcBef>
                <a:spcPts val="0"/>
              </a:spcBef>
              <a:spcAft>
                <a:spcPts val="0"/>
              </a:spcAft>
              <a:buClr>
                <a:schemeClr val="dk1"/>
              </a:buClr>
              <a:buSzPts val="1200"/>
              <a:buFont typeface="Quattrocento Sans"/>
              <a:buNone/>
              <a:defRPr sz="1200"/>
            </a:lvl8pPr>
            <a:lvl9pPr marL="4114800" lvl="8" indent="-228600" algn="l">
              <a:lnSpc>
                <a:spcPct val="127000"/>
              </a:lnSpc>
              <a:spcBef>
                <a:spcPts val="0"/>
              </a:spcBef>
              <a:spcAft>
                <a:spcPts val="0"/>
              </a:spcAft>
              <a:buClr>
                <a:schemeClr val="dk1"/>
              </a:buClr>
              <a:buSzPts val="1200"/>
              <a:buFont typeface="Quattrocento Sans"/>
              <a:buNone/>
              <a:defRPr sz="1200"/>
            </a:lvl9pPr>
          </a:lstStyle>
          <a:p>
            <a:endParaRPr/>
          </a:p>
        </p:txBody>
      </p:sp>
      <p:sp>
        <p:nvSpPr>
          <p:cNvPr id="246" name="Google Shape;246;p16"/>
          <p:cNvSpPr txBox="1">
            <a:spLocks noGrp="1"/>
          </p:cNvSpPr>
          <p:nvPr>
            <p:ph type="subTitle" idx="2"/>
          </p:nvPr>
        </p:nvSpPr>
        <p:spPr>
          <a:xfrm>
            <a:off x="914400" y="2852738"/>
            <a:ext cx="6411600" cy="99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500"/>
              <a:buFont typeface="Quattrocento Sans"/>
              <a:buNone/>
              <a:defRPr sz="1500"/>
            </a:lvl1pPr>
            <a:lvl2pPr lvl="1" algn="l">
              <a:lnSpc>
                <a:spcPct val="100000"/>
              </a:lnSpc>
              <a:spcBef>
                <a:spcPts val="0"/>
              </a:spcBef>
              <a:spcAft>
                <a:spcPts val="0"/>
              </a:spcAft>
              <a:buClr>
                <a:schemeClr val="dk1"/>
              </a:buClr>
              <a:buSzPts val="1500"/>
              <a:buFont typeface="Quattrocento Sans"/>
              <a:buNone/>
              <a:defRPr sz="1500"/>
            </a:lvl2pPr>
            <a:lvl3pPr lvl="2" algn="l">
              <a:lnSpc>
                <a:spcPct val="100000"/>
              </a:lnSpc>
              <a:spcBef>
                <a:spcPts val="0"/>
              </a:spcBef>
              <a:spcAft>
                <a:spcPts val="0"/>
              </a:spcAft>
              <a:buClr>
                <a:schemeClr val="dk1"/>
              </a:buClr>
              <a:buSzPts val="1500"/>
              <a:buFont typeface="Quattrocento Sans"/>
              <a:buNone/>
              <a:defRPr sz="1500"/>
            </a:lvl3pPr>
            <a:lvl4pPr lvl="3" algn="l">
              <a:lnSpc>
                <a:spcPct val="100000"/>
              </a:lnSpc>
              <a:spcBef>
                <a:spcPts val="0"/>
              </a:spcBef>
              <a:spcAft>
                <a:spcPts val="0"/>
              </a:spcAft>
              <a:buClr>
                <a:schemeClr val="dk1"/>
              </a:buClr>
              <a:buSzPts val="1500"/>
              <a:buFont typeface="Quattrocento Sans"/>
              <a:buNone/>
              <a:defRPr sz="1500"/>
            </a:lvl4pPr>
            <a:lvl5pPr lvl="4" algn="l">
              <a:lnSpc>
                <a:spcPct val="100000"/>
              </a:lnSpc>
              <a:spcBef>
                <a:spcPts val="0"/>
              </a:spcBef>
              <a:spcAft>
                <a:spcPts val="0"/>
              </a:spcAft>
              <a:buClr>
                <a:schemeClr val="dk1"/>
              </a:buClr>
              <a:buSzPts val="1500"/>
              <a:buFont typeface="Quattrocento Sans"/>
              <a:buNone/>
              <a:defRPr sz="1500"/>
            </a:lvl5pPr>
            <a:lvl6pPr lvl="5" algn="l">
              <a:lnSpc>
                <a:spcPct val="100000"/>
              </a:lnSpc>
              <a:spcBef>
                <a:spcPts val="0"/>
              </a:spcBef>
              <a:spcAft>
                <a:spcPts val="0"/>
              </a:spcAft>
              <a:buClr>
                <a:schemeClr val="dk1"/>
              </a:buClr>
              <a:buSzPts val="1500"/>
              <a:buFont typeface="Quattrocento Sans"/>
              <a:buNone/>
              <a:defRPr sz="1500"/>
            </a:lvl6pPr>
            <a:lvl7pPr lvl="6" algn="l">
              <a:lnSpc>
                <a:spcPct val="100000"/>
              </a:lnSpc>
              <a:spcBef>
                <a:spcPts val="0"/>
              </a:spcBef>
              <a:spcAft>
                <a:spcPts val="0"/>
              </a:spcAft>
              <a:buClr>
                <a:schemeClr val="dk1"/>
              </a:buClr>
              <a:buSzPts val="1500"/>
              <a:buFont typeface="Quattrocento Sans"/>
              <a:buNone/>
              <a:defRPr sz="1500"/>
            </a:lvl7pPr>
            <a:lvl8pPr lvl="7" algn="l">
              <a:lnSpc>
                <a:spcPct val="100000"/>
              </a:lnSpc>
              <a:spcBef>
                <a:spcPts val="0"/>
              </a:spcBef>
              <a:spcAft>
                <a:spcPts val="0"/>
              </a:spcAft>
              <a:buClr>
                <a:schemeClr val="dk1"/>
              </a:buClr>
              <a:buSzPts val="1500"/>
              <a:buFont typeface="Quattrocento Sans"/>
              <a:buNone/>
              <a:defRPr sz="1500"/>
            </a:lvl8pPr>
            <a:lvl9pPr lvl="8" algn="l">
              <a:lnSpc>
                <a:spcPct val="100000"/>
              </a:lnSpc>
              <a:spcBef>
                <a:spcPts val="0"/>
              </a:spcBef>
              <a:spcAft>
                <a:spcPts val="0"/>
              </a:spcAft>
              <a:buClr>
                <a:schemeClr val="dk1"/>
              </a:buClr>
              <a:buSzPts val="1500"/>
              <a:buFont typeface="Quattrocento Sans"/>
              <a:buNone/>
              <a:defRPr sz="1500"/>
            </a:lvl9pPr>
          </a:lstStyle>
          <a:p>
            <a:endParaRPr/>
          </a:p>
        </p:txBody>
      </p:sp>
      <p:sp>
        <p:nvSpPr>
          <p:cNvPr id="247" name="Google Shape;247;p16"/>
          <p:cNvSpPr txBox="1">
            <a:spLocks noGrp="1"/>
          </p:cNvSpPr>
          <p:nvPr>
            <p:ph type="ctrTitle"/>
          </p:nvPr>
        </p:nvSpPr>
        <p:spPr>
          <a:xfrm>
            <a:off x="914400" y="1589693"/>
            <a:ext cx="6411600" cy="9189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2600"/>
              <a:buNone/>
              <a:defRPr sz="2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8" name="Google Shape;248;p16"/>
          <p:cNvSpPr>
            <a:spLocks noGrp="1"/>
          </p:cNvSpPr>
          <p:nvPr>
            <p:ph type="clipArt" idx="3"/>
          </p:nvPr>
        </p:nvSpPr>
        <p:spPr>
          <a:xfrm>
            <a:off x="2346329" y="534353"/>
            <a:ext cx="1134000" cy="313200"/>
          </a:xfrm>
          <a:prstGeom prst="rect">
            <a:avLst/>
          </a:prstGeom>
          <a:noFill/>
          <a:ln>
            <a:noFill/>
          </a:ln>
        </p:spPr>
      </p:sp>
      <p:sp>
        <p:nvSpPr>
          <p:cNvPr id="249" name="Google Shape;249;p16"/>
          <p:cNvSpPr txBox="1">
            <a:spLocks noGrp="1"/>
          </p:cNvSpPr>
          <p:nvPr>
            <p:ph type="sldNum" idx="12"/>
          </p:nvPr>
        </p:nvSpPr>
        <p:spPr>
          <a:xfrm>
            <a:off x="8317170" y="5400000"/>
            <a:ext cx="378000" cy="139200"/>
          </a:xfrm>
          <a:prstGeom prst="rect">
            <a:avLst/>
          </a:prstGeom>
          <a:solidFill>
            <a:srgbClr val="E6E6E6"/>
          </a:solidFill>
          <a:ln>
            <a:noFill/>
          </a:ln>
        </p:spPr>
        <p:txBody>
          <a:bodyPr spcFirstLastPara="1" wrap="square" lIns="0" tIns="0" rIns="0" bIns="24300" anchor="ctr" anchorCtr="0">
            <a:noAutofit/>
          </a:bodyPr>
          <a:lstStyle>
            <a:lvl1pPr marL="0" lvl="0"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1pPr>
            <a:lvl2pPr marL="0" lvl="1"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2pPr>
            <a:lvl3pPr marL="0" lvl="2"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3pPr>
            <a:lvl4pPr marL="0" lvl="3"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4pPr>
            <a:lvl5pPr marL="0" lvl="4"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5pPr>
            <a:lvl6pPr marL="0" lvl="5"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6pPr>
            <a:lvl7pPr marL="0" lvl="6"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7pPr>
            <a:lvl8pPr marL="0" lvl="7"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8pPr>
            <a:lvl9pPr marL="0" lvl="8"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nl"/>
              <a:t>‹#›</a:t>
            </a:fld>
            <a:endParaRPr/>
          </a:p>
        </p:txBody>
      </p:sp>
      <p:sp>
        <p:nvSpPr>
          <p:cNvPr id="250" name="Google Shape;250;p16"/>
          <p:cNvSpPr txBox="1">
            <a:spLocks noGrp="1"/>
          </p:cNvSpPr>
          <p:nvPr>
            <p:ph type="ftr" idx="11"/>
          </p:nvPr>
        </p:nvSpPr>
        <p:spPr>
          <a:xfrm>
            <a:off x="315900" y="5400000"/>
            <a:ext cx="19200" cy="139200"/>
          </a:xfrm>
          <a:prstGeom prst="rect">
            <a:avLst/>
          </a:prstGeom>
          <a:solidFill>
            <a:srgbClr val="E6E6E6"/>
          </a:solidFill>
          <a:ln>
            <a:noFill/>
          </a:ln>
        </p:spPr>
        <p:txBody>
          <a:bodyPr spcFirstLastPara="1" wrap="square" lIns="178200" tIns="0" rIns="0" bIns="24300" anchor="ctr" anchorCtr="0">
            <a:noAutofit/>
          </a:bodyPr>
          <a:lstStyle>
            <a:lvl1pPr lvl="0" algn="l">
              <a:lnSpc>
                <a:spcPct val="100000"/>
              </a:lnSpc>
              <a:spcBef>
                <a:spcPts val="0"/>
              </a:spcBef>
              <a:spcAft>
                <a:spcPts val="0"/>
              </a:spcAft>
              <a:buClr>
                <a:srgbClr val="E6E6E6"/>
              </a:buClr>
              <a:buSzPts val="900"/>
              <a:buNone/>
              <a:defRPr>
                <a:solidFill>
                  <a:srgbClr val="E6E6E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580">
          <p15:clr>
            <a:srgbClr val="000000"/>
          </p15:clr>
        </p15:guide>
        <p15:guide id="2" pos="576">
          <p15:clr>
            <a:srgbClr val="000000"/>
          </p15:clr>
        </p15:guide>
        <p15:guide id="3" pos="4615">
          <p15:clr>
            <a:srgbClr val="000000"/>
          </p15:clr>
        </p15:guide>
        <p15:guide id="4" orient="horz" pos="1797">
          <p15:clr>
            <a:srgbClr val="000000"/>
          </p15:clr>
        </p15:guide>
        <p15:guide id="5" orient="horz" pos="2687">
          <p15:clr>
            <a:srgbClr val="00000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with additional logo (Q/V)">
  <p:cSld name="Title slide with additional logo (Q/V)">
    <p:spTree>
      <p:nvGrpSpPr>
        <p:cNvPr id="1" name="Shape 251"/>
        <p:cNvGrpSpPr/>
        <p:nvPr/>
      </p:nvGrpSpPr>
      <p:grpSpPr>
        <a:xfrm>
          <a:off x="0" y="0"/>
          <a:ext cx="0" cy="0"/>
          <a:chOff x="0" y="0"/>
          <a:chExt cx="0" cy="0"/>
        </a:xfrm>
      </p:grpSpPr>
      <p:grpSp>
        <p:nvGrpSpPr>
          <p:cNvPr id="252" name="Google Shape;252;p17"/>
          <p:cNvGrpSpPr/>
          <p:nvPr/>
        </p:nvGrpSpPr>
        <p:grpSpPr>
          <a:xfrm>
            <a:off x="7037785" y="236935"/>
            <a:ext cx="2106257" cy="4907774"/>
            <a:chOff x="5911" y="199"/>
            <a:chExt cx="1769" cy="4122"/>
          </a:xfrm>
        </p:grpSpPr>
        <p:sp>
          <p:nvSpPr>
            <p:cNvPr id="253" name="Google Shape;253;p17"/>
            <p:cNvSpPr/>
            <p:nvPr/>
          </p:nvSpPr>
          <p:spPr>
            <a:xfrm>
              <a:off x="6543" y="297"/>
              <a:ext cx="126" cy="197"/>
            </a:xfrm>
            <a:custGeom>
              <a:avLst/>
              <a:gdLst/>
              <a:ahLst/>
              <a:cxnLst/>
              <a:rect l="l" t="t" r="r" b="b"/>
              <a:pathLst>
                <a:path w="555" h="866" extrusionOk="0">
                  <a:moveTo>
                    <a:pt x="0" y="433"/>
                  </a:moveTo>
                  <a:lnTo>
                    <a:pt x="555" y="866"/>
                  </a:lnTo>
                  <a:lnTo>
                    <a:pt x="555" y="433"/>
                  </a:lnTo>
                  <a:lnTo>
                    <a:pt x="555" y="0"/>
                  </a:lnTo>
                  <a:lnTo>
                    <a:pt x="0" y="433"/>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54" name="Google Shape;254;p17"/>
            <p:cNvSpPr/>
            <p:nvPr/>
          </p:nvSpPr>
          <p:spPr>
            <a:xfrm>
              <a:off x="6922" y="297"/>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55" name="Google Shape;255;p17"/>
            <p:cNvSpPr/>
            <p:nvPr/>
          </p:nvSpPr>
          <p:spPr>
            <a:xfrm>
              <a:off x="6922" y="39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56" name="Google Shape;256;p17"/>
            <p:cNvSpPr/>
            <p:nvPr/>
          </p:nvSpPr>
          <p:spPr>
            <a:xfrm>
              <a:off x="7048" y="493"/>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57" name="Google Shape;257;p17"/>
            <p:cNvSpPr/>
            <p:nvPr/>
          </p:nvSpPr>
          <p:spPr>
            <a:xfrm>
              <a:off x="7301" y="199"/>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58" name="Google Shape;258;p17"/>
            <p:cNvSpPr/>
            <p:nvPr/>
          </p:nvSpPr>
          <p:spPr>
            <a:xfrm>
              <a:off x="7301" y="395"/>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181C6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59" name="Google Shape;259;p17"/>
            <p:cNvSpPr/>
            <p:nvPr/>
          </p:nvSpPr>
          <p:spPr>
            <a:xfrm>
              <a:off x="7175" y="592"/>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60" name="Google Shape;260;p17"/>
            <p:cNvSpPr/>
            <p:nvPr/>
          </p:nvSpPr>
          <p:spPr>
            <a:xfrm>
              <a:off x="7301" y="49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61" name="Google Shape;261;p17"/>
            <p:cNvSpPr/>
            <p:nvPr/>
          </p:nvSpPr>
          <p:spPr>
            <a:xfrm>
              <a:off x="7175" y="39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62" name="Google Shape;262;p17"/>
            <p:cNvSpPr/>
            <p:nvPr/>
          </p:nvSpPr>
          <p:spPr>
            <a:xfrm>
              <a:off x="7427" y="395"/>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63" name="Google Shape;263;p17"/>
            <p:cNvSpPr/>
            <p:nvPr/>
          </p:nvSpPr>
          <p:spPr>
            <a:xfrm>
              <a:off x="6796" y="49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64" name="Google Shape;264;p17"/>
            <p:cNvSpPr/>
            <p:nvPr/>
          </p:nvSpPr>
          <p:spPr>
            <a:xfrm>
              <a:off x="6669" y="3437"/>
              <a:ext cx="127"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65" name="Google Shape;265;p17"/>
            <p:cNvSpPr/>
            <p:nvPr/>
          </p:nvSpPr>
          <p:spPr>
            <a:xfrm>
              <a:off x="6417" y="3731"/>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66" name="Google Shape;266;p17"/>
            <p:cNvSpPr/>
            <p:nvPr/>
          </p:nvSpPr>
          <p:spPr>
            <a:xfrm>
              <a:off x="6543" y="4026"/>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67" name="Google Shape;267;p17"/>
            <p:cNvSpPr/>
            <p:nvPr/>
          </p:nvSpPr>
          <p:spPr>
            <a:xfrm>
              <a:off x="7301" y="3731"/>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BCB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68" name="Google Shape;268;p17"/>
            <p:cNvSpPr/>
            <p:nvPr/>
          </p:nvSpPr>
          <p:spPr>
            <a:xfrm>
              <a:off x="7427" y="4026"/>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69" name="Google Shape;269;p17"/>
            <p:cNvSpPr/>
            <p:nvPr/>
          </p:nvSpPr>
          <p:spPr>
            <a:xfrm>
              <a:off x="7427" y="3829"/>
              <a:ext cx="127"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70" name="Google Shape;270;p17"/>
            <p:cNvSpPr/>
            <p:nvPr/>
          </p:nvSpPr>
          <p:spPr>
            <a:xfrm>
              <a:off x="7301" y="3829"/>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71" name="Google Shape;271;p17"/>
            <p:cNvSpPr/>
            <p:nvPr/>
          </p:nvSpPr>
          <p:spPr>
            <a:xfrm>
              <a:off x="7175" y="4124"/>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72" name="Google Shape;272;p17"/>
            <p:cNvSpPr/>
            <p:nvPr/>
          </p:nvSpPr>
          <p:spPr>
            <a:xfrm>
              <a:off x="7175" y="3927"/>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73" name="Google Shape;273;p17"/>
            <p:cNvSpPr/>
            <p:nvPr/>
          </p:nvSpPr>
          <p:spPr>
            <a:xfrm>
              <a:off x="7048" y="4026"/>
              <a:ext cx="127"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74" name="Google Shape;274;p17"/>
            <p:cNvSpPr/>
            <p:nvPr/>
          </p:nvSpPr>
          <p:spPr>
            <a:xfrm>
              <a:off x="6922" y="3633"/>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EF3A8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75" name="Google Shape;275;p17"/>
            <p:cNvSpPr/>
            <p:nvPr/>
          </p:nvSpPr>
          <p:spPr>
            <a:xfrm>
              <a:off x="7301" y="3339"/>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76" name="Google Shape;276;p17"/>
            <p:cNvSpPr/>
            <p:nvPr/>
          </p:nvSpPr>
          <p:spPr>
            <a:xfrm>
              <a:off x="7427" y="3633"/>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77" name="Google Shape;277;p17"/>
            <p:cNvSpPr/>
            <p:nvPr/>
          </p:nvSpPr>
          <p:spPr>
            <a:xfrm>
              <a:off x="7427" y="3241"/>
              <a:ext cx="127" cy="197"/>
            </a:xfrm>
            <a:custGeom>
              <a:avLst/>
              <a:gdLst/>
              <a:ahLst/>
              <a:cxnLst/>
              <a:rect l="l" t="t" r="r" b="b"/>
              <a:pathLst>
                <a:path w="554" h="865" extrusionOk="0">
                  <a:moveTo>
                    <a:pt x="554" y="433"/>
                  </a:moveTo>
                  <a:lnTo>
                    <a:pt x="0" y="865"/>
                  </a:lnTo>
                  <a:lnTo>
                    <a:pt x="0" y="433"/>
                  </a:lnTo>
                  <a:lnTo>
                    <a:pt x="0" y="0"/>
                  </a:lnTo>
                  <a:lnTo>
                    <a:pt x="554"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78" name="Google Shape;278;p17"/>
            <p:cNvSpPr/>
            <p:nvPr/>
          </p:nvSpPr>
          <p:spPr>
            <a:xfrm>
              <a:off x="7427" y="3437"/>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79" name="Google Shape;279;p17"/>
            <p:cNvSpPr/>
            <p:nvPr/>
          </p:nvSpPr>
          <p:spPr>
            <a:xfrm>
              <a:off x="7048" y="3535"/>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4FBAD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80" name="Google Shape;280;p17"/>
            <p:cNvSpPr/>
            <p:nvPr/>
          </p:nvSpPr>
          <p:spPr>
            <a:xfrm>
              <a:off x="7301" y="304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81" name="Google Shape;281;p17"/>
            <p:cNvSpPr/>
            <p:nvPr/>
          </p:nvSpPr>
          <p:spPr>
            <a:xfrm>
              <a:off x="7175" y="353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82" name="Google Shape;282;p17"/>
            <p:cNvSpPr/>
            <p:nvPr/>
          </p:nvSpPr>
          <p:spPr>
            <a:xfrm>
              <a:off x="7301" y="3241"/>
              <a:ext cx="126" cy="197"/>
            </a:xfrm>
            <a:custGeom>
              <a:avLst/>
              <a:gdLst/>
              <a:ahLst/>
              <a:cxnLst/>
              <a:rect l="l" t="t" r="r" b="b"/>
              <a:pathLst>
                <a:path w="554" h="865" extrusionOk="0">
                  <a:moveTo>
                    <a:pt x="0" y="433"/>
                  </a:moveTo>
                  <a:lnTo>
                    <a:pt x="554" y="865"/>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83" name="Google Shape;283;p17"/>
            <p:cNvSpPr/>
            <p:nvPr/>
          </p:nvSpPr>
          <p:spPr>
            <a:xfrm>
              <a:off x="7301" y="3143"/>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84" name="Google Shape;284;p17"/>
            <p:cNvSpPr/>
            <p:nvPr/>
          </p:nvSpPr>
          <p:spPr>
            <a:xfrm>
              <a:off x="7427" y="3143"/>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85" name="Google Shape;285;p17"/>
            <p:cNvSpPr/>
            <p:nvPr/>
          </p:nvSpPr>
          <p:spPr>
            <a:xfrm>
              <a:off x="7554" y="3731"/>
              <a:ext cx="126"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86" name="Google Shape;286;p17"/>
            <p:cNvSpPr/>
            <p:nvPr/>
          </p:nvSpPr>
          <p:spPr>
            <a:xfrm>
              <a:off x="7175" y="3437"/>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87" name="Google Shape;287;p17"/>
            <p:cNvSpPr/>
            <p:nvPr/>
          </p:nvSpPr>
          <p:spPr>
            <a:xfrm>
              <a:off x="7048" y="3437"/>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88" name="Google Shape;288;p17"/>
            <p:cNvSpPr/>
            <p:nvPr/>
          </p:nvSpPr>
          <p:spPr>
            <a:xfrm>
              <a:off x="7554" y="3143"/>
              <a:ext cx="126" cy="197"/>
            </a:xfrm>
            <a:custGeom>
              <a:avLst/>
              <a:gdLst/>
              <a:ahLst/>
              <a:cxnLst/>
              <a:rect l="l" t="t" r="r" b="b"/>
              <a:pathLst>
                <a:path w="554" h="865" extrusionOk="0">
                  <a:moveTo>
                    <a:pt x="0" y="865"/>
                  </a:moveTo>
                  <a:lnTo>
                    <a:pt x="0" y="433"/>
                  </a:lnTo>
                  <a:lnTo>
                    <a:pt x="0" y="0"/>
                  </a:lnTo>
                  <a:lnTo>
                    <a:pt x="554" y="433"/>
                  </a:lnTo>
                  <a:lnTo>
                    <a:pt x="0" y="865"/>
                  </a:lnTo>
                  <a:close/>
                </a:path>
              </a:pathLst>
            </a:custGeom>
            <a:solidFill>
              <a:srgbClr val="3B91D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89" name="Google Shape;289;p17"/>
            <p:cNvSpPr/>
            <p:nvPr/>
          </p:nvSpPr>
          <p:spPr>
            <a:xfrm>
              <a:off x="7175" y="3633"/>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90" name="Google Shape;290;p17"/>
            <p:cNvSpPr/>
            <p:nvPr/>
          </p:nvSpPr>
          <p:spPr>
            <a:xfrm>
              <a:off x="7048" y="3633"/>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91" name="Google Shape;291;p17"/>
            <p:cNvSpPr/>
            <p:nvPr/>
          </p:nvSpPr>
          <p:spPr>
            <a:xfrm>
              <a:off x="7048" y="2652"/>
              <a:ext cx="127"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F3D7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92" name="Google Shape;292;p17"/>
            <p:cNvSpPr/>
            <p:nvPr/>
          </p:nvSpPr>
          <p:spPr>
            <a:xfrm>
              <a:off x="7175" y="3241"/>
              <a:ext cx="126" cy="197"/>
            </a:xfrm>
            <a:custGeom>
              <a:avLst/>
              <a:gdLst/>
              <a:ahLst/>
              <a:cxnLst/>
              <a:rect l="l" t="t" r="r" b="b"/>
              <a:pathLst>
                <a:path w="554" h="865" extrusionOk="0">
                  <a:moveTo>
                    <a:pt x="0" y="865"/>
                  </a:moveTo>
                  <a:lnTo>
                    <a:pt x="0" y="433"/>
                  </a:lnTo>
                  <a:lnTo>
                    <a:pt x="0" y="0"/>
                  </a:lnTo>
                  <a:lnTo>
                    <a:pt x="554" y="433"/>
                  </a:lnTo>
                  <a:lnTo>
                    <a:pt x="0" y="865"/>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93" name="Google Shape;293;p17"/>
            <p:cNvSpPr/>
            <p:nvPr/>
          </p:nvSpPr>
          <p:spPr>
            <a:xfrm>
              <a:off x="7554" y="4124"/>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94" name="Google Shape;294;p17"/>
            <p:cNvSpPr/>
            <p:nvPr/>
          </p:nvSpPr>
          <p:spPr>
            <a:xfrm>
              <a:off x="7301" y="2259"/>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95" name="Google Shape;295;p17"/>
            <p:cNvSpPr/>
            <p:nvPr/>
          </p:nvSpPr>
          <p:spPr>
            <a:xfrm>
              <a:off x="7427" y="3339"/>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96" name="Google Shape;296;p17"/>
            <p:cNvSpPr/>
            <p:nvPr/>
          </p:nvSpPr>
          <p:spPr>
            <a:xfrm>
              <a:off x="6922" y="353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97" name="Google Shape;297;p17"/>
            <p:cNvSpPr/>
            <p:nvPr/>
          </p:nvSpPr>
          <p:spPr>
            <a:xfrm>
              <a:off x="6922" y="314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98" name="Google Shape;298;p17"/>
            <p:cNvSpPr/>
            <p:nvPr/>
          </p:nvSpPr>
          <p:spPr>
            <a:xfrm>
              <a:off x="6922" y="3731"/>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299" name="Google Shape;299;p17"/>
            <p:cNvSpPr/>
            <p:nvPr/>
          </p:nvSpPr>
          <p:spPr>
            <a:xfrm>
              <a:off x="6796" y="3927"/>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00" name="Google Shape;300;p17"/>
            <p:cNvSpPr/>
            <p:nvPr/>
          </p:nvSpPr>
          <p:spPr>
            <a:xfrm>
              <a:off x="6796" y="3829"/>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01" name="Google Shape;301;p17"/>
            <p:cNvSpPr/>
            <p:nvPr/>
          </p:nvSpPr>
          <p:spPr>
            <a:xfrm>
              <a:off x="7554" y="3241"/>
              <a:ext cx="126" cy="197"/>
            </a:xfrm>
            <a:custGeom>
              <a:avLst/>
              <a:gdLst/>
              <a:ahLst/>
              <a:cxnLst/>
              <a:rect l="l" t="t" r="r" b="b"/>
              <a:pathLst>
                <a:path w="554" h="865" extrusionOk="0">
                  <a:moveTo>
                    <a:pt x="0" y="433"/>
                  </a:moveTo>
                  <a:lnTo>
                    <a:pt x="554" y="0"/>
                  </a:lnTo>
                  <a:lnTo>
                    <a:pt x="554" y="433"/>
                  </a:lnTo>
                  <a:lnTo>
                    <a:pt x="554" y="865"/>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02" name="Google Shape;302;p17"/>
            <p:cNvSpPr/>
            <p:nvPr/>
          </p:nvSpPr>
          <p:spPr>
            <a:xfrm>
              <a:off x="7048" y="3829"/>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03" name="Google Shape;303;p17"/>
            <p:cNvSpPr/>
            <p:nvPr/>
          </p:nvSpPr>
          <p:spPr>
            <a:xfrm>
              <a:off x="7301" y="3535"/>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04" name="Google Shape;304;p17"/>
            <p:cNvSpPr/>
            <p:nvPr/>
          </p:nvSpPr>
          <p:spPr>
            <a:xfrm>
              <a:off x="7048" y="3339"/>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BCB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05" name="Google Shape;305;p17"/>
            <p:cNvSpPr/>
            <p:nvPr/>
          </p:nvSpPr>
          <p:spPr>
            <a:xfrm>
              <a:off x="6922" y="4124"/>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06" name="Google Shape;306;p17"/>
            <p:cNvSpPr/>
            <p:nvPr/>
          </p:nvSpPr>
          <p:spPr>
            <a:xfrm>
              <a:off x="6669" y="3927"/>
              <a:ext cx="127"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07" name="Google Shape;307;p17"/>
            <p:cNvSpPr/>
            <p:nvPr/>
          </p:nvSpPr>
          <p:spPr>
            <a:xfrm>
              <a:off x="6669" y="3731"/>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08" name="Google Shape;308;p17"/>
            <p:cNvSpPr/>
            <p:nvPr/>
          </p:nvSpPr>
          <p:spPr>
            <a:xfrm>
              <a:off x="7427" y="3927"/>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09" name="Google Shape;309;p17"/>
            <p:cNvSpPr/>
            <p:nvPr/>
          </p:nvSpPr>
          <p:spPr>
            <a:xfrm>
              <a:off x="7301" y="3927"/>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10" name="Google Shape;310;p17"/>
            <p:cNvSpPr/>
            <p:nvPr/>
          </p:nvSpPr>
          <p:spPr>
            <a:xfrm>
              <a:off x="7301" y="4026"/>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11" name="Google Shape;311;p17"/>
            <p:cNvSpPr/>
            <p:nvPr/>
          </p:nvSpPr>
          <p:spPr>
            <a:xfrm>
              <a:off x="5911" y="3927"/>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F3D7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grpSp>
      <p:pic>
        <p:nvPicPr>
          <p:cNvPr id="312" name="Google Shape;312;p17"/>
          <p:cNvPicPr preferRelativeResize="0"/>
          <p:nvPr/>
        </p:nvPicPr>
        <p:blipFill rotWithShape="1">
          <a:blip r:embed="rId2">
            <a:alphaModFix/>
          </a:blip>
          <a:srcRect/>
          <a:stretch/>
        </p:blipFill>
        <p:spPr>
          <a:xfrm>
            <a:off x="263523" y="191012"/>
            <a:ext cx="1938600" cy="788222"/>
          </a:xfrm>
          <a:prstGeom prst="rect">
            <a:avLst/>
          </a:prstGeom>
          <a:noFill/>
          <a:ln>
            <a:noFill/>
          </a:ln>
        </p:spPr>
      </p:pic>
      <p:sp>
        <p:nvSpPr>
          <p:cNvPr id="313" name="Google Shape;313;p17"/>
          <p:cNvSpPr/>
          <p:nvPr/>
        </p:nvSpPr>
        <p:spPr>
          <a:xfrm>
            <a:off x="2196703" y="322660"/>
            <a:ext cx="25003" cy="550071"/>
          </a:xfrm>
          <a:custGeom>
            <a:avLst/>
            <a:gdLst/>
            <a:ahLst/>
            <a:cxnLst/>
            <a:rect l="l" t="t" r="r" b="b"/>
            <a:pathLst>
              <a:path w="71" h="2018" extrusionOk="0">
                <a:moveTo>
                  <a:pt x="71" y="1962"/>
                </a:moveTo>
                <a:lnTo>
                  <a:pt x="71" y="0"/>
                </a:lnTo>
                <a:lnTo>
                  <a:pt x="0" y="58"/>
                </a:lnTo>
                <a:lnTo>
                  <a:pt x="0" y="2018"/>
                </a:lnTo>
                <a:lnTo>
                  <a:pt x="71" y="1962"/>
                </a:lnTo>
                <a:close/>
              </a:path>
            </a:pathLst>
          </a:custGeom>
          <a:solidFill>
            <a:srgbClr val="E8E8E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14" name="Google Shape;314;p17"/>
          <p:cNvSpPr txBox="1">
            <a:spLocks noGrp="1"/>
          </p:cNvSpPr>
          <p:nvPr>
            <p:ph type="body" idx="1"/>
          </p:nvPr>
        </p:nvSpPr>
        <p:spPr>
          <a:xfrm>
            <a:off x="914400" y="4266010"/>
            <a:ext cx="6411600" cy="513000"/>
          </a:xfrm>
          <a:prstGeom prst="rect">
            <a:avLst/>
          </a:prstGeom>
          <a:noFill/>
          <a:ln>
            <a:noFill/>
          </a:ln>
        </p:spPr>
        <p:txBody>
          <a:bodyPr spcFirstLastPara="1" wrap="square" lIns="0" tIns="0" rIns="0" bIns="0" anchor="t" anchorCtr="0">
            <a:noAutofit/>
          </a:bodyPr>
          <a:lstStyle>
            <a:lvl1pPr marL="457200" lvl="0" indent="-228600" algn="l">
              <a:lnSpc>
                <a:spcPct val="127000"/>
              </a:lnSpc>
              <a:spcBef>
                <a:spcPts val="0"/>
              </a:spcBef>
              <a:spcAft>
                <a:spcPts val="0"/>
              </a:spcAft>
              <a:buClr>
                <a:schemeClr val="dk1"/>
              </a:buClr>
              <a:buSzPts val="1200"/>
              <a:buFont typeface="Quattrocento Sans"/>
              <a:buNone/>
              <a:defRPr sz="1200"/>
            </a:lvl1pPr>
            <a:lvl2pPr marL="914400" lvl="1" indent="-228600" algn="l">
              <a:lnSpc>
                <a:spcPct val="127000"/>
              </a:lnSpc>
              <a:spcBef>
                <a:spcPts val="0"/>
              </a:spcBef>
              <a:spcAft>
                <a:spcPts val="0"/>
              </a:spcAft>
              <a:buClr>
                <a:schemeClr val="dk1"/>
              </a:buClr>
              <a:buSzPts val="1200"/>
              <a:buFont typeface="Quattrocento Sans"/>
              <a:buNone/>
              <a:defRPr sz="1200"/>
            </a:lvl2pPr>
            <a:lvl3pPr marL="1371600" lvl="2" indent="-228600" algn="l">
              <a:lnSpc>
                <a:spcPct val="127000"/>
              </a:lnSpc>
              <a:spcBef>
                <a:spcPts val="0"/>
              </a:spcBef>
              <a:spcAft>
                <a:spcPts val="0"/>
              </a:spcAft>
              <a:buClr>
                <a:schemeClr val="dk1"/>
              </a:buClr>
              <a:buSzPts val="1200"/>
              <a:buFont typeface="Quattrocento Sans"/>
              <a:buNone/>
              <a:defRPr sz="1200"/>
            </a:lvl3pPr>
            <a:lvl4pPr marL="1828800" lvl="3" indent="-228600" algn="l">
              <a:lnSpc>
                <a:spcPct val="127000"/>
              </a:lnSpc>
              <a:spcBef>
                <a:spcPts val="0"/>
              </a:spcBef>
              <a:spcAft>
                <a:spcPts val="0"/>
              </a:spcAft>
              <a:buClr>
                <a:schemeClr val="dk1"/>
              </a:buClr>
              <a:buSzPts val="1200"/>
              <a:buFont typeface="Quattrocento Sans"/>
              <a:buNone/>
              <a:defRPr sz="1200"/>
            </a:lvl4pPr>
            <a:lvl5pPr marL="2286000" lvl="4" indent="-228600" algn="l">
              <a:lnSpc>
                <a:spcPct val="127000"/>
              </a:lnSpc>
              <a:spcBef>
                <a:spcPts val="0"/>
              </a:spcBef>
              <a:spcAft>
                <a:spcPts val="0"/>
              </a:spcAft>
              <a:buClr>
                <a:schemeClr val="dk1"/>
              </a:buClr>
              <a:buSzPts val="1200"/>
              <a:buFont typeface="Quattrocento Sans"/>
              <a:buNone/>
              <a:defRPr sz="1200"/>
            </a:lvl5pPr>
            <a:lvl6pPr marL="2743200" lvl="5" indent="-228600" algn="l">
              <a:lnSpc>
                <a:spcPct val="127000"/>
              </a:lnSpc>
              <a:spcBef>
                <a:spcPts val="0"/>
              </a:spcBef>
              <a:spcAft>
                <a:spcPts val="0"/>
              </a:spcAft>
              <a:buClr>
                <a:schemeClr val="dk1"/>
              </a:buClr>
              <a:buSzPts val="1200"/>
              <a:buFont typeface="Quattrocento Sans"/>
              <a:buNone/>
              <a:defRPr sz="1200"/>
            </a:lvl6pPr>
            <a:lvl7pPr marL="3200400" lvl="6" indent="-228600" algn="l">
              <a:lnSpc>
                <a:spcPct val="127000"/>
              </a:lnSpc>
              <a:spcBef>
                <a:spcPts val="0"/>
              </a:spcBef>
              <a:spcAft>
                <a:spcPts val="0"/>
              </a:spcAft>
              <a:buClr>
                <a:schemeClr val="dk1"/>
              </a:buClr>
              <a:buSzPts val="1200"/>
              <a:buFont typeface="Quattrocento Sans"/>
              <a:buNone/>
              <a:defRPr sz="1200"/>
            </a:lvl7pPr>
            <a:lvl8pPr marL="3657600" lvl="7" indent="-228600" algn="l">
              <a:lnSpc>
                <a:spcPct val="127000"/>
              </a:lnSpc>
              <a:spcBef>
                <a:spcPts val="0"/>
              </a:spcBef>
              <a:spcAft>
                <a:spcPts val="0"/>
              </a:spcAft>
              <a:buClr>
                <a:schemeClr val="dk1"/>
              </a:buClr>
              <a:buSzPts val="1200"/>
              <a:buFont typeface="Quattrocento Sans"/>
              <a:buNone/>
              <a:defRPr sz="1200"/>
            </a:lvl8pPr>
            <a:lvl9pPr marL="4114800" lvl="8" indent="-228600" algn="l">
              <a:lnSpc>
                <a:spcPct val="127000"/>
              </a:lnSpc>
              <a:spcBef>
                <a:spcPts val="0"/>
              </a:spcBef>
              <a:spcAft>
                <a:spcPts val="0"/>
              </a:spcAft>
              <a:buClr>
                <a:schemeClr val="dk1"/>
              </a:buClr>
              <a:buSzPts val="1200"/>
              <a:buFont typeface="Quattrocento Sans"/>
              <a:buNone/>
              <a:defRPr sz="1200"/>
            </a:lvl9pPr>
          </a:lstStyle>
          <a:p>
            <a:endParaRPr/>
          </a:p>
        </p:txBody>
      </p:sp>
      <p:sp>
        <p:nvSpPr>
          <p:cNvPr id="315" name="Google Shape;315;p17"/>
          <p:cNvSpPr txBox="1">
            <a:spLocks noGrp="1"/>
          </p:cNvSpPr>
          <p:nvPr>
            <p:ph type="subTitle" idx="2"/>
          </p:nvPr>
        </p:nvSpPr>
        <p:spPr>
          <a:xfrm>
            <a:off x="914400" y="2852738"/>
            <a:ext cx="6411600" cy="99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500"/>
              <a:buFont typeface="Quattrocento Sans"/>
              <a:buNone/>
              <a:defRPr sz="1500"/>
            </a:lvl1pPr>
            <a:lvl2pPr lvl="1" algn="l">
              <a:lnSpc>
                <a:spcPct val="100000"/>
              </a:lnSpc>
              <a:spcBef>
                <a:spcPts val="0"/>
              </a:spcBef>
              <a:spcAft>
                <a:spcPts val="0"/>
              </a:spcAft>
              <a:buClr>
                <a:schemeClr val="dk1"/>
              </a:buClr>
              <a:buSzPts val="1500"/>
              <a:buFont typeface="Quattrocento Sans"/>
              <a:buNone/>
              <a:defRPr sz="1500"/>
            </a:lvl2pPr>
            <a:lvl3pPr lvl="2" algn="l">
              <a:lnSpc>
                <a:spcPct val="100000"/>
              </a:lnSpc>
              <a:spcBef>
                <a:spcPts val="0"/>
              </a:spcBef>
              <a:spcAft>
                <a:spcPts val="0"/>
              </a:spcAft>
              <a:buClr>
                <a:schemeClr val="dk1"/>
              </a:buClr>
              <a:buSzPts val="1500"/>
              <a:buFont typeface="Quattrocento Sans"/>
              <a:buNone/>
              <a:defRPr sz="1500"/>
            </a:lvl3pPr>
            <a:lvl4pPr lvl="3" algn="l">
              <a:lnSpc>
                <a:spcPct val="100000"/>
              </a:lnSpc>
              <a:spcBef>
                <a:spcPts val="0"/>
              </a:spcBef>
              <a:spcAft>
                <a:spcPts val="0"/>
              </a:spcAft>
              <a:buClr>
                <a:schemeClr val="dk1"/>
              </a:buClr>
              <a:buSzPts val="1500"/>
              <a:buFont typeface="Quattrocento Sans"/>
              <a:buNone/>
              <a:defRPr sz="1500"/>
            </a:lvl4pPr>
            <a:lvl5pPr lvl="4" algn="l">
              <a:lnSpc>
                <a:spcPct val="100000"/>
              </a:lnSpc>
              <a:spcBef>
                <a:spcPts val="0"/>
              </a:spcBef>
              <a:spcAft>
                <a:spcPts val="0"/>
              </a:spcAft>
              <a:buClr>
                <a:schemeClr val="dk1"/>
              </a:buClr>
              <a:buSzPts val="1500"/>
              <a:buFont typeface="Quattrocento Sans"/>
              <a:buNone/>
              <a:defRPr sz="1500"/>
            </a:lvl5pPr>
            <a:lvl6pPr lvl="5" algn="l">
              <a:lnSpc>
                <a:spcPct val="100000"/>
              </a:lnSpc>
              <a:spcBef>
                <a:spcPts val="0"/>
              </a:spcBef>
              <a:spcAft>
                <a:spcPts val="0"/>
              </a:spcAft>
              <a:buClr>
                <a:schemeClr val="dk1"/>
              </a:buClr>
              <a:buSzPts val="1500"/>
              <a:buFont typeface="Quattrocento Sans"/>
              <a:buNone/>
              <a:defRPr sz="1500"/>
            </a:lvl6pPr>
            <a:lvl7pPr lvl="6" algn="l">
              <a:lnSpc>
                <a:spcPct val="100000"/>
              </a:lnSpc>
              <a:spcBef>
                <a:spcPts val="0"/>
              </a:spcBef>
              <a:spcAft>
                <a:spcPts val="0"/>
              </a:spcAft>
              <a:buClr>
                <a:schemeClr val="dk1"/>
              </a:buClr>
              <a:buSzPts val="1500"/>
              <a:buFont typeface="Quattrocento Sans"/>
              <a:buNone/>
              <a:defRPr sz="1500"/>
            </a:lvl7pPr>
            <a:lvl8pPr lvl="7" algn="l">
              <a:lnSpc>
                <a:spcPct val="100000"/>
              </a:lnSpc>
              <a:spcBef>
                <a:spcPts val="0"/>
              </a:spcBef>
              <a:spcAft>
                <a:spcPts val="0"/>
              </a:spcAft>
              <a:buClr>
                <a:schemeClr val="dk1"/>
              </a:buClr>
              <a:buSzPts val="1500"/>
              <a:buFont typeface="Quattrocento Sans"/>
              <a:buNone/>
              <a:defRPr sz="1500"/>
            </a:lvl8pPr>
            <a:lvl9pPr lvl="8" algn="l">
              <a:lnSpc>
                <a:spcPct val="100000"/>
              </a:lnSpc>
              <a:spcBef>
                <a:spcPts val="0"/>
              </a:spcBef>
              <a:spcAft>
                <a:spcPts val="0"/>
              </a:spcAft>
              <a:buClr>
                <a:schemeClr val="dk1"/>
              </a:buClr>
              <a:buSzPts val="1500"/>
              <a:buFont typeface="Quattrocento Sans"/>
              <a:buNone/>
              <a:defRPr sz="1500"/>
            </a:lvl9pPr>
          </a:lstStyle>
          <a:p>
            <a:endParaRPr/>
          </a:p>
        </p:txBody>
      </p:sp>
      <p:sp>
        <p:nvSpPr>
          <p:cNvPr id="316" name="Google Shape;316;p17"/>
          <p:cNvSpPr txBox="1">
            <a:spLocks noGrp="1"/>
          </p:cNvSpPr>
          <p:nvPr>
            <p:ph type="ctrTitle"/>
          </p:nvPr>
        </p:nvSpPr>
        <p:spPr>
          <a:xfrm>
            <a:off x="914400" y="1589693"/>
            <a:ext cx="6411600" cy="9189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2600"/>
              <a:buNone/>
              <a:defRPr sz="2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7" name="Google Shape;317;p17"/>
          <p:cNvSpPr>
            <a:spLocks noGrp="1"/>
          </p:cNvSpPr>
          <p:nvPr>
            <p:ph type="clipArt" idx="3"/>
          </p:nvPr>
        </p:nvSpPr>
        <p:spPr>
          <a:xfrm>
            <a:off x="2346329" y="379095"/>
            <a:ext cx="394200" cy="467100"/>
          </a:xfrm>
          <a:prstGeom prst="rect">
            <a:avLst/>
          </a:prstGeom>
          <a:noFill/>
          <a:ln>
            <a:noFill/>
          </a:ln>
        </p:spPr>
      </p:sp>
      <p:sp>
        <p:nvSpPr>
          <p:cNvPr id="318" name="Google Shape;318;p17"/>
          <p:cNvSpPr txBox="1">
            <a:spLocks noGrp="1"/>
          </p:cNvSpPr>
          <p:nvPr>
            <p:ph type="sldNum" idx="12"/>
          </p:nvPr>
        </p:nvSpPr>
        <p:spPr>
          <a:xfrm>
            <a:off x="8317170" y="5400000"/>
            <a:ext cx="378000" cy="139200"/>
          </a:xfrm>
          <a:prstGeom prst="rect">
            <a:avLst/>
          </a:prstGeom>
          <a:solidFill>
            <a:srgbClr val="E6E6E6"/>
          </a:solidFill>
          <a:ln>
            <a:noFill/>
          </a:ln>
        </p:spPr>
        <p:txBody>
          <a:bodyPr spcFirstLastPara="1" wrap="square" lIns="0" tIns="0" rIns="0" bIns="24300" anchor="ctr" anchorCtr="0">
            <a:noAutofit/>
          </a:bodyPr>
          <a:lstStyle>
            <a:lvl1pPr marL="0" lvl="0"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1pPr>
            <a:lvl2pPr marL="0" lvl="1"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2pPr>
            <a:lvl3pPr marL="0" lvl="2"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3pPr>
            <a:lvl4pPr marL="0" lvl="3"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4pPr>
            <a:lvl5pPr marL="0" lvl="4"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5pPr>
            <a:lvl6pPr marL="0" lvl="5"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6pPr>
            <a:lvl7pPr marL="0" lvl="6"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7pPr>
            <a:lvl8pPr marL="0" lvl="7"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8pPr>
            <a:lvl9pPr marL="0" lvl="8"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nl"/>
              <a:t>‹#›</a:t>
            </a:fld>
            <a:endParaRPr/>
          </a:p>
        </p:txBody>
      </p:sp>
      <p:sp>
        <p:nvSpPr>
          <p:cNvPr id="319" name="Google Shape;319;p17"/>
          <p:cNvSpPr txBox="1">
            <a:spLocks noGrp="1"/>
          </p:cNvSpPr>
          <p:nvPr>
            <p:ph type="ftr" idx="11"/>
          </p:nvPr>
        </p:nvSpPr>
        <p:spPr>
          <a:xfrm>
            <a:off x="315900" y="5400000"/>
            <a:ext cx="19200" cy="139200"/>
          </a:xfrm>
          <a:prstGeom prst="rect">
            <a:avLst/>
          </a:prstGeom>
          <a:solidFill>
            <a:srgbClr val="E6E6E6"/>
          </a:solidFill>
          <a:ln>
            <a:noFill/>
          </a:ln>
        </p:spPr>
        <p:txBody>
          <a:bodyPr spcFirstLastPara="1" wrap="square" lIns="178200" tIns="0" rIns="0" bIns="24300" anchor="ctr" anchorCtr="0">
            <a:noAutofit/>
          </a:bodyPr>
          <a:lstStyle>
            <a:lvl1pPr lvl="0" algn="l">
              <a:lnSpc>
                <a:spcPct val="100000"/>
              </a:lnSpc>
              <a:spcBef>
                <a:spcPts val="0"/>
              </a:spcBef>
              <a:spcAft>
                <a:spcPts val="0"/>
              </a:spcAft>
              <a:buClr>
                <a:srgbClr val="E6E6E6"/>
              </a:buClr>
              <a:buSzPts val="900"/>
              <a:buNone/>
              <a:defRPr>
                <a:solidFill>
                  <a:srgbClr val="E6E6E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320" name="Google Shape;320;p17"/>
          <p:cNvGrpSpPr/>
          <p:nvPr/>
        </p:nvGrpSpPr>
        <p:grpSpPr>
          <a:xfrm>
            <a:off x="-1161000" y="-270000"/>
            <a:ext cx="11853000" cy="1188000"/>
            <a:chOff x="-1548000" y="-360000"/>
            <a:chExt cx="15804000" cy="1584000"/>
          </a:xfrm>
        </p:grpSpPr>
        <p:sp>
          <p:nvSpPr>
            <p:cNvPr id="321" name="Google Shape;321;p17"/>
            <p:cNvSpPr txBox="1"/>
            <p:nvPr/>
          </p:nvSpPr>
          <p:spPr>
            <a:xfrm>
              <a:off x="12348000" y="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Automatically move text boxes back to the original position :</a:t>
              </a:r>
              <a:endParaRPr sz="1100"/>
            </a:p>
            <a:p>
              <a:pPr marL="0" marR="0" lvl="0" indent="0" algn="l" rtl="0">
                <a:lnSpc>
                  <a:spcPct val="100000"/>
                </a:lnSpc>
                <a:spcBef>
                  <a:spcPts val="0"/>
                </a:spcBef>
                <a:spcAft>
                  <a:spcPts val="0"/>
                </a:spcAft>
                <a:buNone/>
              </a:pPr>
              <a:r>
                <a:rPr lang="nl" sz="800" b="1">
                  <a:solidFill>
                    <a:schemeClr val="dk1"/>
                  </a:solidFill>
                  <a:latin typeface="Quattrocento Sans"/>
                  <a:ea typeface="Quattrocento Sans"/>
                  <a:cs typeface="Quattrocento Sans"/>
                  <a:sym typeface="Quattrocento Sans"/>
                </a:rPr>
                <a:t>Home &gt; Slides &gt; Reset</a:t>
              </a:r>
              <a:endParaRPr sz="800" b="1">
                <a:solidFill>
                  <a:schemeClr val="dk1"/>
                </a:solidFill>
                <a:latin typeface="Quattrocento Sans"/>
                <a:ea typeface="Quattrocento Sans"/>
                <a:cs typeface="Quattrocento Sans"/>
                <a:sym typeface="Quattrocento Sans"/>
              </a:endParaRPr>
            </a:p>
          </p:txBody>
        </p:sp>
        <p:sp>
          <p:nvSpPr>
            <p:cNvPr id="322" name="Google Shape;322;p17"/>
            <p:cNvSpPr txBox="1"/>
            <p:nvPr/>
          </p:nvSpPr>
          <p:spPr>
            <a:xfrm>
              <a:off x="12348000" y="64800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Change the slide layout </a:t>
              </a: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in the menu via:</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Home &gt; Slides &gt; Layout</a:t>
              </a:r>
              <a:endParaRPr sz="1100"/>
            </a:p>
          </p:txBody>
        </p:sp>
        <p:sp>
          <p:nvSpPr>
            <p:cNvPr id="323" name="Google Shape;323;p17"/>
            <p:cNvSpPr txBox="1"/>
            <p:nvPr/>
          </p:nvSpPr>
          <p:spPr>
            <a:xfrm>
              <a:off x="5291313" y="-360000"/>
              <a:ext cx="6480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i="0" u="none" strike="noStrike" cap="none">
                  <a:solidFill>
                    <a:schemeClr val="dk1"/>
                  </a:solidFill>
                  <a:latin typeface="Quattrocento Sans"/>
                  <a:ea typeface="Quattrocento Sans"/>
                  <a:cs typeface="Quattrocento Sans"/>
                  <a:sym typeface="Quattrocento Sans"/>
                </a:rPr>
                <a:t>Activate guides in the menu : </a:t>
              </a:r>
              <a:r>
                <a:rPr lang="nl" sz="800" b="1" i="0" u="none" strike="noStrike" cap="none">
                  <a:solidFill>
                    <a:schemeClr val="dk1"/>
                  </a:solidFill>
                  <a:latin typeface="Quattrocento Sans"/>
                  <a:ea typeface="Quattrocento Sans"/>
                  <a:cs typeface="Quattrocento Sans"/>
                  <a:sym typeface="Quattrocento Sans"/>
                </a:rPr>
                <a:t>View &gt; Show &gt; Guides</a:t>
              </a:r>
              <a:endParaRPr sz="800" b="0" i="0" u="none" strike="noStrike" cap="none">
                <a:solidFill>
                  <a:schemeClr val="dk1"/>
                </a:solidFill>
                <a:latin typeface="Quattrocento Sans"/>
                <a:ea typeface="Quattrocento Sans"/>
                <a:cs typeface="Quattrocento Sans"/>
                <a:sym typeface="Quattrocento Sans"/>
              </a:endParaRPr>
            </a:p>
          </p:txBody>
        </p:sp>
        <p:sp>
          <p:nvSpPr>
            <p:cNvPr id="324" name="Google Shape;324;p17"/>
            <p:cNvSpPr txBox="1"/>
            <p:nvPr/>
          </p:nvSpPr>
          <p:spPr>
            <a:xfrm>
              <a:off x="421200" y="-360000"/>
              <a:ext cx="4788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1" i="0" u="none" strike="noStrike" cap="none">
                  <a:solidFill>
                    <a:schemeClr val="dk1"/>
                  </a:solidFill>
                  <a:latin typeface="Quattrocento Sans"/>
                  <a:ea typeface="Quattrocento Sans"/>
                  <a:cs typeface="Quattrocento Sans"/>
                  <a:sym typeface="Quattrocento Sans"/>
                </a:rPr>
                <a:t>Please do not make any changes in the slide master!</a:t>
              </a:r>
              <a:endParaRPr sz="800" b="1" i="0" u="none" strike="noStrike" cap="none">
                <a:solidFill>
                  <a:schemeClr val="dk1"/>
                </a:solidFill>
                <a:latin typeface="Quattrocento Sans"/>
                <a:ea typeface="Quattrocento Sans"/>
                <a:cs typeface="Quattrocento Sans"/>
                <a:sym typeface="Quattrocento Sans"/>
              </a:endParaRPr>
            </a:p>
          </p:txBody>
        </p:sp>
        <p:sp>
          <p:nvSpPr>
            <p:cNvPr id="325" name="Google Shape;325;p17"/>
            <p:cNvSpPr txBox="1"/>
            <p:nvPr/>
          </p:nvSpPr>
          <p:spPr>
            <a:xfrm>
              <a:off x="-1548000" y="0"/>
              <a:ext cx="1440000" cy="1224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None/>
              </a:pPr>
              <a:r>
                <a:rPr lang="nl" sz="800" b="1">
                  <a:solidFill>
                    <a:schemeClr val="dk1"/>
                  </a:solidFill>
                  <a:latin typeface="Quattrocento Sans"/>
                  <a:ea typeface="Quattrocento Sans"/>
                  <a:cs typeface="Quattrocento Sans"/>
                  <a:sym typeface="Quattrocento Sans"/>
                </a:rPr>
                <a:t>To place the additional logo</a:t>
              </a:r>
              <a:r>
                <a:rPr lang="nl" sz="800" b="0">
                  <a:solidFill>
                    <a:schemeClr val="dk1"/>
                  </a:solidFill>
                  <a:latin typeface="Quattrocento Sans"/>
                  <a:ea typeface="Quattrocento Sans"/>
                  <a:cs typeface="Quattrocento Sans"/>
                  <a:sym typeface="Quattrocento Sans"/>
                </a:rPr>
                <a:t>, insert the file via drag-and-drop. </a:t>
              </a:r>
              <a:r>
                <a:rPr lang="nl" sz="800" b="1">
                  <a:solidFill>
                    <a:schemeClr val="dk1"/>
                  </a:solidFill>
                  <a:latin typeface="Quattrocento Sans"/>
                  <a:ea typeface="Quattrocento Sans"/>
                  <a:cs typeface="Quattrocento Sans"/>
                  <a:sym typeface="Quattrocento Sans"/>
                </a:rPr>
                <a:t>When replacing </a:t>
              </a:r>
              <a:r>
                <a:rPr lang="nl" sz="800" b="0">
                  <a:solidFill>
                    <a:schemeClr val="dk1"/>
                  </a:solidFill>
                  <a:latin typeface="Quattrocento Sans"/>
                  <a:ea typeface="Quattrocento Sans"/>
                  <a:cs typeface="Quattrocento Sans"/>
                  <a:sym typeface="Quattrocento Sans"/>
                </a:rPr>
                <a:t>the logo</a:t>
              </a:r>
              <a:r>
                <a:rPr lang="nl" sz="800" b="1">
                  <a:solidFill>
                    <a:schemeClr val="dk1"/>
                  </a:solidFill>
                  <a:latin typeface="Quattrocento Sans"/>
                  <a:ea typeface="Quattrocento Sans"/>
                  <a:cs typeface="Quattrocento Sans"/>
                  <a:sym typeface="Quattrocento Sans"/>
                </a:rPr>
                <a:t>, first delete </a:t>
              </a:r>
              <a:r>
                <a:rPr lang="nl" sz="800" b="0">
                  <a:solidFill>
                    <a:schemeClr val="dk1"/>
                  </a:solidFill>
                  <a:latin typeface="Quattrocento Sans"/>
                  <a:ea typeface="Quattrocento Sans"/>
                  <a:cs typeface="Quattrocento Sans"/>
                  <a:sym typeface="Quattrocento Sans"/>
                </a:rPr>
                <a:t>the already placed logo and then insert a new additional logo.</a:t>
              </a:r>
              <a:endParaRPr sz="800" b="0">
                <a:solidFill>
                  <a:schemeClr val="dk1"/>
                </a:solidFill>
                <a:latin typeface="Quattrocento Sans"/>
                <a:ea typeface="Quattrocento Sans"/>
                <a:cs typeface="Quattrocento Sans"/>
                <a:sym typeface="Quattrocento Sans"/>
              </a:endParaRPr>
            </a:p>
          </p:txBody>
        </p:sp>
      </p:grpSp>
    </p:spTree>
  </p:cSld>
  <p:clrMapOvr>
    <a:masterClrMapping/>
  </p:clrMapOvr>
  <p:extLst>
    <p:ext uri="{DCECCB84-F9BA-43D5-87BE-67443E8EF086}">
      <p15:sldGuideLst xmlns:p15="http://schemas.microsoft.com/office/powerpoint/2012/main">
        <p15:guide id="1" orient="horz" pos="1580">
          <p15:clr>
            <a:srgbClr val="000000"/>
          </p15:clr>
        </p15:guide>
        <p15:guide id="2" pos="576">
          <p15:clr>
            <a:srgbClr val="000000"/>
          </p15:clr>
        </p15:guide>
        <p15:guide id="3" pos="4615">
          <p15:clr>
            <a:srgbClr val="000000"/>
          </p15:clr>
        </p15:guide>
        <p15:guide id="4" orient="horz" pos="1797">
          <p15:clr>
            <a:srgbClr val="000000"/>
          </p15:clr>
        </p15:guide>
        <p15:guide id="5" orient="horz" pos="2687">
          <p15:clr>
            <a:srgbClr val="00000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with image (A)">
  <p:cSld name="Title slide with image (A)">
    <p:spTree>
      <p:nvGrpSpPr>
        <p:cNvPr id="1" name="Shape 326"/>
        <p:cNvGrpSpPr/>
        <p:nvPr/>
      </p:nvGrpSpPr>
      <p:grpSpPr>
        <a:xfrm>
          <a:off x="0" y="0"/>
          <a:ext cx="0" cy="0"/>
          <a:chOff x="0" y="0"/>
          <a:chExt cx="0" cy="0"/>
        </a:xfrm>
      </p:grpSpPr>
      <p:grpSp>
        <p:nvGrpSpPr>
          <p:cNvPr id="327" name="Google Shape;327;p18"/>
          <p:cNvGrpSpPr/>
          <p:nvPr/>
        </p:nvGrpSpPr>
        <p:grpSpPr>
          <a:xfrm>
            <a:off x="315900" y="-270000"/>
            <a:ext cx="10376100" cy="1188000"/>
            <a:chOff x="421200" y="-360000"/>
            <a:chExt cx="13834800" cy="1584000"/>
          </a:xfrm>
        </p:grpSpPr>
        <p:sp>
          <p:nvSpPr>
            <p:cNvPr id="328" name="Google Shape;328;p18"/>
            <p:cNvSpPr txBox="1"/>
            <p:nvPr/>
          </p:nvSpPr>
          <p:spPr>
            <a:xfrm>
              <a:off x="12348000" y="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Automatically move text boxes back to the original position :</a:t>
              </a:r>
              <a:endParaRPr sz="1100"/>
            </a:p>
            <a:p>
              <a:pPr marL="0" marR="0" lvl="0" indent="0" algn="l" rtl="0">
                <a:lnSpc>
                  <a:spcPct val="100000"/>
                </a:lnSpc>
                <a:spcBef>
                  <a:spcPts val="0"/>
                </a:spcBef>
                <a:spcAft>
                  <a:spcPts val="0"/>
                </a:spcAft>
                <a:buNone/>
              </a:pPr>
              <a:r>
                <a:rPr lang="nl" sz="800" b="1">
                  <a:solidFill>
                    <a:schemeClr val="dk1"/>
                  </a:solidFill>
                  <a:latin typeface="Quattrocento Sans"/>
                  <a:ea typeface="Quattrocento Sans"/>
                  <a:cs typeface="Quattrocento Sans"/>
                  <a:sym typeface="Quattrocento Sans"/>
                </a:rPr>
                <a:t>Home &gt; Slides &gt; Reset</a:t>
              </a:r>
              <a:endParaRPr sz="800" b="1">
                <a:solidFill>
                  <a:schemeClr val="dk1"/>
                </a:solidFill>
                <a:latin typeface="Quattrocento Sans"/>
                <a:ea typeface="Quattrocento Sans"/>
                <a:cs typeface="Quattrocento Sans"/>
                <a:sym typeface="Quattrocento Sans"/>
              </a:endParaRPr>
            </a:p>
          </p:txBody>
        </p:sp>
        <p:sp>
          <p:nvSpPr>
            <p:cNvPr id="329" name="Google Shape;329;p18"/>
            <p:cNvSpPr txBox="1"/>
            <p:nvPr/>
          </p:nvSpPr>
          <p:spPr>
            <a:xfrm>
              <a:off x="12348000" y="64800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Change the slide layout </a:t>
              </a: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in the menu via:</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Home &gt; Slides &gt; Layout</a:t>
              </a:r>
              <a:endParaRPr sz="1100"/>
            </a:p>
          </p:txBody>
        </p:sp>
        <p:sp>
          <p:nvSpPr>
            <p:cNvPr id="330" name="Google Shape;330;p18"/>
            <p:cNvSpPr txBox="1"/>
            <p:nvPr/>
          </p:nvSpPr>
          <p:spPr>
            <a:xfrm>
              <a:off x="5291313" y="-360000"/>
              <a:ext cx="6480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i="0" u="none" strike="noStrike" cap="none">
                  <a:solidFill>
                    <a:schemeClr val="dk1"/>
                  </a:solidFill>
                  <a:latin typeface="Quattrocento Sans"/>
                  <a:ea typeface="Quattrocento Sans"/>
                  <a:cs typeface="Quattrocento Sans"/>
                  <a:sym typeface="Quattrocento Sans"/>
                </a:rPr>
                <a:t>Activate guides in the menu : </a:t>
              </a:r>
              <a:r>
                <a:rPr lang="nl" sz="800" b="1" i="0" u="none" strike="noStrike" cap="none">
                  <a:solidFill>
                    <a:schemeClr val="dk1"/>
                  </a:solidFill>
                  <a:latin typeface="Quattrocento Sans"/>
                  <a:ea typeface="Quattrocento Sans"/>
                  <a:cs typeface="Quattrocento Sans"/>
                  <a:sym typeface="Quattrocento Sans"/>
                </a:rPr>
                <a:t>View &gt; Show &gt; Guides</a:t>
              </a:r>
              <a:endParaRPr sz="800" b="0" i="0" u="none" strike="noStrike" cap="none">
                <a:solidFill>
                  <a:schemeClr val="dk1"/>
                </a:solidFill>
                <a:latin typeface="Quattrocento Sans"/>
                <a:ea typeface="Quattrocento Sans"/>
                <a:cs typeface="Quattrocento Sans"/>
                <a:sym typeface="Quattrocento Sans"/>
              </a:endParaRPr>
            </a:p>
          </p:txBody>
        </p:sp>
        <p:sp>
          <p:nvSpPr>
            <p:cNvPr id="331" name="Google Shape;331;p18"/>
            <p:cNvSpPr txBox="1"/>
            <p:nvPr/>
          </p:nvSpPr>
          <p:spPr>
            <a:xfrm>
              <a:off x="421200" y="-360000"/>
              <a:ext cx="4788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1" i="0" u="none" strike="noStrike" cap="none">
                  <a:solidFill>
                    <a:schemeClr val="dk1"/>
                  </a:solidFill>
                  <a:latin typeface="Quattrocento Sans"/>
                  <a:ea typeface="Quattrocento Sans"/>
                  <a:cs typeface="Quattrocento Sans"/>
                  <a:sym typeface="Quattrocento Sans"/>
                </a:rPr>
                <a:t>Please do not make any changes in the slide master!</a:t>
              </a:r>
              <a:endParaRPr sz="800" b="1" i="0" u="none" strike="noStrike" cap="none">
                <a:solidFill>
                  <a:schemeClr val="dk1"/>
                </a:solidFill>
                <a:latin typeface="Quattrocento Sans"/>
                <a:ea typeface="Quattrocento Sans"/>
                <a:cs typeface="Quattrocento Sans"/>
                <a:sym typeface="Quattrocento Sans"/>
              </a:endParaRPr>
            </a:p>
          </p:txBody>
        </p:sp>
      </p:grpSp>
      <p:grpSp>
        <p:nvGrpSpPr>
          <p:cNvPr id="332" name="Google Shape;332;p18"/>
          <p:cNvGrpSpPr/>
          <p:nvPr/>
        </p:nvGrpSpPr>
        <p:grpSpPr>
          <a:xfrm>
            <a:off x="9261000" y="1674000"/>
            <a:ext cx="1431000" cy="1236358"/>
            <a:chOff x="12348000" y="1295998"/>
            <a:chExt cx="1908000" cy="1648477"/>
          </a:xfrm>
        </p:grpSpPr>
        <p:sp>
          <p:nvSpPr>
            <p:cNvPr id="333" name="Google Shape;333;p18"/>
            <p:cNvSpPr txBox="1"/>
            <p:nvPr/>
          </p:nvSpPr>
          <p:spPr>
            <a:xfrm>
              <a:off x="12348000" y="1295998"/>
              <a:ext cx="1908000" cy="10005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Replace image: </a:t>
              </a:r>
              <a:r>
                <a:rPr lang="nl" sz="800" b="1">
                  <a:solidFill>
                    <a:schemeClr val="dk1"/>
                  </a:solidFill>
                  <a:latin typeface="Quattrocento Sans"/>
                  <a:ea typeface="Quattrocento Sans"/>
                  <a:cs typeface="Quattrocento Sans"/>
                  <a:sym typeface="Quattrocento Sans"/>
                </a:rPr>
                <a:t>First delete the already placed photo.</a:t>
              </a:r>
              <a:r>
                <a:rPr lang="nl" sz="800" b="0">
                  <a:solidFill>
                    <a:schemeClr val="dk1"/>
                  </a:solidFill>
                  <a:latin typeface="Quattrocento Sans"/>
                  <a:ea typeface="Quattrocento Sans"/>
                  <a:cs typeface="Quattrocento Sans"/>
                  <a:sym typeface="Quattrocento Sans"/>
                </a:rPr>
                <a:t> Then insert a new image using drag-and-drop or the image button.</a:t>
              </a:r>
              <a:endParaRPr sz="800" b="0">
                <a:solidFill>
                  <a:schemeClr val="dk1"/>
                </a:solidFill>
                <a:latin typeface="Quattrocento Sans"/>
                <a:ea typeface="Quattrocento Sans"/>
                <a:cs typeface="Quattrocento Sans"/>
                <a:sym typeface="Quattrocento Sans"/>
              </a:endParaRPr>
            </a:p>
          </p:txBody>
        </p:sp>
        <p:sp>
          <p:nvSpPr>
            <p:cNvPr id="334" name="Google Shape;334;p18"/>
            <p:cNvSpPr txBox="1"/>
            <p:nvPr/>
          </p:nvSpPr>
          <p:spPr>
            <a:xfrm>
              <a:off x="12348000" y="2368475"/>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Adjust the image detail:</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Format &gt; Size &gt; Crop</a:t>
              </a:r>
              <a:endParaRPr sz="800" b="1">
                <a:solidFill>
                  <a:schemeClr val="dk1"/>
                </a:solidFill>
                <a:latin typeface="Quattrocento Sans"/>
                <a:ea typeface="Quattrocento Sans"/>
                <a:cs typeface="Quattrocento Sans"/>
                <a:sym typeface="Quattrocento Sans"/>
              </a:endParaRPr>
            </a:p>
          </p:txBody>
        </p:sp>
      </p:grpSp>
      <p:pic>
        <p:nvPicPr>
          <p:cNvPr id="335" name="Google Shape;335;p18"/>
          <p:cNvPicPr preferRelativeResize="0"/>
          <p:nvPr/>
        </p:nvPicPr>
        <p:blipFill rotWithShape="1">
          <a:blip r:embed="rId2">
            <a:alphaModFix/>
          </a:blip>
          <a:srcRect/>
          <a:stretch/>
        </p:blipFill>
        <p:spPr>
          <a:xfrm>
            <a:off x="3175453" y="348540"/>
            <a:ext cx="1206230" cy="705120"/>
          </a:xfrm>
          <a:prstGeom prst="rect">
            <a:avLst/>
          </a:prstGeom>
          <a:noFill/>
          <a:ln>
            <a:noFill/>
          </a:ln>
        </p:spPr>
      </p:pic>
      <p:pic>
        <p:nvPicPr>
          <p:cNvPr id="336" name="Google Shape;336;p18"/>
          <p:cNvPicPr preferRelativeResize="0"/>
          <p:nvPr/>
        </p:nvPicPr>
        <p:blipFill rotWithShape="1">
          <a:blip r:embed="rId3">
            <a:alphaModFix/>
          </a:blip>
          <a:srcRect/>
          <a:stretch/>
        </p:blipFill>
        <p:spPr>
          <a:xfrm>
            <a:off x="502124" y="323886"/>
            <a:ext cx="1938600" cy="788222"/>
          </a:xfrm>
          <a:prstGeom prst="rect">
            <a:avLst/>
          </a:prstGeom>
          <a:noFill/>
          <a:ln>
            <a:noFill/>
          </a:ln>
        </p:spPr>
      </p:pic>
      <p:sp>
        <p:nvSpPr>
          <p:cNvPr id="337" name="Google Shape;337;p18"/>
          <p:cNvSpPr>
            <a:spLocks noGrp="1"/>
          </p:cNvSpPr>
          <p:nvPr>
            <p:ph type="pic" idx="2"/>
          </p:nvPr>
        </p:nvSpPr>
        <p:spPr>
          <a:xfrm>
            <a:off x="0" y="0"/>
            <a:ext cx="9144000" cy="5143500"/>
          </a:xfrm>
          <a:prstGeom prst="rect">
            <a:avLst/>
          </a:prstGeom>
          <a:solidFill>
            <a:srgbClr val="F2F2F2"/>
          </a:solidFill>
          <a:ln>
            <a:noFill/>
          </a:ln>
        </p:spPr>
      </p:sp>
      <p:sp>
        <p:nvSpPr>
          <p:cNvPr id="338" name="Google Shape;338;p18"/>
          <p:cNvSpPr txBox="1">
            <a:spLocks noGrp="1"/>
          </p:cNvSpPr>
          <p:nvPr>
            <p:ph type="body" idx="1"/>
          </p:nvPr>
        </p:nvSpPr>
        <p:spPr>
          <a:xfrm>
            <a:off x="629841" y="4266010"/>
            <a:ext cx="3752700" cy="513000"/>
          </a:xfrm>
          <a:prstGeom prst="rect">
            <a:avLst/>
          </a:prstGeom>
          <a:noFill/>
          <a:ln>
            <a:noFill/>
          </a:ln>
        </p:spPr>
        <p:txBody>
          <a:bodyPr spcFirstLastPara="1" wrap="square" lIns="0" tIns="0" rIns="0" bIns="0" anchor="t" anchorCtr="0">
            <a:noAutofit/>
          </a:bodyPr>
          <a:lstStyle>
            <a:lvl1pPr marL="457200" lvl="0" indent="-228600" algn="l">
              <a:lnSpc>
                <a:spcPct val="127000"/>
              </a:lnSpc>
              <a:spcBef>
                <a:spcPts val="0"/>
              </a:spcBef>
              <a:spcAft>
                <a:spcPts val="0"/>
              </a:spcAft>
              <a:buClr>
                <a:schemeClr val="dk1"/>
              </a:buClr>
              <a:buSzPts val="1200"/>
              <a:buFont typeface="Quattrocento Sans"/>
              <a:buNone/>
              <a:defRPr sz="1200"/>
            </a:lvl1pPr>
            <a:lvl2pPr marL="914400" lvl="1" indent="-228600" algn="l">
              <a:lnSpc>
                <a:spcPct val="127000"/>
              </a:lnSpc>
              <a:spcBef>
                <a:spcPts val="0"/>
              </a:spcBef>
              <a:spcAft>
                <a:spcPts val="0"/>
              </a:spcAft>
              <a:buClr>
                <a:schemeClr val="dk1"/>
              </a:buClr>
              <a:buSzPts val="1200"/>
              <a:buFont typeface="Quattrocento Sans"/>
              <a:buNone/>
              <a:defRPr sz="1200"/>
            </a:lvl2pPr>
            <a:lvl3pPr marL="1371600" lvl="2" indent="-228600" algn="l">
              <a:lnSpc>
                <a:spcPct val="127000"/>
              </a:lnSpc>
              <a:spcBef>
                <a:spcPts val="0"/>
              </a:spcBef>
              <a:spcAft>
                <a:spcPts val="0"/>
              </a:spcAft>
              <a:buClr>
                <a:schemeClr val="dk1"/>
              </a:buClr>
              <a:buSzPts val="1200"/>
              <a:buFont typeface="Quattrocento Sans"/>
              <a:buNone/>
              <a:defRPr sz="1200"/>
            </a:lvl3pPr>
            <a:lvl4pPr marL="1828800" lvl="3" indent="-228600" algn="l">
              <a:lnSpc>
                <a:spcPct val="127000"/>
              </a:lnSpc>
              <a:spcBef>
                <a:spcPts val="0"/>
              </a:spcBef>
              <a:spcAft>
                <a:spcPts val="0"/>
              </a:spcAft>
              <a:buClr>
                <a:schemeClr val="dk1"/>
              </a:buClr>
              <a:buSzPts val="1200"/>
              <a:buFont typeface="Quattrocento Sans"/>
              <a:buNone/>
              <a:defRPr sz="1200"/>
            </a:lvl4pPr>
            <a:lvl5pPr marL="2286000" lvl="4" indent="-228600" algn="l">
              <a:lnSpc>
                <a:spcPct val="127000"/>
              </a:lnSpc>
              <a:spcBef>
                <a:spcPts val="0"/>
              </a:spcBef>
              <a:spcAft>
                <a:spcPts val="0"/>
              </a:spcAft>
              <a:buClr>
                <a:schemeClr val="dk1"/>
              </a:buClr>
              <a:buSzPts val="1200"/>
              <a:buFont typeface="Quattrocento Sans"/>
              <a:buNone/>
              <a:defRPr sz="1200"/>
            </a:lvl5pPr>
            <a:lvl6pPr marL="2743200" lvl="5" indent="-228600" algn="l">
              <a:lnSpc>
                <a:spcPct val="127000"/>
              </a:lnSpc>
              <a:spcBef>
                <a:spcPts val="0"/>
              </a:spcBef>
              <a:spcAft>
                <a:spcPts val="0"/>
              </a:spcAft>
              <a:buClr>
                <a:schemeClr val="dk1"/>
              </a:buClr>
              <a:buSzPts val="1200"/>
              <a:buFont typeface="Quattrocento Sans"/>
              <a:buNone/>
              <a:defRPr sz="1200"/>
            </a:lvl6pPr>
            <a:lvl7pPr marL="3200400" lvl="6" indent="-228600" algn="l">
              <a:lnSpc>
                <a:spcPct val="127000"/>
              </a:lnSpc>
              <a:spcBef>
                <a:spcPts val="0"/>
              </a:spcBef>
              <a:spcAft>
                <a:spcPts val="0"/>
              </a:spcAft>
              <a:buClr>
                <a:schemeClr val="dk1"/>
              </a:buClr>
              <a:buSzPts val="1200"/>
              <a:buFont typeface="Quattrocento Sans"/>
              <a:buNone/>
              <a:defRPr sz="1200"/>
            </a:lvl7pPr>
            <a:lvl8pPr marL="3657600" lvl="7" indent="-228600" algn="l">
              <a:lnSpc>
                <a:spcPct val="127000"/>
              </a:lnSpc>
              <a:spcBef>
                <a:spcPts val="0"/>
              </a:spcBef>
              <a:spcAft>
                <a:spcPts val="0"/>
              </a:spcAft>
              <a:buClr>
                <a:schemeClr val="dk1"/>
              </a:buClr>
              <a:buSzPts val="1200"/>
              <a:buFont typeface="Quattrocento Sans"/>
              <a:buNone/>
              <a:defRPr sz="1200"/>
            </a:lvl8pPr>
            <a:lvl9pPr marL="4114800" lvl="8" indent="-228600" algn="l">
              <a:lnSpc>
                <a:spcPct val="127000"/>
              </a:lnSpc>
              <a:spcBef>
                <a:spcPts val="0"/>
              </a:spcBef>
              <a:spcAft>
                <a:spcPts val="0"/>
              </a:spcAft>
              <a:buClr>
                <a:schemeClr val="dk1"/>
              </a:buClr>
              <a:buSzPts val="1200"/>
              <a:buFont typeface="Quattrocento Sans"/>
              <a:buNone/>
              <a:defRPr sz="1200"/>
            </a:lvl9pPr>
          </a:lstStyle>
          <a:p>
            <a:endParaRPr/>
          </a:p>
        </p:txBody>
      </p:sp>
      <p:sp>
        <p:nvSpPr>
          <p:cNvPr id="339" name="Google Shape;339;p18"/>
          <p:cNvSpPr txBox="1">
            <a:spLocks noGrp="1"/>
          </p:cNvSpPr>
          <p:nvPr>
            <p:ph type="subTitle" idx="3"/>
          </p:nvPr>
        </p:nvSpPr>
        <p:spPr>
          <a:xfrm>
            <a:off x="629841" y="2852738"/>
            <a:ext cx="3752700" cy="99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500"/>
              <a:buFont typeface="Quattrocento Sans"/>
              <a:buNone/>
              <a:defRPr sz="1500"/>
            </a:lvl1pPr>
            <a:lvl2pPr lvl="1" algn="l">
              <a:lnSpc>
                <a:spcPct val="100000"/>
              </a:lnSpc>
              <a:spcBef>
                <a:spcPts val="0"/>
              </a:spcBef>
              <a:spcAft>
                <a:spcPts val="0"/>
              </a:spcAft>
              <a:buClr>
                <a:schemeClr val="dk1"/>
              </a:buClr>
              <a:buSzPts val="1500"/>
              <a:buFont typeface="Quattrocento Sans"/>
              <a:buNone/>
              <a:defRPr sz="1500"/>
            </a:lvl2pPr>
            <a:lvl3pPr lvl="2" algn="l">
              <a:lnSpc>
                <a:spcPct val="100000"/>
              </a:lnSpc>
              <a:spcBef>
                <a:spcPts val="0"/>
              </a:spcBef>
              <a:spcAft>
                <a:spcPts val="0"/>
              </a:spcAft>
              <a:buClr>
                <a:schemeClr val="dk1"/>
              </a:buClr>
              <a:buSzPts val="1500"/>
              <a:buFont typeface="Quattrocento Sans"/>
              <a:buNone/>
              <a:defRPr sz="1500"/>
            </a:lvl3pPr>
            <a:lvl4pPr lvl="3" algn="l">
              <a:lnSpc>
                <a:spcPct val="100000"/>
              </a:lnSpc>
              <a:spcBef>
                <a:spcPts val="0"/>
              </a:spcBef>
              <a:spcAft>
                <a:spcPts val="0"/>
              </a:spcAft>
              <a:buClr>
                <a:schemeClr val="dk1"/>
              </a:buClr>
              <a:buSzPts val="1500"/>
              <a:buFont typeface="Quattrocento Sans"/>
              <a:buNone/>
              <a:defRPr sz="1500"/>
            </a:lvl4pPr>
            <a:lvl5pPr lvl="4" algn="l">
              <a:lnSpc>
                <a:spcPct val="100000"/>
              </a:lnSpc>
              <a:spcBef>
                <a:spcPts val="0"/>
              </a:spcBef>
              <a:spcAft>
                <a:spcPts val="0"/>
              </a:spcAft>
              <a:buClr>
                <a:schemeClr val="dk1"/>
              </a:buClr>
              <a:buSzPts val="1500"/>
              <a:buFont typeface="Quattrocento Sans"/>
              <a:buNone/>
              <a:defRPr sz="1500"/>
            </a:lvl5pPr>
            <a:lvl6pPr lvl="5" algn="l">
              <a:lnSpc>
                <a:spcPct val="100000"/>
              </a:lnSpc>
              <a:spcBef>
                <a:spcPts val="0"/>
              </a:spcBef>
              <a:spcAft>
                <a:spcPts val="0"/>
              </a:spcAft>
              <a:buClr>
                <a:schemeClr val="dk1"/>
              </a:buClr>
              <a:buSzPts val="1500"/>
              <a:buFont typeface="Quattrocento Sans"/>
              <a:buNone/>
              <a:defRPr sz="1500"/>
            </a:lvl6pPr>
            <a:lvl7pPr lvl="6" algn="l">
              <a:lnSpc>
                <a:spcPct val="100000"/>
              </a:lnSpc>
              <a:spcBef>
                <a:spcPts val="0"/>
              </a:spcBef>
              <a:spcAft>
                <a:spcPts val="0"/>
              </a:spcAft>
              <a:buClr>
                <a:schemeClr val="dk1"/>
              </a:buClr>
              <a:buSzPts val="1500"/>
              <a:buFont typeface="Quattrocento Sans"/>
              <a:buNone/>
              <a:defRPr sz="1500"/>
            </a:lvl7pPr>
            <a:lvl8pPr lvl="7" algn="l">
              <a:lnSpc>
                <a:spcPct val="100000"/>
              </a:lnSpc>
              <a:spcBef>
                <a:spcPts val="0"/>
              </a:spcBef>
              <a:spcAft>
                <a:spcPts val="0"/>
              </a:spcAft>
              <a:buClr>
                <a:schemeClr val="dk1"/>
              </a:buClr>
              <a:buSzPts val="1500"/>
              <a:buFont typeface="Quattrocento Sans"/>
              <a:buNone/>
              <a:defRPr sz="1500"/>
            </a:lvl8pPr>
            <a:lvl9pPr lvl="8" algn="l">
              <a:lnSpc>
                <a:spcPct val="100000"/>
              </a:lnSpc>
              <a:spcBef>
                <a:spcPts val="0"/>
              </a:spcBef>
              <a:spcAft>
                <a:spcPts val="0"/>
              </a:spcAft>
              <a:buClr>
                <a:schemeClr val="dk1"/>
              </a:buClr>
              <a:buSzPts val="1500"/>
              <a:buFont typeface="Quattrocento Sans"/>
              <a:buNone/>
              <a:defRPr sz="1500"/>
            </a:lvl9pPr>
          </a:lstStyle>
          <a:p>
            <a:endParaRPr/>
          </a:p>
        </p:txBody>
      </p:sp>
      <p:sp>
        <p:nvSpPr>
          <p:cNvPr id="340" name="Google Shape;340;p18"/>
          <p:cNvSpPr txBox="1">
            <a:spLocks noGrp="1"/>
          </p:cNvSpPr>
          <p:nvPr>
            <p:ph type="ctrTitle"/>
          </p:nvPr>
        </p:nvSpPr>
        <p:spPr>
          <a:xfrm>
            <a:off x="629841" y="1589693"/>
            <a:ext cx="3752700" cy="9189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2600"/>
              <a:buNone/>
              <a:defRPr sz="2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1" name="Google Shape;341;p18"/>
          <p:cNvSpPr txBox="1">
            <a:spLocks noGrp="1"/>
          </p:cNvSpPr>
          <p:nvPr>
            <p:ph type="sldNum" idx="12"/>
          </p:nvPr>
        </p:nvSpPr>
        <p:spPr>
          <a:xfrm>
            <a:off x="8317170" y="5400000"/>
            <a:ext cx="378000" cy="139200"/>
          </a:xfrm>
          <a:prstGeom prst="rect">
            <a:avLst/>
          </a:prstGeom>
          <a:solidFill>
            <a:srgbClr val="E6E6E6"/>
          </a:solidFill>
          <a:ln>
            <a:noFill/>
          </a:ln>
        </p:spPr>
        <p:txBody>
          <a:bodyPr spcFirstLastPara="1" wrap="square" lIns="0" tIns="0" rIns="0" bIns="24300" anchor="ctr" anchorCtr="0">
            <a:noAutofit/>
          </a:bodyPr>
          <a:lstStyle>
            <a:lvl1pPr marL="0" lvl="0"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1pPr>
            <a:lvl2pPr marL="0" lvl="1"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2pPr>
            <a:lvl3pPr marL="0" lvl="2"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3pPr>
            <a:lvl4pPr marL="0" lvl="3"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4pPr>
            <a:lvl5pPr marL="0" lvl="4"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5pPr>
            <a:lvl6pPr marL="0" lvl="5"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6pPr>
            <a:lvl7pPr marL="0" lvl="6"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7pPr>
            <a:lvl8pPr marL="0" lvl="7"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8pPr>
            <a:lvl9pPr marL="0" lvl="8"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nl"/>
              <a:t>‹#›</a:t>
            </a:fld>
            <a:endParaRPr/>
          </a:p>
        </p:txBody>
      </p:sp>
      <p:sp>
        <p:nvSpPr>
          <p:cNvPr id="342" name="Google Shape;342;p18"/>
          <p:cNvSpPr txBox="1">
            <a:spLocks noGrp="1"/>
          </p:cNvSpPr>
          <p:nvPr>
            <p:ph type="ftr" idx="11"/>
          </p:nvPr>
        </p:nvSpPr>
        <p:spPr>
          <a:xfrm>
            <a:off x="315900" y="5400000"/>
            <a:ext cx="19200" cy="139200"/>
          </a:xfrm>
          <a:prstGeom prst="rect">
            <a:avLst/>
          </a:prstGeom>
          <a:solidFill>
            <a:srgbClr val="E6E6E6"/>
          </a:solidFill>
          <a:ln>
            <a:noFill/>
          </a:ln>
        </p:spPr>
        <p:txBody>
          <a:bodyPr spcFirstLastPara="1" wrap="square" lIns="178200" tIns="0" rIns="0" bIns="24300" anchor="ctr" anchorCtr="0">
            <a:noAutofit/>
          </a:bodyPr>
          <a:lstStyle>
            <a:lvl1pPr lvl="0" algn="l">
              <a:lnSpc>
                <a:spcPct val="100000"/>
              </a:lnSpc>
              <a:spcBef>
                <a:spcPts val="0"/>
              </a:spcBef>
              <a:spcAft>
                <a:spcPts val="0"/>
              </a:spcAft>
              <a:buClr>
                <a:srgbClr val="E6E6E6"/>
              </a:buClr>
              <a:buSzPts val="900"/>
              <a:buNone/>
              <a:defRPr>
                <a:solidFill>
                  <a:srgbClr val="E6E6E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580">
          <p15:clr>
            <a:srgbClr val="000000"/>
          </p15:clr>
        </p15:guide>
        <p15:guide id="2" pos="397">
          <p15:clr>
            <a:srgbClr val="000000"/>
          </p15:clr>
        </p15:guide>
        <p15:guide id="3" pos="2761">
          <p15:clr>
            <a:srgbClr val="000000"/>
          </p15:clr>
        </p15:guide>
        <p15:guide id="4" orient="horz" pos="1797">
          <p15:clr>
            <a:srgbClr val="000000"/>
          </p15:clr>
        </p15:guide>
        <p15:guide id="5" orient="horz" pos="2687">
          <p15:clr>
            <a:srgbClr val="00000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with image (B)">
  <p:cSld name="Title slide with image (B)">
    <p:spTree>
      <p:nvGrpSpPr>
        <p:cNvPr id="1" name="Shape 343"/>
        <p:cNvGrpSpPr/>
        <p:nvPr/>
      </p:nvGrpSpPr>
      <p:grpSpPr>
        <a:xfrm>
          <a:off x="0" y="0"/>
          <a:ext cx="0" cy="0"/>
          <a:chOff x="0" y="0"/>
          <a:chExt cx="0" cy="0"/>
        </a:xfrm>
      </p:grpSpPr>
      <p:grpSp>
        <p:nvGrpSpPr>
          <p:cNvPr id="344" name="Google Shape;344;p19"/>
          <p:cNvGrpSpPr/>
          <p:nvPr/>
        </p:nvGrpSpPr>
        <p:grpSpPr>
          <a:xfrm>
            <a:off x="315900" y="-270000"/>
            <a:ext cx="10376100" cy="1188000"/>
            <a:chOff x="421200" y="-360000"/>
            <a:chExt cx="13834800" cy="1584000"/>
          </a:xfrm>
        </p:grpSpPr>
        <p:sp>
          <p:nvSpPr>
            <p:cNvPr id="345" name="Google Shape;345;p19"/>
            <p:cNvSpPr txBox="1"/>
            <p:nvPr/>
          </p:nvSpPr>
          <p:spPr>
            <a:xfrm>
              <a:off x="12348000" y="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Automatically move text boxes back to the original position :</a:t>
              </a:r>
              <a:endParaRPr sz="1100"/>
            </a:p>
            <a:p>
              <a:pPr marL="0" marR="0" lvl="0" indent="0" algn="l" rtl="0">
                <a:lnSpc>
                  <a:spcPct val="100000"/>
                </a:lnSpc>
                <a:spcBef>
                  <a:spcPts val="0"/>
                </a:spcBef>
                <a:spcAft>
                  <a:spcPts val="0"/>
                </a:spcAft>
                <a:buNone/>
              </a:pPr>
              <a:r>
                <a:rPr lang="nl" sz="800" b="1">
                  <a:solidFill>
                    <a:schemeClr val="dk1"/>
                  </a:solidFill>
                  <a:latin typeface="Quattrocento Sans"/>
                  <a:ea typeface="Quattrocento Sans"/>
                  <a:cs typeface="Quattrocento Sans"/>
                  <a:sym typeface="Quattrocento Sans"/>
                </a:rPr>
                <a:t>Home &gt; Slides &gt; Reset</a:t>
              </a:r>
              <a:endParaRPr sz="800" b="1">
                <a:solidFill>
                  <a:schemeClr val="dk1"/>
                </a:solidFill>
                <a:latin typeface="Quattrocento Sans"/>
                <a:ea typeface="Quattrocento Sans"/>
                <a:cs typeface="Quattrocento Sans"/>
                <a:sym typeface="Quattrocento Sans"/>
              </a:endParaRPr>
            </a:p>
          </p:txBody>
        </p:sp>
        <p:sp>
          <p:nvSpPr>
            <p:cNvPr id="346" name="Google Shape;346;p19"/>
            <p:cNvSpPr txBox="1"/>
            <p:nvPr/>
          </p:nvSpPr>
          <p:spPr>
            <a:xfrm>
              <a:off x="12348000" y="64800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Change the slide layout </a:t>
              </a: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in the menu via:</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Home &gt; Slides &gt; Layout</a:t>
              </a:r>
              <a:endParaRPr sz="1100"/>
            </a:p>
          </p:txBody>
        </p:sp>
        <p:sp>
          <p:nvSpPr>
            <p:cNvPr id="347" name="Google Shape;347;p19"/>
            <p:cNvSpPr txBox="1"/>
            <p:nvPr/>
          </p:nvSpPr>
          <p:spPr>
            <a:xfrm>
              <a:off x="5291313" y="-360000"/>
              <a:ext cx="6480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i="0" u="none" strike="noStrike" cap="none">
                  <a:solidFill>
                    <a:schemeClr val="dk1"/>
                  </a:solidFill>
                  <a:latin typeface="Quattrocento Sans"/>
                  <a:ea typeface="Quattrocento Sans"/>
                  <a:cs typeface="Quattrocento Sans"/>
                  <a:sym typeface="Quattrocento Sans"/>
                </a:rPr>
                <a:t>Activate guides in the menu : </a:t>
              </a:r>
              <a:r>
                <a:rPr lang="nl" sz="800" b="1" i="0" u="none" strike="noStrike" cap="none">
                  <a:solidFill>
                    <a:schemeClr val="dk1"/>
                  </a:solidFill>
                  <a:latin typeface="Quattrocento Sans"/>
                  <a:ea typeface="Quattrocento Sans"/>
                  <a:cs typeface="Quattrocento Sans"/>
                  <a:sym typeface="Quattrocento Sans"/>
                </a:rPr>
                <a:t>View &gt; Show &gt; Guides</a:t>
              </a:r>
              <a:endParaRPr sz="800" b="0" i="0" u="none" strike="noStrike" cap="none">
                <a:solidFill>
                  <a:schemeClr val="dk1"/>
                </a:solidFill>
                <a:latin typeface="Quattrocento Sans"/>
                <a:ea typeface="Quattrocento Sans"/>
                <a:cs typeface="Quattrocento Sans"/>
                <a:sym typeface="Quattrocento Sans"/>
              </a:endParaRPr>
            </a:p>
          </p:txBody>
        </p:sp>
        <p:sp>
          <p:nvSpPr>
            <p:cNvPr id="348" name="Google Shape;348;p19"/>
            <p:cNvSpPr txBox="1"/>
            <p:nvPr/>
          </p:nvSpPr>
          <p:spPr>
            <a:xfrm>
              <a:off x="421200" y="-360000"/>
              <a:ext cx="4788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1" i="0" u="none" strike="noStrike" cap="none">
                  <a:solidFill>
                    <a:schemeClr val="dk1"/>
                  </a:solidFill>
                  <a:latin typeface="Quattrocento Sans"/>
                  <a:ea typeface="Quattrocento Sans"/>
                  <a:cs typeface="Quattrocento Sans"/>
                  <a:sym typeface="Quattrocento Sans"/>
                </a:rPr>
                <a:t>Please do not make any changes in the slide master!</a:t>
              </a:r>
              <a:endParaRPr sz="800" b="1" i="0" u="none" strike="noStrike" cap="none">
                <a:solidFill>
                  <a:schemeClr val="dk1"/>
                </a:solidFill>
                <a:latin typeface="Quattrocento Sans"/>
                <a:ea typeface="Quattrocento Sans"/>
                <a:cs typeface="Quattrocento Sans"/>
                <a:sym typeface="Quattrocento Sans"/>
              </a:endParaRPr>
            </a:p>
          </p:txBody>
        </p:sp>
      </p:grpSp>
      <p:grpSp>
        <p:nvGrpSpPr>
          <p:cNvPr id="349" name="Google Shape;349;p19"/>
          <p:cNvGrpSpPr/>
          <p:nvPr/>
        </p:nvGrpSpPr>
        <p:grpSpPr>
          <a:xfrm>
            <a:off x="9261000" y="1674000"/>
            <a:ext cx="1431000" cy="1236358"/>
            <a:chOff x="12348000" y="1295998"/>
            <a:chExt cx="1908000" cy="1648477"/>
          </a:xfrm>
        </p:grpSpPr>
        <p:sp>
          <p:nvSpPr>
            <p:cNvPr id="350" name="Google Shape;350;p19"/>
            <p:cNvSpPr txBox="1"/>
            <p:nvPr/>
          </p:nvSpPr>
          <p:spPr>
            <a:xfrm>
              <a:off x="12348000" y="1295998"/>
              <a:ext cx="1908000" cy="10005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Replace image: </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First delete the already placed photo.</a:t>
              </a:r>
              <a:r>
                <a:rPr lang="nl" sz="800" b="0">
                  <a:solidFill>
                    <a:schemeClr val="dk1"/>
                  </a:solidFill>
                  <a:latin typeface="Quattrocento Sans"/>
                  <a:ea typeface="Quattrocento Sans"/>
                  <a:cs typeface="Quattrocento Sans"/>
                  <a:sym typeface="Quattrocento Sans"/>
                </a:rPr>
                <a:t> Then insert a new image using drag-and-drop.</a:t>
              </a:r>
              <a:endParaRPr sz="800" b="0">
                <a:solidFill>
                  <a:schemeClr val="dk1"/>
                </a:solidFill>
                <a:latin typeface="Quattrocento Sans"/>
                <a:ea typeface="Quattrocento Sans"/>
                <a:cs typeface="Quattrocento Sans"/>
                <a:sym typeface="Quattrocento Sans"/>
              </a:endParaRPr>
            </a:p>
          </p:txBody>
        </p:sp>
        <p:sp>
          <p:nvSpPr>
            <p:cNvPr id="351" name="Google Shape;351;p19"/>
            <p:cNvSpPr txBox="1"/>
            <p:nvPr/>
          </p:nvSpPr>
          <p:spPr>
            <a:xfrm>
              <a:off x="12348000" y="2368475"/>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Adjust the image detail:</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Format &gt; Size &gt; Crop</a:t>
              </a:r>
              <a:endParaRPr sz="800" b="1">
                <a:solidFill>
                  <a:schemeClr val="dk1"/>
                </a:solidFill>
                <a:latin typeface="Quattrocento Sans"/>
                <a:ea typeface="Quattrocento Sans"/>
                <a:cs typeface="Quattrocento Sans"/>
                <a:sym typeface="Quattrocento Sans"/>
              </a:endParaRPr>
            </a:p>
          </p:txBody>
        </p:sp>
      </p:grpSp>
      <p:pic>
        <p:nvPicPr>
          <p:cNvPr id="352" name="Google Shape;352;p19"/>
          <p:cNvPicPr preferRelativeResize="0"/>
          <p:nvPr/>
        </p:nvPicPr>
        <p:blipFill rotWithShape="1">
          <a:blip r:embed="rId2">
            <a:alphaModFix/>
          </a:blip>
          <a:srcRect/>
          <a:stretch/>
        </p:blipFill>
        <p:spPr>
          <a:xfrm>
            <a:off x="4499008" y="699027"/>
            <a:ext cx="1206230" cy="705120"/>
          </a:xfrm>
          <a:prstGeom prst="rect">
            <a:avLst/>
          </a:prstGeom>
          <a:noFill/>
          <a:ln>
            <a:noFill/>
          </a:ln>
        </p:spPr>
      </p:pic>
      <p:pic>
        <p:nvPicPr>
          <p:cNvPr id="353" name="Google Shape;353;p19"/>
          <p:cNvPicPr preferRelativeResize="0"/>
          <p:nvPr/>
        </p:nvPicPr>
        <p:blipFill rotWithShape="1">
          <a:blip r:embed="rId3">
            <a:alphaModFix/>
          </a:blip>
          <a:srcRect/>
          <a:stretch/>
        </p:blipFill>
        <p:spPr>
          <a:xfrm>
            <a:off x="635144" y="660332"/>
            <a:ext cx="1938600" cy="788222"/>
          </a:xfrm>
          <a:prstGeom prst="rect">
            <a:avLst/>
          </a:prstGeom>
          <a:noFill/>
          <a:ln>
            <a:noFill/>
          </a:ln>
        </p:spPr>
      </p:pic>
      <p:sp>
        <p:nvSpPr>
          <p:cNvPr id="354" name="Google Shape;354;p19"/>
          <p:cNvSpPr>
            <a:spLocks noGrp="1"/>
          </p:cNvSpPr>
          <p:nvPr>
            <p:ph type="pic" idx="2"/>
          </p:nvPr>
        </p:nvSpPr>
        <p:spPr>
          <a:xfrm>
            <a:off x="0" y="0"/>
            <a:ext cx="9144000" cy="5143500"/>
          </a:xfrm>
          <a:prstGeom prst="rect">
            <a:avLst/>
          </a:prstGeom>
          <a:solidFill>
            <a:srgbClr val="F2F2F2"/>
          </a:solidFill>
          <a:ln>
            <a:noFill/>
          </a:ln>
        </p:spPr>
      </p:sp>
      <p:sp>
        <p:nvSpPr>
          <p:cNvPr id="355" name="Google Shape;355;p19"/>
          <p:cNvSpPr txBox="1">
            <a:spLocks noGrp="1"/>
          </p:cNvSpPr>
          <p:nvPr>
            <p:ph type="body" idx="1"/>
          </p:nvPr>
        </p:nvSpPr>
        <p:spPr>
          <a:xfrm>
            <a:off x="764381" y="4035028"/>
            <a:ext cx="4942500" cy="270000"/>
          </a:xfrm>
          <a:prstGeom prst="rect">
            <a:avLst/>
          </a:prstGeom>
          <a:noFill/>
          <a:ln>
            <a:noFill/>
          </a:ln>
        </p:spPr>
        <p:txBody>
          <a:bodyPr spcFirstLastPara="1" wrap="square" lIns="0" tIns="0" rIns="0" bIns="0" anchor="t" anchorCtr="0">
            <a:noAutofit/>
          </a:bodyPr>
          <a:lstStyle>
            <a:lvl1pPr marL="457200" lvl="0" indent="-228600" algn="l">
              <a:lnSpc>
                <a:spcPct val="127000"/>
              </a:lnSpc>
              <a:spcBef>
                <a:spcPts val="0"/>
              </a:spcBef>
              <a:spcAft>
                <a:spcPts val="0"/>
              </a:spcAft>
              <a:buClr>
                <a:schemeClr val="dk1"/>
              </a:buClr>
              <a:buSzPts val="1200"/>
              <a:buFont typeface="Quattrocento Sans"/>
              <a:buNone/>
              <a:defRPr sz="1200"/>
            </a:lvl1pPr>
            <a:lvl2pPr marL="914400" lvl="1" indent="-228600" algn="l">
              <a:lnSpc>
                <a:spcPct val="127000"/>
              </a:lnSpc>
              <a:spcBef>
                <a:spcPts val="0"/>
              </a:spcBef>
              <a:spcAft>
                <a:spcPts val="0"/>
              </a:spcAft>
              <a:buClr>
                <a:schemeClr val="dk1"/>
              </a:buClr>
              <a:buSzPts val="1200"/>
              <a:buFont typeface="Quattrocento Sans"/>
              <a:buNone/>
              <a:defRPr sz="1200"/>
            </a:lvl2pPr>
            <a:lvl3pPr marL="1371600" lvl="2" indent="-228600" algn="l">
              <a:lnSpc>
                <a:spcPct val="127000"/>
              </a:lnSpc>
              <a:spcBef>
                <a:spcPts val="0"/>
              </a:spcBef>
              <a:spcAft>
                <a:spcPts val="0"/>
              </a:spcAft>
              <a:buClr>
                <a:schemeClr val="dk1"/>
              </a:buClr>
              <a:buSzPts val="1200"/>
              <a:buFont typeface="Quattrocento Sans"/>
              <a:buNone/>
              <a:defRPr sz="1200"/>
            </a:lvl3pPr>
            <a:lvl4pPr marL="1828800" lvl="3" indent="-228600" algn="l">
              <a:lnSpc>
                <a:spcPct val="127000"/>
              </a:lnSpc>
              <a:spcBef>
                <a:spcPts val="0"/>
              </a:spcBef>
              <a:spcAft>
                <a:spcPts val="0"/>
              </a:spcAft>
              <a:buClr>
                <a:schemeClr val="dk1"/>
              </a:buClr>
              <a:buSzPts val="1200"/>
              <a:buFont typeface="Quattrocento Sans"/>
              <a:buNone/>
              <a:defRPr sz="1200"/>
            </a:lvl4pPr>
            <a:lvl5pPr marL="2286000" lvl="4" indent="-228600" algn="l">
              <a:lnSpc>
                <a:spcPct val="127000"/>
              </a:lnSpc>
              <a:spcBef>
                <a:spcPts val="0"/>
              </a:spcBef>
              <a:spcAft>
                <a:spcPts val="0"/>
              </a:spcAft>
              <a:buClr>
                <a:schemeClr val="dk1"/>
              </a:buClr>
              <a:buSzPts val="1200"/>
              <a:buFont typeface="Quattrocento Sans"/>
              <a:buNone/>
              <a:defRPr sz="1200"/>
            </a:lvl5pPr>
            <a:lvl6pPr marL="2743200" lvl="5" indent="-228600" algn="l">
              <a:lnSpc>
                <a:spcPct val="127000"/>
              </a:lnSpc>
              <a:spcBef>
                <a:spcPts val="0"/>
              </a:spcBef>
              <a:spcAft>
                <a:spcPts val="0"/>
              </a:spcAft>
              <a:buClr>
                <a:schemeClr val="dk1"/>
              </a:buClr>
              <a:buSzPts val="1200"/>
              <a:buFont typeface="Quattrocento Sans"/>
              <a:buNone/>
              <a:defRPr sz="1200"/>
            </a:lvl6pPr>
            <a:lvl7pPr marL="3200400" lvl="6" indent="-228600" algn="l">
              <a:lnSpc>
                <a:spcPct val="127000"/>
              </a:lnSpc>
              <a:spcBef>
                <a:spcPts val="0"/>
              </a:spcBef>
              <a:spcAft>
                <a:spcPts val="0"/>
              </a:spcAft>
              <a:buClr>
                <a:schemeClr val="dk1"/>
              </a:buClr>
              <a:buSzPts val="1200"/>
              <a:buFont typeface="Quattrocento Sans"/>
              <a:buNone/>
              <a:defRPr sz="1200"/>
            </a:lvl7pPr>
            <a:lvl8pPr marL="3657600" lvl="7" indent="-228600" algn="l">
              <a:lnSpc>
                <a:spcPct val="127000"/>
              </a:lnSpc>
              <a:spcBef>
                <a:spcPts val="0"/>
              </a:spcBef>
              <a:spcAft>
                <a:spcPts val="0"/>
              </a:spcAft>
              <a:buClr>
                <a:schemeClr val="dk1"/>
              </a:buClr>
              <a:buSzPts val="1200"/>
              <a:buFont typeface="Quattrocento Sans"/>
              <a:buNone/>
              <a:defRPr sz="1200"/>
            </a:lvl8pPr>
            <a:lvl9pPr marL="4114800" lvl="8" indent="-228600" algn="l">
              <a:lnSpc>
                <a:spcPct val="127000"/>
              </a:lnSpc>
              <a:spcBef>
                <a:spcPts val="0"/>
              </a:spcBef>
              <a:spcAft>
                <a:spcPts val="0"/>
              </a:spcAft>
              <a:buClr>
                <a:schemeClr val="dk1"/>
              </a:buClr>
              <a:buSzPts val="1200"/>
              <a:buFont typeface="Quattrocento Sans"/>
              <a:buNone/>
              <a:defRPr sz="1200"/>
            </a:lvl9pPr>
          </a:lstStyle>
          <a:p>
            <a:endParaRPr/>
          </a:p>
        </p:txBody>
      </p:sp>
      <p:sp>
        <p:nvSpPr>
          <p:cNvPr id="356" name="Google Shape;356;p19"/>
          <p:cNvSpPr txBox="1">
            <a:spLocks noGrp="1"/>
          </p:cNvSpPr>
          <p:nvPr>
            <p:ph type="subTitle" idx="3"/>
          </p:nvPr>
        </p:nvSpPr>
        <p:spPr>
          <a:xfrm>
            <a:off x="764382" y="3086099"/>
            <a:ext cx="4940700" cy="75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500"/>
              <a:buFont typeface="Quattrocento Sans"/>
              <a:buNone/>
              <a:defRPr sz="1500"/>
            </a:lvl1pPr>
            <a:lvl2pPr lvl="1" algn="l">
              <a:lnSpc>
                <a:spcPct val="100000"/>
              </a:lnSpc>
              <a:spcBef>
                <a:spcPts val="0"/>
              </a:spcBef>
              <a:spcAft>
                <a:spcPts val="0"/>
              </a:spcAft>
              <a:buClr>
                <a:schemeClr val="dk1"/>
              </a:buClr>
              <a:buSzPts val="1500"/>
              <a:buFont typeface="Quattrocento Sans"/>
              <a:buNone/>
              <a:defRPr sz="1500"/>
            </a:lvl2pPr>
            <a:lvl3pPr lvl="2" algn="l">
              <a:lnSpc>
                <a:spcPct val="100000"/>
              </a:lnSpc>
              <a:spcBef>
                <a:spcPts val="0"/>
              </a:spcBef>
              <a:spcAft>
                <a:spcPts val="0"/>
              </a:spcAft>
              <a:buClr>
                <a:schemeClr val="dk1"/>
              </a:buClr>
              <a:buSzPts val="1500"/>
              <a:buFont typeface="Quattrocento Sans"/>
              <a:buNone/>
              <a:defRPr sz="1500"/>
            </a:lvl3pPr>
            <a:lvl4pPr lvl="3" algn="l">
              <a:lnSpc>
                <a:spcPct val="100000"/>
              </a:lnSpc>
              <a:spcBef>
                <a:spcPts val="0"/>
              </a:spcBef>
              <a:spcAft>
                <a:spcPts val="0"/>
              </a:spcAft>
              <a:buClr>
                <a:schemeClr val="dk1"/>
              </a:buClr>
              <a:buSzPts val="1500"/>
              <a:buFont typeface="Quattrocento Sans"/>
              <a:buNone/>
              <a:defRPr sz="1500"/>
            </a:lvl4pPr>
            <a:lvl5pPr lvl="4" algn="l">
              <a:lnSpc>
                <a:spcPct val="100000"/>
              </a:lnSpc>
              <a:spcBef>
                <a:spcPts val="0"/>
              </a:spcBef>
              <a:spcAft>
                <a:spcPts val="0"/>
              </a:spcAft>
              <a:buClr>
                <a:schemeClr val="dk1"/>
              </a:buClr>
              <a:buSzPts val="1500"/>
              <a:buFont typeface="Quattrocento Sans"/>
              <a:buNone/>
              <a:defRPr sz="1500"/>
            </a:lvl5pPr>
            <a:lvl6pPr lvl="5" algn="l">
              <a:lnSpc>
                <a:spcPct val="100000"/>
              </a:lnSpc>
              <a:spcBef>
                <a:spcPts val="0"/>
              </a:spcBef>
              <a:spcAft>
                <a:spcPts val="0"/>
              </a:spcAft>
              <a:buClr>
                <a:schemeClr val="dk1"/>
              </a:buClr>
              <a:buSzPts val="1500"/>
              <a:buFont typeface="Quattrocento Sans"/>
              <a:buNone/>
              <a:defRPr sz="1500"/>
            </a:lvl6pPr>
            <a:lvl7pPr lvl="6" algn="l">
              <a:lnSpc>
                <a:spcPct val="100000"/>
              </a:lnSpc>
              <a:spcBef>
                <a:spcPts val="0"/>
              </a:spcBef>
              <a:spcAft>
                <a:spcPts val="0"/>
              </a:spcAft>
              <a:buClr>
                <a:schemeClr val="dk1"/>
              </a:buClr>
              <a:buSzPts val="1500"/>
              <a:buFont typeface="Quattrocento Sans"/>
              <a:buNone/>
              <a:defRPr sz="1500"/>
            </a:lvl7pPr>
            <a:lvl8pPr lvl="7" algn="l">
              <a:lnSpc>
                <a:spcPct val="100000"/>
              </a:lnSpc>
              <a:spcBef>
                <a:spcPts val="0"/>
              </a:spcBef>
              <a:spcAft>
                <a:spcPts val="0"/>
              </a:spcAft>
              <a:buClr>
                <a:schemeClr val="dk1"/>
              </a:buClr>
              <a:buSzPts val="1500"/>
              <a:buFont typeface="Quattrocento Sans"/>
              <a:buNone/>
              <a:defRPr sz="1500"/>
            </a:lvl8pPr>
            <a:lvl9pPr lvl="8" algn="l">
              <a:lnSpc>
                <a:spcPct val="100000"/>
              </a:lnSpc>
              <a:spcBef>
                <a:spcPts val="0"/>
              </a:spcBef>
              <a:spcAft>
                <a:spcPts val="0"/>
              </a:spcAft>
              <a:buClr>
                <a:schemeClr val="dk1"/>
              </a:buClr>
              <a:buSzPts val="1500"/>
              <a:buFont typeface="Quattrocento Sans"/>
              <a:buNone/>
              <a:defRPr sz="1500"/>
            </a:lvl9pPr>
          </a:lstStyle>
          <a:p>
            <a:endParaRPr/>
          </a:p>
        </p:txBody>
      </p:sp>
      <p:sp>
        <p:nvSpPr>
          <p:cNvPr id="357" name="Google Shape;357;p19"/>
          <p:cNvSpPr txBox="1">
            <a:spLocks noGrp="1"/>
          </p:cNvSpPr>
          <p:nvPr>
            <p:ph type="ctrTitle"/>
          </p:nvPr>
        </p:nvSpPr>
        <p:spPr>
          <a:xfrm>
            <a:off x="764382" y="1836001"/>
            <a:ext cx="4942500" cy="916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2600"/>
              <a:buNone/>
              <a:defRPr sz="2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58" name="Google Shape;358;p19"/>
          <p:cNvSpPr txBox="1">
            <a:spLocks noGrp="1"/>
          </p:cNvSpPr>
          <p:nvPr>
            <p:ph type="sldNum" idx="12"/>
          </p:nvPr>
        </p:nvSpPr>
        <p:spPr>
          <a:xfrm>
            <a:off x="8317170" y="5400000"/>
            <a:ext cx="378000" cy="139200"/>
          </a:xfrm>
          <a:prstGeom prst="rect">
            <a:avLst/>
          </a:prstGeom>
          <a:solidFill>
            <a:srgbClr val="E6E6E6"/>
          </a:solidFill>
          <a:ln>
            <a:noFill/>
          </a:ln>
        </p:spPr>
        <p:txBody>
          <a:bodyPr spcFirstLastPara="1" wrap="square" lIns="0" tIns="0" rIns="0" bIns="24300" anchor="ctr" anchorCtr="0">
            <a:noAutofit/>
          </a:bodyPr>
          <a:lstStyle>
            <a:lvl1pPr marL="0" lvl="0"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1pPr>
            <a:lvl2pPr marL="0" lvl="1"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2pPr>
            <a:lvl3pPr marL="0" lvl="2"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3pPr>
            <a:lvl4pPr marL="0" lvl="3"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4pPr>
            <a:lvl5pPr marL="0" lvl="4"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5pPr>
            <a:lvl6pPr marL="0" lvl="5"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6pPr>
            <a:lvl7pPr marL="0" lvl="6"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7pPr>
            <a:lvl8pPr marL="0" lvl="7"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8pPr>
            <a:lvl9pPr marL="0" lvl="8"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nl"/>
              <a:t>‹#›</a:t>
            </a:fld>
            <a:endParaRPr/>
          </a:p>
        </p:txBody>
      </p:sp>
      <p:sp>
        <p:nvSpPr>
          <p:cNvPr id="359" name="Google Shape;359;p19"/>
          <p:cNvSpPr txBox="1">
            <a:spLocks noGrp="1"/>
          </p:cNvSpPr>
          <p:nvPr>
            <p:ph type="ftr" idx="11"/>
          </p:nvPr>
        </p:nvSpPr>
        <p:spPr>
          <a:xfrm>
            <a:off x="315900" y="5400000"/>
            <a:ext cx="19200" cy="139200"/>
          </a:xfrm>
          <a:prstGeom prst="rect">
            <a:avLst/>
          </a:prstGeom>
          <a:solidFill>
            <a:srgbClr val="E6E6E6"/>
          </a:solidFill>
          <a:ln>
            <a:noFill/>
          </a:ln>
        </p:spPr>
        <p:txBody>
          <a:bodyPr spcFirstLastPara="1" wrap="square" lIns="178200" tIns="0" rIns="0" bIns="24300" anchor="ctr" anchorCtr="0">
            <a:noAutofit/>
          </a:bodyPr>
          <a:lstStyle>
            <a:lvl1pPr lvl="0" algn="l">
              <a:lnSpc>
                <a:spcPct val="100000"/>
              </a:lnSpc>
              <a:spcBef>
                <a:spcPts val="0"/>
              </a:spcBef>
              <a:spcAft>
                <a:spcPts val="0"/>
              </a:spcAft>
              <a:buClr>
                <a:srgbClr val="E6E6E6"/>
              </a:buClr>
              <a:buSzPts val="900"/>
              <a:buNone/>
              <a:defRPr>
                <a:solidFill>
                  <a:srgbClr val="E6E6E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734">
          <p15:clr>
            <a:srgbClr val="000000"/>
          </p15:clr>
        </p15:guide>
        <p15:guide id="2" pos="481">
          <p15:clr>
            <a:srgbClr val="000000"/>
          </p15:clr>
        </p15:guide>
        <p15:guide id="3" pos="3595">
          <p15:clr>
            <a:srgbClr val="000000"/>
          </p15:clr>
        </p15:guide>
        <p15:guide id="4" orient="horz" pos="1944">
          <p15:clr>
            <a:srgbClr val="000000"/>
          </p15:clr>
        </p15:guide>
        <p15:guide id="5" orient="horz" pos="2542">
          <p15:clr>
            <a:srgbClr val="00000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Agenda">
  <p:cSld name="Agenda">
    <p:spTree>
      <p:nvGrpSpPr>
        <p:cNvPr id="1" name="Shape 360"/>
        <p:cNvGrpSpPr/>
        <p:nvPr/>
      </p:nvGrpSpPr>
      <p:grpSpPr>
        <a:xfrm>
          <a:off x="0" y="0"/>
          <a:ext cx="0" cy="0"/>
          <a:chOff x="0" y="0"/>
          <a:chExt cx="0" cy="0"/>
        </a:xfrm>
      </p:grpSpPr>
      <p:sp>
        <p:nvSpPr>
          <p:cNvPr id="361" name="Google Shape;361;p20"/>
          <p:cNvSpPr txBox="1"/>
          <p:nvPr/>
        </p:nvSpPr>
        <p:spPr>
          <a:xfrm>
            <a:off x="315900" y="5265000"/>
            <a:ext cx="2970000" cy="162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0">
                <a:solidFill>
                  <a:schemeClr val="dk1"/>
                </a:solidFill>
                <a:latin typeface="Quattrocento Sans"/>
                <a:ea typeface="Quattrocento Sans"/>
                <a:cs typeface="Quattrocento Sans"/>
                <a:sym typeface="Quattrocento Sans"/>
              </a:rPr>
              <a:t>Adjust footer: </a:t>
            </a:r>
            <a:r>
              <a:rPr lang="nl" sz="800" b="1">
                <a:solidFill>
                  <a:schemeClr val="dk1"/>
                </a:solidFill>
                <a:latin typeface="Quattrocento Sans"/>
                <a:ea typeface="Quattrocento Sans"/>
                <a:cs typeface="Quattrocento Sans"/>
                <a:sym typeface="Quattrocento Sans"/>
              </a:rPr>
              <a:t>Insert &gt; Text &gt; Header &amp; Footer</a:t>
            </a:r>
            <a:endParaRPr sz="800" b="1">
              <a:solidFill>
                <a:schemeClr val="dk1"/>
              </a:solidFill>
              <a:latin typeface="Quattrocento Sans"/>
              <a:ea typeface="Quattrocento Sans"/>
              <a:cs typeface="Quattrocento Sans"/>
              <a:sym typeface="Quattrocento Sans"/>
            </a:endParaRPr>
          </a:p>
        </p:txBody>
      </p:sp>
      <p:sp>
        <p:nvSpPr>
          <p:cNvPr id="362" name="Google Shape;362;p20"/>
          <p:cNvSpPr txBox="1"/>
          <p:nvPr/>
        </p:nvSpPr>
        <p:spPr>
          <a:xfrm>
            <a:off x="9261000" y="0"/>
            <a:ext cx="1431000" cy="432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Automatically move text boxes back to the original position :</a:t>
            </a:r>
            <a:endParaRPr sz="1100"/>
          </a:p>
          <a:p>
            <a:pPr marL="0" marR="0" lvl="0" indent="0" algn="l" rtl="0">
              <a:lnSpc>
                <a:spcPct val="100000"/>
              </a:lnSpc>
              <a:spcBef>
                <a:spcPts val="0"/>
              </a:spcBef>
              <a:spcAft>
                <a:spcPts val="0"/>
              </a:spcAft>
              <a:buNone/>
            </a:pPr>
            <a:r>
              <a:rPr lang="nl" sz="800" b="1">
                <a:solidFill>
                  <a:schemeClr val="dk1"/>
                </a:solidFill>
                <a:latin typeface="Quattrocento Sans"/>
                <a:ea typeface="Quattrocento Sans"/>
                <a:cs typeface="Quattrocento Sans"/>
                <a:sym typeface="Quattrocento Sans"/>
              </a:rPr>
              <a:t>Home &gt; Slides &gt; Reset</a:t>
            </a:r>
            <a:endParaRPr sz="800" b="1">
              <a:solidFill>
                <a:schemeClr val="dk1"/>
              </a:solidFill>
              <a:latin typeface="Quattrocento Sans"/>
              <a:ea typeface="Quattrocento Sans"/>
              <a:cs typeface="Quattrocento Sans"/>
              <a:sym typeface="Quattrocento Sans"/>
            </a:endParaRPr>
          </a:p>
        </p:txBody>
      </p:sp>
      <p:sp>
        <p:nvSpPr>
          <p:cNvPr id="363" name="Google Shape;363;p20"/>
          <p:cNvSpPr txBox="1"/>
          <p:nvPr/>
        </p:nvSpPr>
        <p:spPr>
          <a:xfrm>
            <a:off x="9261000" y="486000"/>
            <a:ext cx="1431000" cy="432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Change the slide layout </a:t>
            </a: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in the menu via:</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Home &gt; Slides &gt; Layout</a:t>
            </a:r>
            <a:endParaRPr sz="1100"/>
          </a:p>
        </p:txBody>
      </p:sp>
      <p:sp>
        <p:nvSpPr>
          <p:cNvPr id="364" name="Google Shape;364;p20"/>
          <p:cNvSpPr txBox="1"/>
          <p:nvPr/>
        </p:nvSpPr>
        <p:spPr>
          <a:xfrm>
            <a:off x="3968485" y="-270000"/>
            <a:ext cx="4860000" cy="162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i="0" u="none" strike="noStrike" cap="none">
                <a:solidFill>
                  <a:schemeClr val="dk1"/>
                </a:solidFill>
                <a:latin typeface="Quattrocento Sans"/>
                <a:ea typeface="Quattrocento Sans"/>
                <a:cs typeface="Quattrocento Sans"/>
                <a:sym typeface="Quattrocento Sans"/>
              </a:rPr>
              <a:t>Activate guides in the menu : </a:t>
            </a:r>
            <a:r>
              <a:rPr lang="nl" sz="800" b="1" i="0" u="none" strike="noStrike" cap="none">
                <a:solidFill>
                  <a:schemeClr val="dk1"/>
                </a:solidFill>
                <a:latin typeface="Quattrocento Sans"/>
                <a:ea typeface="Quattrocento Sans"/>
                <a:cs typeface="Quattrocento Sans"/>
                <a:sym typeface="Quattrocento Sans"/>
              </a:rPr>
              <a:t>View &gt; Show &gt; Guides</a:t>
            </a:r>
            <a:endParaRPr sz="800" b="0" i="0" u="none" strike="noStrike" cap="none">
              <a:solidFill>
                <a:schemeClr val="dk1"/>
              </a:solidFill>
              <a:latin typeface="Quattrocento Sans"/>
              <a:ea typeface="Quattrocento Sans"/>
              <a:cs typeface="Quattrocento Sans"/>
              <a:sym typeface="Quattrocento Sans"/>
            </a:endParaRPr>
          </a:p>
        </p:txBody>
      </p:sp>
      <p:sp>
        <p:nvSpPr>
          <p:cNvPr id="365" name="Google Shape;365;p20"/>
          <p:cNvSpPr txBox="1"/>
          <p:nvPr/>
        </p:nvSpPr>
        <p:spPr>
          <a:xfrm>
            <a:off x="315900" y="-270000"/>
            <a:ext cx="3591000" cy="162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1" i="0" u="none" strike="noStrike" cap="none">
                <a:solidFill>
                  <a:schemeClr val="dk1"/>
                </a:solidFill>
                <a:latin typeface="Quattrocento Sans"/>
                <a:ea typeface="Quattrocento Sans"/>
                <a:cs typeface="Quattrocento Sans"/>
                <a:sym typeface="Quattrocento Sans"/>
              </a:rPr>
              <a:t>Please do not make any changes in the slide master!</a:t>
            </a:r>
            <a:endParaRPr sz="800" b="1" i="0" u="none" strike="noStrike" cap="none">
              <a:solidFill>
                <a:schemeClr val="dk1"/>
              </a:solidFill>
              <a:latin typeface="Quattrocento Sans"/>
              <a:ea typeface="Quattrocento Sans"/>
              <a:cs typeface="Quattrocento Sans"/>
              <a:sym typeface="Quattrocento Sans"/>
            </a:endParaRPr>
          </a:p>
        </p:txBody>
      </p:sp>
      <p:grpSp>
        <p:nvGrpSpPr>
          <p:cNvPr id="366" name="Google Shape;366;p20"/>
          <p:cNvGrpSpPr/>
          <p:nvPr/>
        </p:nvGrpSpPr>
        <p:grpSpPr>
          <a:xfrm>
            <a:off x="0" y="483394"/>
            <a:ext cx="9143583" cy="4661315"/>
            <a:chOff x="2" y="406"/>
            <a:chExt cx="7680" cy="3915"/>
          </a:xfrm>
        </p:grpSpPr>
        <p:sp>
          <p:nvSpPr>
            <p:cNvPr id="367" name="Google Shape;367;p20"/>
            <p:cNvSpPr/>
            <p:nvPr/>
          </p:nvSpPr>
          <p:spPr>
            <a:xfrm>
              <a:off x="630" y="3244"/>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68" name="Google Shape;368;p20"/>
            <p:cNvSpPr/>
            <p:nvPr/>
          </p:nvSpPr>
          <p:spPr>
            <a:xfrm>
              <a:off x="128" y="3342"/>
              <a:ext cx="125" cy="195"/>
            </a:xfrm>
            <a:custGeom>
              <a:avLst/>
              <a:gdLst/>
              <a:ahLst/>
              <a:cxnLst/>
              <a:rect l="l" t="t" r="r" b="b"/>
              <a:pathLst>
                <a:path w="554" h="865" extrusionOk="0">
                  <a:moveTo>
                    <a:pt x="554" y="0"/>
                  </a:moveTo>
                  <a:lnTo>
                    <a:pt x="554" y="433"/>
                  </a:lnTo>
                  <a:lnTo>
                    <a:pt x="554" y="865"/>
                  </a:lnTo>
                  <a:lnTo>
                    <a:pt x="0" y="433"/>
                  </a:lnTo>
                  <a:lnTo>
                    <a:pt x="554" y="0"/>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69" name="Google Shape;369;p20"/>
            <p:cNvSpPr/>
            <p:nvPr/>
          </p:nvSpPr>
          <p:spPr>
            <a:xfrm>
              <a:off x="379" y="3439"/>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3DAD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70" name="Google Shape;370;p20"/>
            <p:cNvSpPr/>
            <p:nvPr/>
          </p:nvSpPr>
          <p:spPr>
            <a:xfrm>
              <a:off x="379" y="3244"/>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71" name="Google Shape;371;p20"/>
            <p:cNvSpPr/>
            <p:nvPr/>
          </p:nvSpPr>
          <p:spPr>
            <a:xfrm>
              <a:off x="379" y="3342"/>
              <a:ext cx="126" cy="195"/>
            </a:xfrm>
            <a:custGeom>
              <a:avLst/>
              <a:gdLst/>
              <a:ahLst/>
              <a:cxnLst/>
              <a:rect l="l" t="t" r="r" b="b"/>
              <a:pathLst>
                <a:path w="554" h="865" extrusionOk="0">
                  <a:moveTo>
                    <a:pt x="554" y="0"/>
                  </a:moveTo>
                  <a:lnTo>
                    <a:pt x="554" y="432"/>
                  </a:lnTo>
                  <a:lnTo>
                    <a:pt x="554" y="865"/>
                  </a:lnTo>
                  <a:lnTo>
                    <a:pt x="0" y="432"/>
                  </a:lnTo>
                  <a:lnTo>
                    <a:pt x="554"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72" name="Google Shape;372;p20"/>
            <p:cNvSpPr/>
            <p:nvPr/>
          </p:nvSpPr>
          <p:spPr>
            <a:xfrm>
              <a:off x="128" y="3048"/>
              <a:ext cx="125"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73" name="Google Shape;373;p20"/>
            <p:cNvSpPr/>
            <p:nvPr/>
          </p:nvSpPr>
          <p:spPr>
            <a:xfrm>
              <a:off x="128" y="3635"/>
              <a:ext cx="125"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74" name="Google Shape;374;p20"/>
            <p:cNvSpPr/>
            <p:nvPr/>
          </p:nvSpPr>
          <p:spPr>
            <a:xfrm>
              <a:off x="505" y="3439"/>
              <a:ext cx="125" cy="197"/>
            </a:xfrm>
            <a:custGeom>
              <a:avLst/>
              <a:gdLst/>
              <a:ahLst/>
              <a:cxnLst/>
              <a:rect l="l" t="t" r="r" b="b"/>
              <a:pathLst>
                <a:path w="554" h="865" extrusionOk="0">
                  <a:moveTo>
                    <a:pt x="554" y="0"/>
                  </a:moveTo>
                  <a:lnTo>
                    <a:pt x="554" y="432"/>
                  </a:lnTo>
                  <a:lnTo>
                    <a:pt x="554" y="865"/>
                  </a:lnTo>
                  <a:lnTo>
                    <a:pt x="0" y="432"/>
                  </a:lnTo>
                  <a:lnTo>
                    <a:pt x="554" y="0"/>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75" name="Google Shape;375;p20"/>
            <p:cNvSpPr/>
            <p:nvPr/>
          </p:nvSpPr>
          <p:spPr>
            <a:xfrm>
              <a:off x="505" y="3048"/>
              <a:ext cx="125" cy="197"/>
            </a:xfrm>
            <a:custGeom>
              <a:avLst/>
              <a:gdLst/>
              <a:ahLst/>
              <a:cxnLst/>
              <a:rect l="l" t="t" r="r" b="b"/>
              <a:pathLst>
                <a:path w="555" h="866" extrusionOk="0">
                  <a:moveTo>
                    <a:pt x="555" y="0"/>
                  </a:moveTo>
                  <a:lnTo>
                    <a:pt x="555" y="433"/>
                  </a:lnTo>
                  <a:lnTo>
                    <a:pt x="555" y="866"/>
                  </a:lnTo>
                  <a:lnTo>
                    <a:pt x="0" y="433"/>
                  </a:lnTo>
                  <a:lnTo>
                    <a:pt x="555"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76" name="Google Shape;376;p20"/>
            <p:cNvSpPr/>
            <p:nvPr/>
          </p:nvSpPr>
          <p:spPr>
            <a:xfrm>
              <a:off x="630" y="3537"/>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77" name="Google Shape;377;p20"/>
            <p:cNvSpPr/>
            <p:nvPr/>
          </p:nvSpPr>
          <p:spPr>
            <a:xfrm>
              <a:off x="253" y="3048"/>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78" name="Google Shape;378;p20"/>
            <p:cNvSpPr/>
            <p:nvPr/>
          </p:nvSpPr>
          <p:spPr>
            <a:xfrm>
              <a:off x="253" y="3244"/>
              <a:ext cx="126" cy="195"/>
            </a:xfrm>
            <a:custGeom>
              <a:avLst/>
              <a:gdLst/>
              <a:ahLst/>
              <a:cxnLst/>
              <a:rect l="l" t="t" r="r" b="b"/>
              <a:pathLst>
                <a:path w="554" h="865" extrusionOk="0">
                  <a:moveTo>
                    <a:pt x="554" y="0"/>
                  </a:moveTo>
                  <a:lnTo>
                    <a:pt x="554" y="433"/>
                  </a:lnTo>
                  <a:lnTo>
                    <a:pt x="554" y="865"/>
                  </a:lnTo>
                  <a:lnTo>
                    <a:pt x="0" y="433"/>
                  </a:lnTo>
                  <a:lnTo>
                    <a:pt x="554" y="0"/>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79" name="Google Shape;379;p20"/>
            <p:cNvSpPr/>
            <p:nvPr/>
          </p:nvSpPr>
          <p:spPr>
            <a:xfrm>
              <a:off x="379" y="2950"/>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80" name="Google Shape;380;p20"/>
            <p:cNvSpPr/>
            <p:nvPr/>
          </p:nvSpPr>
          <p:spPr>
            <a:xfrm>
              <a:off x="379" y="2461"/>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81" name="Google Shape;381;p20"/>
            <p:cNvSpPr/>
            <p:nvPr/>
          </p:nvSpPr>
          <p:spPr>
            <a:xfrm>
              <a:off x="630" y="2754"/>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82" name="Google Shape;382;p20"/>
            <p:cNvSpPr/>
            <p:nvPr/>
          </p:nvSpPr>
          <p:spPr>
            <a:xfrm>
              <a:off x="128" y="2950"/>
              <a:ext cx="125"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B9EDE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83" name="Google Shape;383;p20"/>
            <p:cNvSpPr/>
            <p:nvPr/>
          </p:nvSpPr>
          <p:spPr>
            <a:xfrm>
              <a:off x="630" y="2559"/>
              <a:ext cx="126" cy="195"/>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84" name="Google Shape;384;p20"/>
            <p:cNvSpPr/>
            <p:nvPr/>
          </p:nvSpPr>
          <p:spPr>
            <a:xfrm>
              <a:off x="505" y="3831"/>
              <a:ext cx="125"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85" name="Google Shape;385;p20"/>
            <p:cNvSpPr/>
            <p:nvPr/>
          </p:nvSpPr>
          <p:spPr>
            <a:xfrm>
              <a:off x="756" y="1972"/>
              <a:ext cx="126" cy="195"/>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86" name="Google Shape;386;p20"/>
            <p:cNvSpPr/>
            <p:nvPr/>
          </p:nvSpPr>
          <p:spPr>
            <a:xfrm>
              <a:off x="253" y="2069"/>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87" name="Google Shape;387;p20"/>
            <p:cNvSpPr/>
            <p:nvPr/>
          </p:nvSpPr>
          <p:spPr>
            <a:xfrm>
              <a:off x="253" y="1972"/>
              <a:ext cx="126" cy="195"/>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88" name="Google Shape;388;p20"/>
            <p:cNvSpPr/>
            <p:nvPr/>
          </p:nvSpPr>
          <p:spPr>
            <a:xfrm>
              <a:off x="128" y="2069"/>
              <a:ext cx="125"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89" name="Google Shape;389;p20"/>
            <p:cNvSpPr/>
            <p:nvPr/>
          </p:nvSpPr>
          <p:spPr>
            <a:xfrm>
              <a:off x="253" y="2559"/>
              <a:ext cx="126" cy="195"/>
            </a:xfrm>
            <a:custGeom>
              <a:avLst/>
              <a:gdLst/>
              <a:ahLst/>
              <a:cxnLst/>
              <a:rect l="l" t="t" r="r" b="b"/>
              <a:pathLst>
                <a:path w="554" h="866" extrusionOk="0">
                  <a:moveTo>
                    <a:pt x="0" y="0"/>
                  </a:moveTo>
                  <a:lnTo>
                    <a:pt x="0" y="433"/>
                  </a:lnTo>
                  <a:lnTo>
                    <a:pt x="0" y="866"/>
                  </a:lnTo>
                  <a:lnTo>
                    <a:pt x="554" y="433"/>
                  </a:lnTo>
                  <a:lnTo>
                    <a:pt x="0" y="0"/>
                  </a:lnTo>
                  <a:close/>
                </a:path>
              </a:pathLst>
            </a:custGeom>
            <a:solidFill>
              <a:srgbClr val="EF3A8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90" name="Google Shape;390;p20"/>
            <p:cNvSpPr/>
            <p:nvPr/>
          </p:nvSpPr>
          <p:spPr>
            <a:xfrm>
              <a:off x="630" y="2265"/>
              <a:ext cx="126" cy="197"/>
            </a:xfrm>
            <a:custGeom>
              <a:avLst/>
              <a:gdLst/>
              <a:ahLst/>
              <a:cxnLst/>
              <a:rect l="l" t="t" r="r" b="b"/>
              <a:pathLst>
                <a:path w="555" h="866" extrusionOk="0">
                  <a:moveTo>
                    <a:pt x="555" y="433"/>
                  </a:moveTo>
                  <a:lnTo>
                    <a:pt x="0" y="866"/>
                  </a:lnTo>
                  <a:lnTo>
                    <a:pt x="0" y="433"/>
                  </a:lnTo>
                  <a:lnTo>
                    <a:pt x="0" y="0"/>
                  </a:lnTo>
                  <a:lnTo>
                    <a:pt x="555"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91" name="Google Shape;391;p20"/>
            <p:cNvSpPr/>
            <p:nvPr/>
          </p:nvSpPr>
          <p:spPr>
            <a:xfrm>
              <a:off x="756" y="2559"/>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92" name="Google Shape;392;p20"/>
            <p:cNvSpPr/>
            <p:nvPr/>
          </p:nvSpPr>
          <p:spPr>
            <a:xfrm>
              <a:off x="505" y="2559"/>
              <a:ext cx="125" cy="195"/>
            </a:xfrm>
            <a:custGeom>
              <a:avLst/>
              <a:gdLst/>
              <a:ahLst/>
              <a:cxnLst/>
              <a:rect l="l" t="t" r="r" b="b"/>
              <a:pathLst>
                <a:path w="554" h="866" extrusionOk="0">
                  <a:moveTo>
                    <a:pt x="0" y="0"/>
                  </a:moveTo>
                  <a:lnTo>
                    <a:pt x="0" y="433"/>
                  </a:lnTo>
                  <a:lnTo>
                    <a:pt x="0" y="866"/>
                  </a:lnTo>
                  <a:lnTo>
                    <a:pt x="554" y="433"/>
                  </a:lnTo>
                  <a:lnTo>
                    <a:pt x="0"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93" name="Google Shape;393;p20"/>
            <p:cNvSpPr/>
            <p:nvPr/>
          </p:nvSpPr>
          <p:spPr>
            <a:xfrm>
              <a:off x="379" y="2559"/>
              <a:ext cx="126"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94" name="Google Shape;394;p20"/>
            <p:cNvSpPr/>
            <p:nvPr/>
          </p:nvSpPr>
          <p:spPr>
            <a:xfrm>
              <a:off x="505" y="2167"/>
              <a:ext cx="125"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95" name="Google Shape;395;p20"/>
            <p:cNvSpPr/>
            <p:nvPr/>
          </p:nvSpPr>
          <p:spPr>
            <a:xfrm>
              <a:off x="253" y="2461"/>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96" name="Google Shape;396;p20"/>
            <p:cNvSpPr/>
            <p:nvPr/>
          </p:nvSpPr>
          <p:spPr>
            <a:xfrm>
              <a:off x="253" y="2657"/>
              <a:ext cx="126"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97" name="Google Shape;397;p20"/>
            <p:cNvSpPr/>
            <p:nvPr/>
          </p:nvSpPr>
          <p:spPr>
            <a:xfrm>
              <a:off x="756" y="2069"/>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98" name="Google Shape;398;p20"/>
            <p:cNvSpPr/>
            <p:nvPr/>
          </p:nvSpPr>
          <p:spPr>
            <a:xfrm>
              <a:off x="379" y="2265"/>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399" name="Google Shape;399;p20"/>
            <p:cNvSpPr/>
            <p:nvPr/>
          </p:nvSpPr>
          <p:spPr>
            <a:xfrm>
              <a:off x="505" y="1678"/>
              <a:ext cx="125"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00" name="Google Shape;400;p20"/>
            <p:cNvSpPr/>
            <p:nvPr/>
          </p:nvSpPr>
          <p:spPr>
            <a:xfrm>
              <a:off x="505" y="1189"/>
              <a:ext cx="125" cy="197"/>
            </a:xfrm>
            <a:custGeom>
              <a:avLst/>
              <a:gdLst/>
              <a:ahLst/>
              <a:cxnLst/>
              <a:rect l="l" t="t" r="r" b="b"/>
              <a:pathLst>
                <a:path w="555" h="866" extrusionOk="0">
                  <a:moveTo>
                    <a:pt x="555" y="433"/>
                  </a:moveTo>
                  <a:lnTo>
                    <a:pt x="0" y="866"/>
                  </a:lnTo>
                  <a:lnTo>
                    <a:pt x="0" y="433"/>
                  </a:lnTo>
                  <a:lnTo>
                    <a:pt x="0" y="0"/>
                  </a:lnTo>
                  <a:lnTo>
                    <a:pt x="555"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01" name="Google Shape;401;p20"/>
            <p:cNvSpPr/>
            <p:nvPr/>
          </p:nvSpPr>
          <p:spPr>
            <a:xfrm>
              <a:off x="630" y="1482"/>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02" name="Google Shape;402;p20"/>
            <p:cNvSpPr/>
            <p:nvPr/>
          </p:nvSpPr>
          <p:spPr>
            <a:xfrm>
              <a:off x="379" y="1482"/>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03" name="Google Shape;403;p20"/>
            <p:cNvSpPr/>
            <p:nvPr/>
          </p:nvSpPr>
          <p:spPr>
            <a:xfrm>
              <a:off x="630" y="1385"/>
              <a:ext cx="126" cy="195"/>
            </a:xfrm>
            <a:custGeom>
              <a:avLst/>
              <a:gdLst/>
              <a:ahLst/>
              <a:cxnLst/>
              <a:rect l="l" t="t" r="r" b="b"/>
              <a:pathLst>
                <a:path w="554" h="865" extrusionOk="0">
                  <a:moveTo>
                    <a:pt x="0" y="433"/>
                  </a:moveTo>
                  <a:lnTo>
                    <a:pt x="554" y="0"/>
                  </a:lnTo>
                  <a:lnTo>
                    <a:pt x="554" y="433"/>
                  </a:lnTo>
                  <a:lnTo>
                    <a:pt x="554" y="865"/>
                  </a:lnTo>
                  <a:lnTo>
                    <a:pt x="0" y="433"/>
                  </a:lnTo>
                  <a:close/>
                </a:path>
              </a:pathLst>
            </a:custGeom>
            <a:solidFill>
              <a:srgbClr val="CEE3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04" name="Google Shape;404;p20"/>
            <p:cNvSpPr/>
            <p:nvPr/>
          </p:nvSpPr>
          <p:spPr>
            <a:xfrm>
              <a:off x="756" y="1091"/>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05" name="Google Shape;405;p20"/>
            <p:cNvSpPr/>
            <p:nvPr/>
          </p:nvSpPr>
          <p:spPr>
            <a:xfrm>
              <a:off x="379" y="1580"/>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06" name="Google Shape;406;p20"/>
            <p:cNvSpPr/>
            <p:nvPr/>
          </p:nvSpPr>
          <p:spPr>
            <a:xfrm>
              <a:off x="630" y="1874"/>
              <a:ext cx="126" cy="195"/>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7BCB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07" name="Google Shape;407;p20"/>
            <p:cNvSpPr/>
            <p:nvPr/>
          </p:nvSpPr>
          <p:spPr>
            <a:xfrm>
              <a:off x="505" y="1874"/>
              <a:ext cx="125" cy="195"/>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CEE3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08" name="Google Shape;408;p20"/>
            <p:cNvSpPr/>
            <p:nvPr/>
          </p:nvSpPr>
          <p:spPr>
            <a:xfrm>
              <a:off x="128" y="1776"/>
              <a:ext cx="125"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09" name="Google Shape;409;p20"/>
            <p:cNvSpPr/>
            <p:nvPr/>
          </p:nvSpPr>
          <p:spPr>
            <a:xfrm>
              <a:off x="379" y="1776"/>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10" name="Google Shape;410;p20"/>
            <p:cNvSpPr/>
            <p:nvPr/>
          </p:nvSpPr>
          <p:spPr>
            <a:xfrm>
              <a:off x="379" y="1874"/>
              <a:ext cx="126" cy="195"/>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11" name="Google Shape;411;p20"/>
            <p:cNvSpPr/>
            <p:nvPr/>
          </p:nvSpPr>
          <p:spPr>
            <a:xfrm>
              <a:off x="379" y="406"/>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12" name="Google Shape;412;p20"/>
            <p:cNvSpPr/>
            <p:nvPr/>
          </p:nvSpPr>
          <p:spPr>
            <a:xfrm>
              <a:off x="379" y="700"/>
              <a:ext cx="126" cy="195"/>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13" name="Google Shape;413;p20"/>
            <p:cNvSpPr/>
            <p:nvPr/>
          </p:nvSpPr>
          <p:spPr>
            <a:xfrm>
              <a:off x="2" y="3439"/>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14" name="Google Shape;414;p20"/>
            <p:cNvSpPr/>
            <p:nvPr/>
          </p:nvSpPr>
          <p:spPr>
            <a:xfrm>
              <a:off x="2" y="3048"/>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15" name="Google Shape;415;p20"/>
            <p:cNvSpPr/>
            <p:nvPr/>
          </p:nvSpPr>
          <p:spPr>
            <a:xfrm>
              <a:off x="2" y="3244"/>
              <a:ext cx="126" cy="195"/>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16" name="Google Shape;416;p20"/>
            <p:cNvSpPr/>
            <p:nvPr/>
          </p:nvSpPr>
          <p:spPr>
            <a:xfrm>
              <a:off x="2" y="3342"/>
              <a:ext cx="126" cy="195"/>
            </a:xfrm>
            <a:custGeom>
              <a:avLst/>
              <a:gdLst/>
              <a:ahLst/>
              <a:cxnLst/>
              <a:rect l="l" t="t" r="r" b="b"/>
              <a:pathLst>
                <a:path w="554" h="865" extrusionOk="0">
                  <a:moveTo>
                    <a:pt x="554" y="432"/>
                  </a:moveTo>
                  <a:lnTo>
                    <a:pt x="0" y="865"/>
                  </a:lnTo>
                  <a:lnTo>
                    <a:pt x="0" y="432"/>
                  </a:lnTo>
                  <a:lnTo>
                    <a:pt x="0" y="0"/>
                  </a:lnTo>
                  <a:lnTo>
                    <a:pt x="554" y="432"/>
                  </a:lnTo>
                  <a:close/>
                </a:path>
              </a:pathLst>
            </a:custGeom>
            <a:solidFill>
              <a:srgbClr val="B18CC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17" name="Google Shape;417;p20"/>
            <p:cNvSpPr/>
            <p:nvPr/>
          </p:nvSpPr>
          <p:spPr>
            <a:xfrm>
              <a:off x="2" y="2657"/>
              <a:ext cx="126"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18" name="Google Shape;418;p20"/>
            <p:cNvSpPr/>
            <p:nvPr/>
          </p:nvSpPr>
          <p:spPr>
            <a:xfrm>
              <a:off x="2" y="2559"/>
              <a:ext cx="126" cy="195"/>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19" name="Google Shape;419;p20"/>
            <p:cNvSpPr/>
            <p:nvPr/>
          </p:nvSpPr>
          <p:spPr>
            <a:xfrm>
              <a:off x="2" y="2167"/>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20" name="Google Shape;420;p20"/>
            <p:cNvSpPr/>
            <p:nvPr/>
          </p:nvSpPr>
          <p:spPr>
            <a:xfrm>
              <a:off x="2" y="2069"/>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21" name="Google Shape;421;p20"/>
            <p:cNvSpPr/>
            <p:nvPr/>
          </p:nvSpPr>
          <p:spPr>
            <a:xfrm>
              <a:off x="2" y="1874"/>
              <a:ext cx="126" cy="195"/>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22" name="Google Shape;422;p20"/>
            <p:cNvSpPr/>
            <p:nvPr/>
          </p:nvSpPr>
          <p:spPr>
            <a:xfrm>
              <a:off x="128" y="700"/>
              <a:ext cx="125" cy="195"/>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23" name="Google Shape;423;p20"/>
            <p:cNvSpPr/>
            <p:nvPr/>
          </p:nvSpPr>
          <p:spPr>
            <a:xfrm>
              <a:off x="505" y="1287"/>
              <a:ext cx="125" cy="195"/>
            </a:xfrm>
            <a:custGeom>
              <a:avLst/>
              <a:gdLst/>
              <a:ahLst/>
              <a:cxnLst/>
              <a:rect l="l" t="t" r="r" b="b"/>
              <a:pathLst>
                <a:path w="554" h="865" extrusionOk="0">
                  <a:moveTo>
                    <a:pt x="554" y="0"/>
                  </a:moveTo>
                  <a:lnTo>
                    <a:pt x="554" y="433"/>
                  </a:lnTo>
                  <a:lnTo>
                    <a:pt x="554" y="865"/>
                  </a:lnTo>
                  <a:lnTo>
                    <a:pt x="0" y="433"/>
                  </a:lnTo>
                  <a:lnTo>
                    <a:pt x="554" y="0"/>
                  </a:lnTo>
                  <a:close/>
                </a:path>
              </a:pathLst>
            </a:custGeom>
            <a:solidFill>
              <a:srgbClr val="EF3A8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24" name="Google Shape;424;p20"/>
            <p:cNvSpPr/>
            <p:nvPr/>
          </p:nvSpPr>
          <p:spPr>
            <a:xfrm>
              <a:off x="756" y="602"/>
              <a:ext cx="126" cy="195"/>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25" name="Google Shape;425;p20"/>
            <p:cNvSpPr/>
            <p:nvPr/>
          </p:nvSpPr>
          <p:spPr>
            <a:xfrm>
              <a:off x="505" y="797"/>
              <a:ext cx="125" cy="197"/>
            </a:xfrm>
            <a:custGeom>
              <a:avLst/>
              <a:gdLst/>
              <a:ahLst/>
              <a:cxnLst/>
              <a:rect l="l" t="t" r="r" b="b"/>
              <a:pathLst>
                <a:path w="555" h="866" extrusionOk="0">
                  <a:moveTo>
                    <a:pt x="555" y="433"/>
                  </a:moveTo>
                  <a:lnTo>
                    <a:pt x="0" y="866"/>
                  </a:lnTo>
                  <a:lnTo>
                    <a:pt x="0" y="433"/>
                  </a:lnTo>
                  <a:lnTo>
                    <a:pt x="0" y="0"/>
                  </a:lnTo>
                  <a:lnTo>
                    <a:pt x="555" y="433"/>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26" name="Google Shape;426;p20"/>
            <p:cNvSpPr/>
            <p:nvPr/>
          </p:nvSpPr>
          <p:spPr>
            <a:xfrm>
              <a:off x="2" y="602"/>
              <a:ext cx="126" cy="195"/>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27" name="Google Shape;427;p20"/>
            <p:cNvSpPr/>
            <p:nvPr/>
          </p:nvSpPr>
          <p:spPr>
            <a:xfrm>
              <a:off x="253" y="1287"/>
              <a:ext cx="126"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28" name="Google Shape;428;p20"/>
            <p:cNvSpPr/>
            <p:nvPr/>
          </p:nvSpPr>
          <p:spPr>
            <a:xfrm>
              <a:off x="128" y="2461"/>
              <a:ext cx="125"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29" name="Google Shape;429;p20"/>
            <p:cNvSpPr/>
            <p:nvPr/>
          </p:nvSpPr>
          <p:spPr>
            <a:xfrm>
              <a:off x="128" y="2754"/>
              <a:ext cx="125"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30" name="Google Shape;430;p20"/>
            <p:cNvSpPr/>
            <p:nvPr/>
          </p:nvSpPr>
          <p:spPr>
            <a:xfrm>
              <a:off x="128" y="2852"/>
              <a:ext cx="125"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31" name="Google Shape;431;p20"/>
            <p:cNvSpPr/>
            <p:nvPr/>
          </p:nvSpPr>
          <p:spPr>
            <a:xfrm>
              <a:off x="253" y="2167"/>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BCB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32" name="Google Shape;432;p20"/>
            <p:cNvSpPr/>
            <p:nvPr/>
          </p:nvSpPr>
          <p:spPr>
            <a:xfrm>
              <a:off x="2" y="1482"/>
              <a:ext cx="126" cy="197"/>
            </a:xfrm>
            <a:custGeom>
              <a:avLst/>
              <a:gdLst/>
              <a:ahLst/>
              <a:cxnLst/>
              <a:rect l="l" t="t" r="r" b="b"/>
              <a:pathLst>
                <a:path w="554" h="865" extrusionOk="0">
                  <a:moveTo>
                    <a:pt x="554" y="865"/>
                  </a:moveTo>
                  <a:lnTo>
                    <a:pt x="554" y="432"/>
                  </a:lnTo>
                  <a:lnTo>
                    <a:pt x="554" y="0"/>
                  </a:lnTo>
                  <a:lnTo>
                    <a:pt x="0" y="432"/>
                  </a:lnTo>
                  <a:lnTo>
                    <a:pt x="554" y="865"/>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33" name="Google Shape;433;p20"/>
            <p:cNvSpPr/>
            <p:nvPr/>
          </p:nvSpPr>
          <p:spPr>
            <a:xfrm>
              <a:off x="253" y="1580"/>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34" name="Google Shape;434;p20"/>
            <p:cNvSpPr/>
            <p:nvPr/>
          </p:nvSpPr>
          <p:spPr>
            <a:xfrm>
              <a:off x="253" y="1482"/>
              <a:ext cx="126" cy="197"/>
            </a:xfrm>
            <a:custGeom>
              <a:avLst/>
              <a:gdLst/>
              <a:ahLst/>
              <a:cxnLst/>
              <a:rect l="l" t="t" r="r" b="b"/>
              <a:pathLst>
                <a:path w="554" h="865" extrusionOk="0">
                  <a:moveTo>
                    <a:pt x="554" y="865"/>
                  </a:moveTo>
                  <a:lnTo>
                    <a:pt x="554" y="432"/>
                  </a:lnTo>
                  <a:lnTo>
                    <a:pt x="554" y="0"/>
                  </a:lnTo>
                  <a:lnTo>
                    <a:pt x="0" y="432"/>
                  </a:lnTo>
                  <a:lnTo>
                    <a:pt x="554" y="865"/>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35" name="Google Shape;435;p20"/>
            <p:cNvSpPr/>
            <p:nvPr/>
          </p:nvSpPr>
          <p:spPr>
            <a:xfrm>
              <a:off x="379" y="1091"/>
              <a:ext cx="126"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36" name="Google Shape;436;p20"/>
            <p:cNvSpPr/>
            <p:nvPr/>
          </p:nvSpPr>
          <p:spPr>
            <a:xfrm>
              <a:off x="128" y="993"/>
              <a:ext cx="125"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37" name="Google Shape;437;p20"/>
            <p:cNvSpPr/>
            <p:nvPr/>
          </p:nvSpPr>
          <p:spPr>
            <a:xfrm>
              <a:off x="253" y="1091"/>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73DAD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38" name="Google Shape;438;p20"/>
            <p:cNvSpPr/>
            <p:nvPr/>
          </p:nvSpPr>
          <p:spPr>
            <a:xfrm>
              <a:off x="2" y="1678"/>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39" name="Google Shape;439;p20"/>
            <p:cNvSpPr/>
            <p:nvPr/>
          </p:nvSpPr>
          <p:spPr>
            <a:xfrm>
              <a:off x="2" y="1776"/>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40" name="Google Shape;440;p20"/>
            <p:cNvSpPr/>
            <p:nvPr/>
          </p:nvSpPr>
          <p:spPr>
            <a:xfrm>
              <a:off x="128" y="1287"/>
              <a:ext cx="125" cy="195"/>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41" name="Google Shape;441;p20"/>
            <p:cNvSpPr/>
            <p:nvPr/>
          </p:nvSpPr>
          <p:spPr>
            <a:xfrm>
              <a:off x="128" y="1580"/>
              <a:ext cx="125"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42" name="Google Shape;442;p20"/>
            <p:cNvSpPr/>
            <p:nvPr/>
          </p:nvSpPr>
          <p:spPr>
            <a:xfrm>
              <a:off x="6928" y="3635"/>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EF3A8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43" name="Google Shape;443;p20"/>
            <p:cNvSpPr/>
            <p:nvPr/>
          </p:nvSpPr>
          <p:spPr>
            <a:xfrm>
              <a:off x="7305" y="3342"/>
              <a:ext cx="126" cy="195"/>
            </a:xfrm>
            <a:custGeom>
              <a:avLst/>
              <a:gdLst/>
              <a:ahLst/>
              <a:cxnLst/>
              <a:rect l="l" t="t" r="r" b="b"/>
              <a:pathLst>
                <a:path w="554" h="865" extrusionOk="0">
                  <a:moveTo>
                    <a:pt x="554" y="433"/>
                  </a:moveTo>
                  <a:lnTo>
                    <a:pt x="0" y="865"/>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44" name="Google Shape;444;p20"/>
            <p:cNvSpPr/>
            <p:nvPr/>
          </p:nvSpPr>
          <p:spPr>
            <a:xfrm>
              <a:off x="7431" y="3635"/>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45" name="Google Shape;445;p20"/>
            <p:cNvSpPr/>
            <p:nvPr/>
          </p:nvSpPr>
          <p:spPr>
            <a:xfrm>
              <a:off x="7431" y="3244"/>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46" name="Google Shape;446;p20"/>
            <p:cNvSpPr/>
            <p:nvPr/>
          </p:nvSpPr>
          <p:spPr>
            <a:xfrm>
              <a:off x="7431" y="3439"/>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47" name="Google Shape;447;p20"/>
            <p:cNvSpPr/>
            <p:nvPr/>
          </p:nvSpPr>
          <p:spPr>
            <a:xfrm>
              <a:off x="7054" y="3537"/>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4FBAD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48" name="Google Shape;448;p20"/>
            <p:cNvSpPr/>
            <p:nvPr/>
          </p:nvSpPr>
          <p:spPr>
            <a:xfrm>
              <a:off x="7305" y="3048"/>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49" name="Google Shape;449;p20"/>
            <p:cNvSpPr/>
            <p:nvPr/>
          </p:nvSpPr>
          <p:spPr>
            <a:xfrm>
              <a:off x="7180" y="3537"/>
              <a:ext cx="125"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50" name="Google Shape;450;p20"/>
            <p:cNvSpPr/>
            <p:nvPr/>
          </p:nvSpPr>
          <p:spPr>
            <a:xfrm>
              <a:off x="7305" y="3244"/>
              <a:ext cx="126"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51" name="Google Shape;451;p20"/>
            <p:cNvSpPr/>
            <p:nvPr/>
          </p:nvSpPr>
          <p:spPr>
            <a:xfrm>
              <a:off x="7305" y="3146"/>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52" name="Google Shape;452;p20"/>
            <p:cNvSpPr/>
            <p:nvPr/>
          </p:nvSpPr>
          <p:spPr>
            <a:xfrm>
              <a:off x="7431" y="3146"/>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53" name="Google Shape;453;p20"/>
            <p:cNvSpPr/>
            <p:nvPr/>
          </p:nvSpPr>
          <p:spPr>
            <a:xfrm>
              <a:off x="7557" y="3733"/>
              <a:ext cx="125"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54" name="Google Shape;454;p20"/>
            <p:cNvSpPr/>
            <p:nvPr/>
          </p:nvSpPr>
          <p:spPr>
            <a:xfrm>
              <a:off x="7180" y="3439"/>
              <a:ext cx="125"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55" name="Google Shape;455;p20"/>
            <p:cNvSpPr/>
            <p:nvPr/>
          </p:nvSpPr>
          <p:spPr>
            <a:xfrm>
              <a:off x="7054" y="3439"/>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56" name="Google Shape;456;p20"/>
            <p:cNvSpPr/>
            <p:nvPr/>
          </p:nvSpPr>
          <p:spPr>
            <a:xfrm>
              <a:off x="7557" y="3146"/>
              <a:ext cx="125"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3B91D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57" name="Google Shape;457;p20"/>
            <p:cNvSpPr/>
            <p:nvPr/>
          </p:nvSpPr>
          <p:spPr>
            <a:xfrm>
              <a:off x="7180" y="3635"/>
              <a:ext cx="125"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58" name="Google Shape;458;p20"/>
            <p:cNvSpPr/>
            <p:nvPr/>
          </p:nvSpPr>
          <p:spPr>
            <a:xfrm>
              <a:off x="7054" y="363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59" name="Google Shape;459;p20"/>
            <p:cNvSpPr/>
            <p:nvPr/>
          </p:nvSpPr>
          <p:spPr>
            <a:xfrm>
              <a:off x="7054" y="2657"/>
              <a:ext cx="126" cy="195"/>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F3D7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60" name="Google Shape;460;p20"/>
            <p:cNvSpPr/>
            <p:nvPr/>
          </p:nvSpPr>
          <p:spPr>
            <a:xfrm>
              <a:off x="7180" y="3244"/>
              <a:ext cx="125" cy="195"/>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61" name="Google Shape;461;p20"/>
            <p:cNvSpPr/>
            <p:nvPr/>
          </p:nvSpPr>
          <p:spPr>
            <a:xfrm>
              <a:off x="7557" y="4124"/>
              <a:ext cx="125"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62" name="Google Shape;462;p20"/>
            <p:cNvSpPr/>
            <p:nvPr/>
          </p:nvSpPr>
          <p:spPr>
            <a:xfrm>
              <a:off x="7305" y="2265"/>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63" name="Google Shape;463;p20"/>
            <p:cNvSpPr/>
            <p:nvPr/>
          </p:nvSpPr>
          <p:spPr>
            <a:xfrm>
              <a:off x="7431" y="3342"/>
              <a:ext cx="126" cy="195"/>
            </a:xfrm>
            <a:custGeom>
              <a:avLst/>
              <a:gdLst/>
              <a:ahLst/>
              <a:cxnLst/>
              <a:rect l="l" t="t" r="r" b="b"/>
              <a:pathLst>
                <a:path w="554" h="865" extrusionOk="0">
                  <a:moveTo>
                    <a:pt x="0" y="433"/>
                  </a:moveTo>
                  <a:lnTo>
                    <a:pt x="554" y="865"/>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64" name="Google Shape;464;p20"/>
            <p:cNvSpPr/>
            <p:nvPr/>
          </p:nvSpPr>
          <p:spPr>
            <a:xfrm>
              <a:off x="6928" y="3537"/>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65" name="Google Shape;465;p20"/>
            <p:cNvSpPr/>
            <p:nvPr/>
          </p:nvSpPr>
          <p:spPr>
            <a:xfrm>
              <a:off x="6928" y="3146"/>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66" name="Google Shape;466;p20"/>
            <p:cNvSpPr/>
            <p:nvPr/>
          </p:nvSpPr>
          <p:spPr>
            <a:xfrm>
              <a:off x="6928" y="373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67" name="Google Shape;467;p20"/>
            <p:cNvSpPr/>
            <p:nvPr/>
          </p:nvSpPr>
          <p:spPr>
            <a:xfrm>
              <a:off x="6802" y="3929"/>
              <a:ext cx="126" cy="195"/>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68" name="Google Shape;468;p20"/>
            <p:cNvSpPr/>
            <p:nvPr/>
          </p:nvSpPr>
          <p:spPr>
            <a:xfrm>
              <a:off x="6802" y="3831"/>
              <a:ext cx="126" cy="195"/>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69" name="Google Shape;469;p20"/>
            <p:cNvSpPr/>
            <p:nvPr/>
          </p:nvSpPr>
          <p:spPr>
            <a:xfrm>
              <a:off x="7557" y="3244"/>
              <a:ext cx="125" cy="195"/>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70" name="Google Shape;470;p20"/>
            <p:cNvSpPr/>
            <p:nvPr/>
          </p:nvSpPr>
          <p:spPr>
            <a:xfrm>
              <a:off x="7054" y="3831"/>
              <a:ext cx="126"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71" name="Google Shape;471;p20"/>
            <p:cNvSpPr/>
            <p:nvPr/>
          </p:nvSpPr>
          <p:spPr>
            <a:xfrm>
              <a:off x="7305" y="3537"/>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72" name="Google Shape;472;p20"/>
            <p:cNvSpPr/>
            <p:nvPr/>
          </p:nvSpPr>
          <p:spPr>
            <a:xfrm>
              <a:off x="7054" y="3342"/>
              <a:ext cx="126" cy="195"/>
            </a:xfrm>
            <a:custGeom>
              <a:avLst/>
              <a:gdLst/>
              <a:ahLst/>
              <a:cxnLst/>
              <a:rect l="l" t="t" r="r" b="b"/>
              <a:pathLst>
                <a:path w="554" h="865" extrusionOk="0">
                  <a:moveTo>
                    <a:pt x="554" y="433"/>
                  </a:moveTo>
                  <a:lnTo>
                    <a:pt x="0" y="865"/>
                  </a:lnTo>
                  <a:lnTo>
                    <a:pt x="0" y="433"/>
                  </a:lnTo>
                  <a:lnTo>
                    <a:pt x="0" y="0"/>
                  </a:lnTo>
                  <a:lnTo>
                    <a:pt x="554" y="433"/>
                  </a:lnTo>
                  <a:close/>
                </a:path>
              </a:pathLst>
            </a:custGeom>
            <a:solidFill>
              <a:srgbClr val="7BCB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73" name="Google Shape;473;p20"/>
            <p:cNvSpPr/>
            <p:nvPr/>
          </p:nvSpPr>
          <p:spPr>
            <a:xfrm>
              <a:off x="6928" y="4124"/>
              <a:ext cx="126" cy="197"/>
            </a:xfrm>
            <a:custGeom>
              <a:avLst/>
              <a:gdLst/>
              <a:ahLst/>
              <a:cxnLst/>
              <a:rect l="l" t="t" r="r" b="b"/>
              <a:pathLst>
                <a:path w="555" h="866" extrusionOk="0">
                  <a:moveTo>
                    <a:pt x="555" y="0"/>
                  </a:moveTo>
                  <a:lnTo>
                    <a:pt x="555" y="433"/>
                  </a:lnTo>
                  <a:lnTo>
                    <a:pt x="555" y="866"/>
                  </a:lnTo>
                  <a:lnTo>
                    <a:pt x="0" y="433"/>
                  </a:lnTo>
                  <a:lnTo>
                    <a:pt x="555"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74" name="Google Shape;474;p20"/>
            <p:cNvSpPr/>
            <p:nvPr/>
          </p:nvSpPr>
          <p:spPr>
            <a:xfrm>
              <a:off x="6677" y="3929"/>
              <a:ext cx="125" cy="195"/>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75" name="Google Shape;475;p20"/>
            <p:cNvSpPr/>
            <p:nvPr/>
          </p:nvSpPr>
          <p:spPr>
            <a:xfrm>
              <a:off x="6677" y="3733"/>
              <a:ext cx="125"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76" name="Google Shape;476;p20"/>
            <p:cNvSpPr/>
            <p:nvPr/>
          </p:nvSpPr>
          <p:spPr>
            <a:xfrm>
              <a:off x="7431" y="3929"/>
              <a:ext cx="126"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77" name="Google Shape;477;p20"/>
            <p:cNvSpPr/>
            <p:nvPr/>
          </p:nvSpPr>
          <p:spPr>
            <a:xfrm>
              <a:off x="7305" y="3929"/>
              <a:ext cx="126" cy="195"/>
            </a:xfrm>
            <a:custGeom>
              <a:avLst/>
              <a:gdLst/>
              <a:ahLst/>
              <a:cxnLst/>
              <a:rect l="l" t="t" r="r" b="b"/>
              <a:pathLst>
                <a:path w="554" h="866" extrusionOk="0">
                  <a:moveTo>
                    <a:pt x="0" y="0"/>
                  </a:moveTo>
                  <a:lnTo>
                    <a:pt x="0" y="433"/>
                  </a:lnTo>
                  <a:lnTo>
                    <a:pt x="0" y="866"/>
                  </a:lnTo>
                  <a:lnTo>
                    <a:pt x="554" y="433"/>
                  </a:lnTo>
                  <a:lnTo>
                    <a:pt x="0"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78" name="Google Shape;478;p20"/>
            <p:cNvSpPr/>
            <p:nvPr/>
          </p:nvSpPr>
          <p:spPr>
            <a:xfrm>
              <a:off x="7305" y="4026"/>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479" name="Google Shape;479;p20"/>
            <p:cNvSpPr/>
            <p:nvPr/>
          </p:nvSpPr>
          <p:spPr>
            <a:xfrm>
              <a:off x="5923" y="3929"/>
              <a:ext cx="125" cy="195"/>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F3D7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grpSp>
      <p:sp>
        <p:nvSpPr>
          <p:cNvPr id="480" name="Google Shape;480;p20"/>
          <p:cNvSpPr txBox="1"/>
          <p:nvPr/>
        </p:nvSpPr>
        <p:spPr>
          <a:xfrm>
            <a:off x="1514475" y="889485"/>
            <a:ext cx="5182800" cy="43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2300"/>
              <a:buFont typeface="Arial"/>
              <a:buNone/>
            </a:pPr>
            <a:r>
              <a:rPr lang="nl" sz="2300" b="1">
                <a:solidFill>
                  <a:schemeClr val="dk2"/>
                </a:solidFill>
                <a:latin typeface="Quattrocento Sans"/>
                <a:ea typeface="Quattrocento Sans"/>
                <a:cs typeface="Quattrocento Sans"/>
                <a:sym typeface="Quattrocento Sans"/>
              </a:rPr>
              <a:t>Agenda</a:t>
            </a:r>
            <a:endParaRPr sz="1100"/>
          </a:p>
        </p:txBody>
      </p:sp>
      <p:sp>
        <p:nvSpPr>
          <p:cNvPr id="481" name="Google Shape;481;p20"/>
          <p:cNvSpPr txBox="1">
            <a:spLocks noGrp="1"/>
          </p:cNvSpPr>
          <p:nvPr>
            <p:ph type="ftr" idx="11"/>
          </p:nvPr>
        </p:nvSpPr>
        <p:spPr>
          <a:xfrm>
            <a:off x="1514700" y="4811078"/>
            <a:ext cx="19200" cy="139200"/>
          </a:xfrm>
          <a:prstGeom prst="rect">
            <a:avLst/>
          </a:prstGeom>
          <a:solidFill>
            <a:schemeClr val="dk2"/>
          </a:solidFill>
          <a:ln>
            <a:noFill/>
          </a:ln>
        </p:spPr>
        <p:txBody>
          <a:bodyPr spcFirstLastPara="1" wrap="square" lIns="178200" tIns="0" rIns="0" bIns="24300" anchor="ctr" anchorCtr="0">
            <a:noAutofit/>
          </a:bodyPr>
          <a:lstStyle>
            <a:lvl1pPr lvl="0" algn="l">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2" name="Google Shape;482;p20"/>
          <p:cNvSpPr txBox="1">
            <a:spLocks noGrp="1"/>
          </p:cNvSpPr>
          <p:nvPr>
            <p:ph type="body" idx="1"/>
          </p:nvPr>
        </p:nvSpPr>
        <p:spPr>
          <a:xfrm>
            <a:off x="1514475" y="1451372"/>
            <a:ext cx="6731700" cy="2875200"/>
          </a:xfrm>
          <a:prstGeom prst="rect">
            <a:avLst/>
          </a:prstGeom>
          <a:noFill/>
          <a:ln>
            <a:noFill/>
          </a:ln>
        </p:spPr>
        <p:txBody>
          <a:bodyPr spcFirstLastPara="1" wrap="square" lIns="0" tIns="0" rIns="0" bIns="0" anchor="t" anchorCtr="0">
            <a:noAutofit/>
          </a:bodyPr>
          <a:lstStyle>
            <a:lvl1pPr marL="457200" lvl="0" indent="-323850" algn="l">
              <a:lnSpc>
                <a:spcPct val="100000"/>
              </a:lnSpc>
              <a:spcBef>
                <a:spcPts val="1900"/>
              </a:spcBef>
              <a:spcAft>
                <a:spcPts val="0"/>
              </a:spcAft>
              <a:buClr>
                <a:schemeClr val="dk2"/>
              </a:buClr>
              <a:buSzPts val="1500"/>
              <a:buFont typeface="Quattrocento Sans"/>
              <a:buAutoNum type="arabicPeriod"/>
              <a:defRPr sz="1500" b="1">
                <a:solidFill>
                  <a:schemeClr val="dk1"/>
                </a:solidFill>
              </a:defRPr>
            </a:lvl1pPr>
            <a:lvl2pPr marL="914400" lvl="1" indent="-317500" algn="l">
              <a:lnSpc>
                <a:spcPct val="100000"/>
              </a:lnSpc>
              <a:spcBef>
                <a:spcPts val="200"/>
              </a:spcBef>
              <a:spcAft>
                <a:spcPts val="0"/>
              </a:spcAft>
              <a:buClr>
                <a:schemeClr val="dk2"/>
              </a:buClr>
              <a:buSzPts val="1400"/>
              <a:buFont typeface="Quattrocento Sans"/>
              <a:buAutoNum type="alphaLcPeriod"/>
              <a:defRPr/>
            </a:lvl2pPr>
            <a:lvl3pPr marL="1371600" lvl="2" indent="-304800" algn="l">
              <a:lnSpc>
                <a:spcPct val="100000"/>
              </a:lnSpc>
              <a:spcBef>
                <a:spcPts val="300"/>
              </a:spcBef>
              <a:spcAft>
                <a:spcPts val="0"/>
              </a:spcAft>
              <a:buClr>
                <a:schemeClr val="dk2"/>
              </a:buClr>
              <a:buSzPts val="1200"/>
              <a:buFont typeface="Quattrocento Sans"/>
              <a:buAutoNum type="romanLcPeriod"/>
              <a:defRPr/>
            </a:lvl3pPr>
            <a:lvl4pPr marL="1828800" lvl="3" indent="-304800" algn="l">
              <a:lnSpc>
                <a:spcPct val="100000"/>
              </a:lnSpc>
              <a:spcBef>
                <a:spcPts val="300"/>
              </a:spcBef>
              <a:spcAft>
                <a:spcPts val="0"/>
              </a:spcAft>
              <a:buClr>
                <a:schemeClr val="dk2"/>
              </a:buClr>
              <a:buSzPts val="1200"/>
              <a:buFont typeface="Quattrocento Sans"/>
              <a:buAutoNum type="romanLcPeriod"/>
              <a:defRPr sz="1200"/>
            </a:lvl4pPr>
            <a:lvl5pPr marL="2286000" lvl="4" indent="-304800" algn="l">
              <a:lnSpc>
                <a:spcPct val="100000"/>
              </a:lnSpc>
              <a:spcBef>
                <a:spcPts val="300"/>
              </a:spcBef>
              <a:spcAft>
                <a:spcPts val="0"/>
              </a:spcAft>
              <a:buClr>
                <a:schemeClr val="dk2"/>
              </a:buClr>
              <a:buSzPts val="1200"/>
              <a:buFont typeface="Quattrocento Sans"/>
              <a:buAutoNum type="romanLcPeriod"/>
              <a:defRPr sz="1200"/>
            </a:lvl5pPr>
            <a:lvl6pPr marL="2743200" lvl="5" indent="-304800" algn="l">
              <a:lnSpc>
                <a:spcPct val="100000"/>
              </a:lnSpc>
              <a:spcBef>
                <a:spcPts val="300"/>
              </a:spcBef>
              <a:spcAft>
                <a:spcPts val="0"/>
              </a:spcAft>
              <a:buClr>
                <a:schemeClr val="dk2"/>
              </a:buClr>
              <a:buSzPts val="1200"/>
              <a:buFont typeface="Quattrocento Sans"/>
              <a:buAutoNum type="romanLcPeriod"/>
              <a:defRPr sz="1200"/>
            </a:lvl6pPr>
            <a:lvl7pPr marL="3200400" lvl="6" indent="-304800" algn="l">
              <a:lnSpc>
                <a:spcPct val="100000"/>
              </a:lnSpc>
              <a:spcBef>
                <a:spcPts val="300"/>
              </a:spcBef>
              <a:spcAft>
                <a:spcPts val="0"/>
              </a:spcAft>
              <a:buClr>
                <a:schemeClr val="dk2"/>
              </a:buClr>
              <a:buSzPts val="1200"/>
              <a:buFont typeface="Quattrocento Sans"/>
              <a:buAutoNum type="romanLcPeriod"/>
              <a:defRPr sz="1200"/>
            </a:lvl7pPr>
            <a:lvl8pPr marL="3657600" lvl="7" indent="-304800" algn="l">
              <a:lnSpc>
                <a:spcPct val="100000"/>
              </a:lnSpc>
              <a:spcBef>
                <a:spcPts val="300"/>
              </a:spcBef>
              <a:spcAft>
                <a:spcPts val="0"/>
              </a:spcAft>
              <a:buClr>
                <a:schemeClr val="dk2"/>
              </a:buClr>
              <a:buSzPts val="1200"/>
              <a:buFont typeface="Quattrocento Sans"/>
              <a:buAutoNum type="romanLcPeriod"/>
              <a:defRPr sz="1200"/>
            </a:lvl8pPr>
            <a:lvl9pPr marL="4114800" lvl="8" indent="-304800" algn="l">
              <a:lnSpc>
                <a:spcPct val="100000"/>
              </a:lnSpc>
              <a:spcBef>
                <a:spcPts val="300"/>
              </a:spcBef>
              <a:spcAft>
                <a:spcPts val="0"/>
              </a:spcAft>
              <a:buClr>
                <a:schemeClr val="dk2"/>
              </a:buClr>
              <a:buSzPts val="1200"/>
              <a:buFont typeface="Quattrocento Sans"/>
              <a:buAutoNum type="romanLcPeriod"/>
              <a:defRPr sz="1200"/>
            </a:lvl9pPr>
          </a:lstStyle>
          <a:p>
            <a:endParaRPr/>
          </a:p>
        </p:txBody>
      </p:sp>
      <p:sp>
        <p:nvSpPr>
          <p:cNvPr id="483" name="Google Shape;483;p20"/>
          <p:cNvSpPr txBox="1">
            <a:spLocks noGrp="1"/>
          </p:cNvSpPr>
          <p:nvPr>
            <p:ph type="sldNum" idx="12"/>
          </p:nvPr>
        </p:nvSpPr>
        <p:spPr>
          <a:xfrm>
            <a:off x="8317170" y="5400000"/>
            <a:ext cx="378000" cy="139200"/>
          </a:xfrm>
          <a:prstGeom prst="rect">
            <a:avLst/>
          </a:prstGeom>
          <a:solidFill>
            <a:srgbClr val="E6E6E6"/>
          </a:solidFill>
          <a:ln>
            <a:noFill/>
          </a:ln>
        </p:spPr>
        <p:txBody>
          <a:bodyPr spcFirstLastPara="1" wrap="square" lIns="0" tIns="0" rIns="0" bIns="24300" anchor="ctr" anchorCtr="0">
            <a:noAutofit/>
          </a:bodyPr>
          <a:lstStyle>
            <a:lvl1pPr marL="0" lvl="0"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1pPr>
            <a:lvl2pPr marL="0" lvl="1"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2pPr>
            <a:lvl3pPr marL="0" lvl="2"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3pPr>
            <a:lvl4pPr marL="0" lvl="3"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4pPr>
            <a:lvl5pPr marL="0" lvl="4"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5pPr>
            <a:lvl6pPr marL="0" lvl="5"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6pPr>
            <a:lvl7pPr marL="0" lvl="6"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7pPr>
            <a:lvl8pPr marL="0" lvl="7"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8pPr>
            <a:lvl9pPr marL="0" lvl="8"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nl"/>
              <a:t>‹#›</a:t>
            </a:fld>
            <a:endParaRPr/>
          </a:p>
        </p:txBody>
      </p:sp>
      <p:sp>
        <p:nvSpPr>
          <p:cNvPr id="484" name="Google Shape;484;p20"/>
          <p:cNvSpPr txBox="1"/>
          <p:nvPr/>
        </p:nvSpPr>
        <p:spPr>
          <a:xfrm>
            <a:off x="-1593000" y="2322000"/>
            <a:ext cx="729000" cy="297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1">
                <a:solidFill>
                  <a:schemeClr val="dk1"/>
                </a:solidFill>
                <a:latin typeface="Quattrocento Sans"/>
                <a:ea typeface="Quattrocento Sans"/>
                <a:cs typeface="Quattrocento Sans"/>
                <a:sym typeface="Quattrocento Sans"/>
              </a:rPr>
              <a:t>Increase </a:t>
            </a:r>
            <a:br>
              <a:rPr lang="nl" sz="800" b="1">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List Level</a:t>
            </a:r>
            <a:endParaRPr sz="1100"/>
          </a:p>
        </p:txBody>
      </p:sp>
      <p:sp>
        <p:nvSpPr>
          <p:cNvPr id="485" name="Google Shape;485;p20"/>
          <p:cNvSpPr txBox="1"/>
          <p:nvPr/>
        </p:nvSpPr>
        <p:spPr>
          <a:xfrm>
            <a:off x="-1593000" y="2673000"/>
            <a:ext cx="729000" cy="297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1">
                <a:solidFill>
                  <a:schemeClr val="dk1"/>
                </a:solidFill>
                <a:latin typeface="Quattrocento Sans"/>
                <a:ea typeface="Quattrocento Sans"/>
                <a:cs typeface="Quattrocento Sans"/>
                <a:sym typeface="Quattrocento Sans"/>
              </a:rPr>
              <a:t>Decrease</a:t>
            </a:r>
            <a:br>
              <a:rPr lang="nl" sz="800" b="1">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List Level</a:t>
            </a:r>
            <a:endParaRPr sz="1100"/>
          </a:p>
        </p:txBody>
      </p:sp>
      <p:sp>
        <p:nvSpPr>
          <p:cNvPr id="486" name="Google Shape;486;p20"/>
          <p:cNvSpPr txBox="1"/>
          <p:nvPr/>
        </p:nvSpPr>
        <p:spPr>
          <a:xfrm>
            <a:off x="-1593000" y="1701000"/>
            <a:ext cx="1431000" cy="567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a:solidFill>
                  <a:schemeClr val="dk1"/>
                </a:solidFill>
                <a:latin typeface="Quattrocento Sans"/>
                <a:ea typeface="Quattrocento Sans"/>
                <a:cs typeface="Quattrocento Sans"/>
                <a:sym typeface="Quattrocento Sans"/>
              </a:rPr>
              <a:t>Changing the text level</a:t>
            </a: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in the menu via: </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Home &gt; Paragraph &gt; Decrease/Increase List Level</a:t>
            </a:r>
            <a:endParaRPr sz="1100"/>
          </a:p>
        </p:txBody>
      </p:sp>
      <p:pic>
        <p:nvPicPr>
          <p:cNvPr id="487" name="Google Shape;487;p20"/>
          <p:cNvPicPr preferRelativeResize="0"/>
          <p:nvPr/>
        </p:nvPicPr>
        <p:blipFill rotWithShape="1">
          <a:blip r:embed="rId2">
            <a:alphaModFix/>
          </a:blip>
          <a:srcRect/>
          <a:stretch/>
        </p:blipFill>
        <p:spPr>
          <a:xfrm>
            <a:off x="-803520" y="2673000"/>
            <a:ext cx="641520" cy="297000"/>
          </a:xfrm>
          <a:prstGeom prst="rect">
            <a:avLst/>
          </a:prstGeom>
          <a:solidFill>
            <a:srgbClr val="E9ECF0"/>
          </a:solidFill>
          <a:ln>
            <a:noFill/>
          </a:ln>
        </p:spPr>
      </p:pic>
      <p:pic>
        <p:nvPicPr>
          <p:cNvPr id="488" name="Google Shape;488;p20"/>
          <p:cNvPicPr preferRelativeResize="0"/>
          <p:nvPr/>
        </p:nvPicPr>
        <p:blipFill rotWithShape="1">
          <a:blip r:embed="rId3">
            <a:alphaModFix/>
          </a:blip>
          <a:srcRect/>
          <a:stretch/>
        </p:blipFill>
        <p:spPr>
          <a:xfrm>
            <a:off x="-803520" y="2322000"/>
            <a:ext cx="641520" cy="297000"/>
          </a:xfrm>
          <a:prstGeom prst="rect">
            <a:avLst/>
          </a:prstGeom>
          <a:solidFill>
            <a:srgbClr val="E9ECF0"/>
          </a:solidFill>
          <a:ln>
            <a:noFill/>
          </a:ln>
        </p:spPr>
      </p:pic>
      <p:sp>
        <p:nvSpPr>
          <p:cNvPr id="489" name="Google Shape;489;p20"/>
          <p:cNvSpPr txBox="1"/>
          <p:nvPr/>
        </p:nvSpPr>
        <p:spPr>
          <a:xfrm>
            <a:off x="-1593000" y="3078000"/>
            <a:ext cx="1431000" cy="648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a:solidFill>
                  <a:schemeClr val="dk1"/>
                </a:solidFill>
                <a:latin typeface="Quattrocento Sans"/>
                <a:ea typeface="Quattrocento Sans"/>
                <a:cs typeface="Quattrocento Sans"/>
                <a:sym typeface="Quattrocento Sans"/>
              </a:rPr>
              <a:t>Click 1-3 times for:</a:t>
            </a: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 Bullet points of levels 1-3</a:t>
            </a:r>
            <a:br>
              <a:rPr lang="nl" sz="800" b="0">
                <a:solidFill>
                  <a:schemeClr val="dk1"/>
                </a:solidFill>
                <a:latin typeface="Quattrocento Sans"/>
                <a:ea typeface="Quattrocento Sans"/>
                <a:cs typeface="Quattrocento Sans"/>
                <a:sym typeface="Quattrocento Sans"/>
              </a:rPr>
            </a:b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From the fourth click:</a:t>
            </a: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Numbered enumeration</a:t>
            </a:r>
            <a:endParaRPr sz="800" b="0">
              <a:solidFill>
                <a:schemeClr val="dk1"/>
              </a:solidFill>
              <a:latin typeface="Quattrocento Sans"/>
              <a:ea typeface="Quattrocento Sans"/>
              <a:cs typeface="Quattrocento Sans"/>
              <a:sym typeface="Quattrocento Sans"/>
            </a:endParaRPr>
          </a:p>
        </p:txBody>
      </p:sp>
      <p:sp>
        <p:nvSpPr>
          <p:cNvPr id="490" name="Google Shape;490;p20"/>
          <p:cNvSpPr txBox="1"/>
          <p:nvPr/>
        </p:nvSpPr>
        <p:spPr>
          <a:xfrm>
            <a:off x="-1314450" y="3780000"/>
            <a:ext cx="1152600" cy="540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1">
                <a:solidFill>
                  <a:schemeClr val="dk1"/>
                </a:solidFill>
                <a:latin typeface="Quattrocento Sans"/>
                <a:ea typeface="Quattrocento Sans"/>
                <a:cs typeface="Quattrocento Sans"/>
                <a:sym typeface="Quattrocento Sans"/>
              </a:rPr>
              <a:t>Do not use these buttons</a:t>
            </a:r>
            <a:r>
              <a:rPr lang="nl" sz="800" b="0">
                <a:solidFill>
                  <a:schemeClr val="dk1"/>
                </a:solidFill>
                <a:latin typeface="Quattrocento Sans"/>
                <a:ea typeface="Quattrocento Sans"/>
                <a:cs typeface="Quattrocento Sans"/>
                <a:sym typeface="Quattrocento Sans"/>
              </a:rPr>
              <a:t>, otherwise formatting will be deleted!</a:t>
            </a:r>
            <a:endParaRPr sz="800" b="0">
              <a:solidFill>
                <a:schemeClr val="dk1"/>
              </a:solidFill>
              <a:latin typeface="Quattrocento Sans"/>
              <a:ea typeface="Quattrocento Sans"/>
              <a:cs typeface="Quattrocento Sans"/>
              <a:sym typeface="Quattrocento Sans"/>
            </a:endParaRPr>
          </a:p>
        </p:txBody>
      </p:sp>
      <p:pic>
        <p:nvPicPr>
          <p:cNvPr id="491" name="Google Shape;491;p20"/>
          <p:cNvPicPr preferRelativeResize="0"/>
          <p:nvPr/>
        </p:nvPicPr>
        <p:blipFill rotWithShape="1">
          <a:blip r:embed="rId4">
            <a:alphaModFix/>
          </a:blip>
          <a:srcRect/>
          <a:stretch/>
        </p:blipFill>
        <p:spPr>
          <a:xfrm>
            <a:off x="-803520" y="4374000"/>
            <a:ext cx="641520" cy="287306"/>
          </a:xfrm>
          <a:prstGeom prst="rect">
            <a:avLst/>
          </a:prstGeom>
          <a:solidFill>
            <a:srgbClr val="E9ECF0"/>
          </a:solidFill>
          <a:ln>
            <a:noFill/>
          </a:ln>
        </p:spPr>
      </p:pic>
      <p:sp>
        <p:nvSpPr>
          <p:cNvPr id="492" name="Google Shape;492;p20"/>
          <p:cNvSpPr txBox="1"/>
          <p:nvPr/>
        </p:nvSpPr>
        <p:spPr>
          <a:xfrm rot="5400000">
            <a:off x="-628350" y="4195088"/>
            <a:ext cx="291300" cy="641400"/>
          </a:xfrm>
          <a:prstGeom prst="rect">
            <a:avLst/>
          </a:prstGeom>
          <a:noFill/>
          <a:ln>
            <a:noFill/>
          </a:ln>
        </p:spPr>
        <p:txBody>
          <a:bodyPr spcFirstLastPara="1" wrap="square" lIns="54000" tIns="27000" rIns="54000" bIns="27000" anchor="ctr" anchorCtr="0">
            <a:noAutofit/>
          </a:bodyPr>
          <a:lstStyle/>
          <a:p>
            <a:pPr marL="0" marR="0" lvl="0" indent="0" algn="ctr" rtl="0">
              <a:lnSpc>
                <a:spcPct val="100000"/>
              </a:lnSpc>
              <a:spcBef>
                <a:spcPts val="0"/>
              </a:spcBef>
              <a:spcAft>
                <a:spcPts val="0"/>
              </a:spcAft>
              <a:buClr>
                <a:schemeClr val="accent1"/>
              </a:buClr>
              <a:buSzPts val="3300"/>
              <a:buFont typeface="Quattrocento Sans"/>
              <a:buNone/>
            </a:pPr>
            <a:r>
              <a:rPr lang="nl" sz="3300" b="0">
                <a:solidFill>
                  <a:schemeClr val="accent1"/>
                </a:solidFill>
                <a:latin typeface="Quattrocento Sans"/>
                <a:ea typeface="Quattrocento Sans"/>
                <a:cs typeface="Quattrocento Sans"/>
                <a:sym typeface="Quattrocento Sans"/>
              </a:rPr>
              <a:t>X</a:t>
            </a:r>
            <a:endParaRPr sz="4100" b="0">
              <a:solidFill>
                <a:schemeClr val="accent1"/>
              </a:solidFill>
              <a:latin typeface="Quattrocento Sans"/>
              <a:ea typeface="Quattrocento Sans"/>
              <a:cs typeface="Quattrocento Sans"/>
              <a:sym typeface="Quattrocento Sans"/>
            </a:endParaRPr>
          </a:p>
        </p:txBody>
      </p:sp>
    </p:spTree>
  </p:cSld>
  <p:clrMapOvr>
    <a:masterClrMapping/>
  </p:clrMapOvr>
  <p:extLst>
    <p:ext uri="{DCECCB84-F9BA-43D5-87BE-67443E8EF086}">
      <p15:sldGuideLst xmlns:p15="http://schemas.microsoft.com/office/powerpoint/2012/main">
        <p15:guide id="1" orient="horz" pos="2725">
          <p15:clr>
            <a:srgbClr val="000000"/>
          </p15:clr>
        </p15:guide>
        <p15:guide id="2" pos="5561">
          <p15:clr>
            <a:srgbClr val="000000"/>
          </p15:clr>
        </p15:guide>
        <p15:guide id="3" pos="954">
          <p15:clr>
            <a:srgbClr val="000000"/>
          </p15:clr>
        </p15:guide>
        <p15:guide id="4" orient="horz" pos="914">
          <p15:clr>
            <a:srgbClr val="000000"/>
          </p15:clr>
        </p15:guide>
        <p15:guide id="5" orient="horz" pos="589">
          <p15:clr>
            <a:srgbClr val="00000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paration page">
  <p:cSld name="Separation page">
    <p:spTree>
      <p:nvGrpSpPr>
        <p:cNvPr id="1" name="Shape 493"/>
        <p:cNvGrpSpPr/>
        <p:nvPr/>
      </p:nvGrpSpPr>
      <p:grpSpPr>
        <a:xfrm>
          <a:off x="0" y="0"/>
          <a:ext cx="0" cy="0"/>
          <a:chOff x="0" y="0"/>
          <a:chExt cx="0" cy="0"/>
        </a:xfrm>
      </p:grpSpPr>
      <p:grpSp>
        <p:nvGrpSpPr>
          <p:cNvPr id="494" name="Google Shape;494;p21"/>
          <p:cNvGrpSpPr/>
          <p:nvPr/>
        </p:nvGrpSpPr>
        <p:grpSpPr>
          <a:xfrm>
            <a:off x="315900" y="-270000"/>
            <a:ext cx="10376100" cy="1188000"/>
            <a:chOff x="421200" y="-360000"/>
            <a:chExt cx="13834800" cy="1584000"/>
          </a:xfrm>
        </p:grpSpPr>
        <p:sp>
          <p:nvSpPr>
            <p:cNvPr id="495" name="Google Shape;495;p21"/>
            <p:cNvSpPr txBox="1"/>
            <p:nvPr/>
          </p:nvSpPr>
          <p:spPr>
            <a:xfrm>
              <a:off x="12348000" y="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Automatically move text boxes back to the original position :</a:t>
              </a:r>
              <a:endParaRPr sz="1100"/>
            </a:p>
            <a:p>
              <a:pPr marL="0" marR="0" lvl="0" indent="0" algn="l" rtl="0">
                <a:lnSpc>
                  <a:spcPct val="100000"/>
                </a:lnSpc>
                <a:spcBef>
                  <a:spcPts val="0"/>
                </a:spcBef>
                <a:spcAft>
                  <a:spcPts val="0"/>
                </a:spcAft>
                <a:buNone/>
              </a:pPr>
              <a:r>
                <a:rPr lang="nl" sz="800" b="1">
                  <a:solidFill>
                    <a:schemeClr val="dk1"/>
                  </a:solidFill>
                  <a:latin typeface="Quattrocento Sans"/>
                  <a:ea typeface="Quattrocento Sans"/>
                  <a:cs typeface="Quattrocento Sans"/>
                  <a:sym typeface="Quattrocento Sans"/>
                </a:rPr>
                <a:t>Home &gt; Slides &gt; Reset</a:t>
              </a:r>
              <a:endParaRPr sz="800" b="1">
                <a:solidFill>
                  <a:schemeClr val="dk1"/>
                </a:solidFill>
                <a:latin typeface="Quattrocento Sans"/>
                <a:ea typeface="Quattrocento Sans"/>
                <a:cs typeface="Quattrocento Sans"/>
                <a:sym typeface="Quattrocento Sans"/>
              </a:endParaRPr>
            </a:p>
          </p:txBody>
        </p:sp>
        <p:sp>
          <p:nvSpPr>
            <p:cNvPr id="496" name="Google Shape;496;p21"/>
            <p:cNvSpPr txBox="1"/>
            <p:nvPr/>
          </p:nvSpPr>
          <p:spPr>
            <a:xfrm>
              <a:off x="12348000" y="64800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Change the slide layout </a:t>
              </a: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in the menu via:</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Home &gt; Slides &gt; Layout</a:t>
              </a:r>
              <a:endParaRPr sz="1100"/>
            </a:p>
          </p:txBody>
        </p:sp>
        <p:sp>
          <p:nvSpPr>
            <p:cNvPr id="497" name="Google Shape;497;p21"/>
            <p:cNvSpPr txBox="1"/>
            <p:nvPr/>
          </p:nvSpPr>
          <p:spPr>
            <a:xfrm>
              <a:off x="5291313" y="-360000"/>
              <a:ext cx="6480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i="0" u="none" strike="noStrike" cap="none">
                  <a:solidFill>
                    <a:schemeClr val="dk1"/>
                  </a:solidFill>
                  <a:latin typeface="Quattrocento Sans"/>
                  <a:ea typeface="Quattrocento Sans"/>
                  <a:cs typeface="Quattrocento Sans"/>
                  <a:sym typeface="Quattrocento Sans"/>
                </a:rPr>
                <a:t>Activate guides in the menu : </a:t>
              </a:r>
              <a:r>
                <a:rPr lang="nl" sz="800" b="1" i="0" u="none" strike="noStrike" cap="none">
                  <a:solidFill>
                    <a:schemeClr val="dk1"/>
                  </a:solidFill>
                  <a:latin typeface="Quattrocento Sans"/>
                  <a:ea typeface="Quattrocento Sans"/>
                  <a:cs typeface="Quattrocento Sans"/>
                  <a:sym typeface="Quattrocento Sans"/>
                </a:rPr>
                <a:t>View &gt; Show &gt; Guides</a:t>
              </a:r>
              <a:endParaRPr sz="800" b="0" i="0" u="none" strike="noStrike" cap="none">
                <a:solidFill>
                  <a:schemeClr val="dk1"/>
                </a:solidFill>
                <a:latin typeface="Quattrocento Sans"/>
                <a:ea typeface="Quattrocento Sans"/>
                <a:cs typeface="Quattrocento Sans"/>
                <a:sym typeface="Quattrocento Sans"/>
              </a:endParaRPr>
            </a:p>
          </p:txBody>
        </p:sp>
        <p:sp>
          <p:nvSpPr>
            <p:cNvPr id="498" name="Google Shape;498;p21"/>
            <p:cNvSpPr txBox="1"/>
            <p:nvPr/>
          </p:nvSpPr>
          <p:spPr>
            <a:xfrm>
              <a:off x="421200" y="-360000"/>
              <a:ext cx="4788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1" i="0" u="none" strike="noStrike" cap="none">
                  <a:solidFill>
                    <a:schemeClr val="dk1"/>
                  </a:solidFill>
                  <a:latin typeface="Quattrocento Sans"/>
                  <a:ea typeface="Quattrocento Sans"/>
                  <a:cs typeface="Quattrocento Sans"/>
                  <a:sym typeface="Quattrocento Sans"/>
                </a:rPr>
                <a:t>Please do not make any changes in the slide master!</a:t>
              </a:r>
              <a:endParaRPr sz="800" b="1" i="0" u="none" strike="noStrike" cap="none">
                <a:solidFill>
                  <a:schemeClr val="dk1"/>
                </a:solidFill>
                <a:latin typeface="Quattrocento Sans"/>
                <a:ea typeface="Quattrocento Sans"/>
                <a:cs typeface="Quattrocento Sans"/>
                <a:sym typeface="Quattrocento Sans"/>
              </a:endParaRPr>
            </a:p>
          </p:txBody>
        </p:sp>
      </p:grpSp>
      <p:sp>
        <p:nvSpPr>
          <p:cNvPr id="499" name="Google Shape;499;p21"/>
          <p:cNvSpPr txBox="1"/>
          <p:nvPr/>
        </p:nvSpPr>
        <p:spPr>
          <a:xfrm>
            <a:off x="9261000" y="971999"/>
            <a:ext cx="1431000" cy="999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Please use separation pages with flags </a:t>
            </a:r>
            <a:r>
              <a:rPr lang="nl" sz="800" b="1">
                <a:solidFill>
                  <a:schemeClr val="dk1"/>
                </a:solidFill>
                <a:latin typeface="Quattrocento Sans"/>
                <a:ea typeface="Quattrocento Sans"/>
                <a:cs typeface="Quattrocento Sans"/>
                <a:sym typeface="Quattrocento Sans"/>
              </a:rPr>
              <a:t>only for main chapters.</a:t>
            </a:r>
            <a:endParaRPr sz="1100"/>
          </a:p>
          <a:p>
            <a:pPr marL="0" marR="0" lvl="0" indent="0" algn="l" rtl="0">
              <a:lnSpc>
                <a:spcPct val="100000"/>
              </a:lnSpc>
              <a:spcBef>
                <a:spcPts val="0"/>
              </a:spcBef>
              <a:spcAft>
                <a:spcPts val="0"/>
              </a:spcAft>
              <a:buNone/>
            </a:pPr>
            <a:endParaRPr sz="800" b="0">
              <a:solidFill>
                <a:schemeClr val="dk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If necessary, </a:t>
            </a:r>
            <a:r>
              <a:rPr lang="nl" sz="800" b="1">
                <a:solidFill>
                  <a:schemeClr val="dk1"/>
                </a:solidFill>
                <a:latin typeface="Quattrocento Sans"/>
                <a:ea typeface="Quattrocento Sans"/>
                <a:cs typeface="Quattrocento Sans"/>
                <a:sym typeface="Quattrocento Sans"/>
              </a:rPr>
              <a:t>the flag can be deleted,</a:t>
            </a:r>
            <a:r>
              <a:rPr lang="nl" sz="800" b="0">
                <a:solidFill>
                  <a:schemeClr val="dk1"/>
                </a:solidFill>
                <a:latin typeface="Quattrocento Sans"/>
                <a:ea typeface="Quattrocento Sans"/>
                <a:cs typeface="Quattrocento Sans"/>
                <a:sym typeface="Quattrocento Sans"/>
              </a:rPr>
              <a:t> but not moved, copied or scaled.</a:t>
            </a:r>
            <a:endParaRPr sz="800" b="0">
              <a:solidFill>
                <a:schemeClr val="dk1"/>
              </a:solidFill>
              <a:latin typeface="Quattrocento Sans"/>
              <a:ea typeface="Quattrocento Sans"/>
              <a:cs typeface="Quattrocento Sans"/>
              <a:sym typeface="Quattrocento Sans"/>
            </a:endParaRPr>
          </a:p>
        </p:txBody>
      </p:sp>
      <p:grpSp>
        <p:nvGrpSpPr>
          <p:cNvPr id="500" name="Google Shape;500;p21"/>
          <p:cNvGrpSpPr/>
          <p:nvPr/>
        </p:nvGrpSpPr>
        <p:grpSpPr>
          <a:xfrm>
            <a:off x="0" y="2697956"/>
            <a:ext cx="9143583" cy="2446752"/>
            <a:chOff x="2" y="2266"/>
            <a:chExt cx="7680" cy="2055"/>
          </a:xfrm>
        </p:grpSpPr>
        <p:grpSp>
          <p:nvGrpSpPr>
            <p:cNvPr id="501" name="Google Shape;501;p21"/>
            <p:cNvGrpSpPr/>
            <p:nvPr/>
          </p:nvGrpSpPr>
          <p:grpSpPr>
            <a:xfrm>
              <a:off x="2" y="2266"/>
              <a:ext cx="7680" cy="2055"/>
              <a:chOff x="2" y="2266"/>
              <a:chExt cx="7680" cy="2055"/>
            </a:xfrm>
          </p:grpSpPr>
          <p:sp>
            <p:nvSpPr>
              <p:cNvPr id="502" name="Google Shape;502;p21"/>
              <p:cNvSpPr/>
              <p:nvPr/>
            </p:nvSpPr>
            <p:spPr>
              <a:xfrm>
                <a:off x="6802" y="3733"/>
                <a:ext cx="126" cy="197"/>
              </a:xfrm>
              <a:custGeom>
                <a:avLst/>
                <a:gdLst/>
                <a:ahLst/>
                <a:cxnLst/>
                <a:rect l="l" t="t" r="r" b="b"/>
                <a:pathLst>
                  <a:path w="555" h="866" extrusionOk="0">
                    <a:moveTo>
                      <a:pt x="555" y="433"/>
                    </a:moveTo>
                    <a:lnTo>
                      <a:pt x="0" y="0"/>
                    </a:lnTo>
                    <a:lnTo>
                      <a:pt x="0" y="433"/>
                    </a:lnTo>
                    <a:lnTo>
                      <a:pt x="0" y="866"/>
                    </a:lnTo>
                    <a:lnTo>
                      <a:pt x="555" y="433"/>
                    </a:lnTo>
                    <a:close/>
                  </a:path>
                </a:pathLst>
              </a:custGeom>
              <a:solidFill>
                <a:srgbClr val="CEE3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03" name="Google Shape;503;p21"/>
              <p:cNvSpPr/>
              <p:nvPr/>
            </p:nvSpPr>
            <p:spPr>
              <a:xfrm>
                <a:off x="6425" y="3635"/>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B9EDE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04" name="Google Shape;504;p21"/>
              <p:cNvSpPr/>
              <p:nvPr/>
            </p:nvSpPr>
            <p:spPr>
              <a:xfrm>
                <a:off x="6551" y="4027"/>
                <a:ext cx="126" cy="195"/>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05" name="Google Shape;505;p21"/>
              <p:cNvSpPr/>
              <p:nvPr/>
            </p:nvSpPr>
            <p:spPr>
              <a:xfrm>
                <a:off x="6551" y="3342"/>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BCB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06" name="Google Shape;506;p21"/>
              <p:cNvSpPr/>
              <p:nvPr/>
            </p:nvSpPr>
            <p:spPr>
              <a:xfrm>
                <a:off x="6677" y="3635"/>
                <a:ext cx="125"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07" name="Google Shape;507;p21"/>
              <p:cNvSpPr/>
              <p:nvPr/>
            </p:nvSpPr>
            <p:spPr>
              <a:xfrm>
                <a:off x="6677" y="3537"/>
                <a:ext cx="125"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08" name="Google Shape;508;p21"/>
              <p:cNvSpPr/>
              <p:nvPr/>
            </p:nvSpPr>
            <p:spPr>
              <a:xfrm>
                <a:off x="6677" y="3440"/>
                <a:ext cx="125" cy="195"/>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09" name="Google Shape;509;p21"/>
              <p:cNvSpPr/>
              <p:nvPr/>
            </p:nvSpPr>
            <p:spPr>
              <a:xfrm>
                <a:off x="6551" y="3537"/>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10" name="Google Shape;510;p21"/>
              <p:cNvSpPr/>
              <p:nvPr/>
            </p:nvSpPr>
            <p:spPr>
              <a:xfrm>
                <a:off x="6551" y="3440"/>
                <a:ext cx="126"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11" name="Google Shape;511;p21"/>
              <p:cNvSpPr/>
              <p:nvPr/>
            </p:nvSpPr>
            <p:spPr>
              <a:xfrm>
                <a:off x="6425" y="373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12" name="Google Shape;512;p21"/>
              <p:cNvSpPr/>
              <p:nvPr/>
            </p:nvSpPr>
            <p:spPr>
              <a:xfrm>
                <a:off x="6425" y="3537"/>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13" name="Google Shape;513;p21"/>
              <p:cNvSpPr/>
              <p:nvPr/>
            </p:nvSpPr>
            <p:spPr>
              <a:xfrm>
                <a:off x="6300" y="3244"/>
                <a:ext cx="125"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14" name="Google Shape;514;p21"/>
              <p:cNvSpPr/>
              <p:nvPr/>
            </p:nvSpPr>
            <p:spPr>
              <a:xfrm>
                <a:off x="6300" y="3635"/>
                <a:ext cx="125"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15" name="Google Shape;515;p21"/>
              <p:cNvSpPr/>
              <p:nvPr/>
            </p:nvSpPr>
            <p:spPr>
              <a:xfrm>
                <a:off x="6551" y="363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16" name="Google Shape;516;p21"/>
              <p:cNvSpPr/>
              <p:nvPr/>
            </p:nvSpPr>
            <p:spPr>
              <a:xfrm>
                <a:off x="6928" y="3635"/>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EF3A8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17" name="Google Shape;517;p21"/>
              <p:cNvSpPr/>
              <p:nvPr/>
            </p:nvSpPr>
            <p:spPr>
              <a:xfrm>
                <a:off x="7305" y="3342"/>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18" name="Google Shape;518;p21"/>
              <p:cNvSpPr/>
              <p:nvPr/>
            </p:nvSpPr>
            <p:spPr>
              <a:xfrm>
                <a:off x="7431" y="3635"/>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19" name="Google Shape;519;p21"/>
              <p:cNvSpPr/>
              <p:nvPr/>
            </p:nvSpPr>
            <p:spPr>
              <a:xfrm>
                <a:off x="7431" y="3244"/>
                <a:ext cx="126" cy="197"/>
              </a:xfrm>
              <a:custGeom>
                <a:avLst/>
                <a:gdLst/>
                <a:ahLst/>
                <a:cxnLst/>
                <a:rect l="l" t="t" r="r" b="b"/>
                <a:pathLst>
                  <a:path w="554" h="865" extrusionOk="0">
                    <a:moveTo>
                      <a:pt x="554" y="433"/>
                    </a:moveTo>
                    <a:lnTo>
                      <a:pt x="0" y="865"/>
                    </a:lnTo>
                    <a:lnTo>
                      <a:pt x="0" y="433"/>
                    </a:lnTo>
                    <a:lnTo>
                      <a:pt x="0" y="0"/>
                    </a:lnTo>
                    <a:lnTo>
                      <a:pt x="554"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20" name="Google Shape;520;p21"/>
              <p:cNvSpPr/>
              <p:nvPr/>
            </p:nvSpPr>
            <p:spPr>
              <a:xfrm>
                <a:off x="7431" y="3440"/>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21" name="Google Shape;521;p21"/>
              <p:cNvSpPr/>
              <p:nvPr/>
            </p:nvSpPr>
            <p:spPr>
              <a:xfrm>
                <a:off x="7054" y="3537"/>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4FBAD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22" name="Google Shape;522;p21"/>
              <p:cNvSpPr/>
              <p:nvPr/>
            </p:nvSpPr>
            <p:spPr>
              <a:xfrm>
                <a:off x="7305" y="3049"/>
                <a:ext cx="126"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23" name="Google Shape;523;p21"/>
              <p:cNvSpPr/>
              <p:nvPr/>
            </p:nvSpPr>
            <p:spPr>
              <a:xfrm>
                <a:off x="7180" y="3537"/>
                <a:ext cx="125"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24" name="Google Shape;524;p21"/>
              <p:cNvSpPr/>
              <p:nvPr/>
            </p:nvSpPr>
            <p:spPr>
              <a:xfrm>
                <a:off x="7305" y="3244"/>
                <a:ext cx="126" cy="197"/>
              </a:xfrm>
              <a:custGeom>
                <a:avLst/>
                <a:gdLst/>
                <a:ahLst/>
                <a:cxnLst/>
                <a:rect l="l" t="t" r="r" b="b"/>
                <a:pathLst>
                  <a:path w="554" h="865" extrusionOk="0">
                    <a:moveTo>
                      <a:pt x="0" y="433"/>
                    </a:moveTo>
                    <a:lnTo>
                      <a:pt x="554" y="865"/>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25" name="Google Shape;525;p21"/>
              <p:cNvSpPr/>
              <p:nvPr/>
            </p:nvSpPr>
            <p:spPr>
              <a:xfrm>
                <a:off x="7305" y="3146"/>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26" name="Google Shape;526;p21"/>
              <p:cNvSpPr/>
              <p:nvPr/>
            </p:nvSpPr>
            <p:spPr>
              <a:xfrm>
                <a:off x="7431" y="3146"/>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27" name="Google Shape;527;p21"/>
              <p:cNvSpPr/>
              <p:nvPr/>
            </p:nvSpPr>
            <p:spPr>
              <a:xfrm>
                <a:off x="7557" y="3733"/>
                <a:ext cx="125"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28" name="Google Shape;528;p21"/>
              <p:cNvSpPr/>
              <p:nvPr/>
            </p:nvSpPr>
            <p:spPr>
              <a:xfrm>
                <a:off x="7180" y="3440"/>
                <a:ext cx="125" cy="195"/>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29" name="Google Shape;529;p21"/>
              <p:cNvSpPr/>
              <p:nvPr/>
            </p:nvSpPr>
            <p:spPr>
              <a:xfrm>
                <a:off x="7054" y="3440"/>
                <a:ext cx="126"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30" name="Google Shape;530;p21"/>
              <p:cNvSpPr/>
              <p:nvPr/>
            </p:nvSpPr>
            <p:spPr>
              <a:xfrm>
                <a:off x="7557" y="3146"/>
                <a:ext cx="125"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3B91D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31" name="Google Shape;531;p21"/>
              <p:cNvSpPr/>
              <p:nvPr/>
            </p:nvSpPr>
            <p:spPr>
              <a:xfrm>
                <a:off x="7180" y="3635"/>
                <a:ext cx="125"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32" name="Google Shape;532;p21"/>
              <p:cNvSpPr/>
              <p:nvPr/>
            </p:nvSpPr>
            <p:spPr>
              <a:xfrm>
                <a:off x="7054" y="363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33" name="Google Shape;533;p21"/>
              <p:cNvSpPr/>
              <p:nvPr/>
            </p:nvSpPr>
            <p:spPr>
              <a:xfrm>
                <a:off x="7054" y="2657"/>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F3D7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34" name="Google Shape;534;p21"/>
              <p:cNvSpPr/>
              <p:nvPr/>
            </p:nvSpPr>
            <p:spPr>
              <a:xfrm>
                <a:off x="7180" y="3244"/>
                <a:ext cx="125" cy="197"/>
              </a:xfrm>
              <a:custGeom>
                <a:avLst/>
                <a:gdLst/>
                <a:ahLst/>
                <a:cxnLst/>
                <a:rect l="l" t="t" r="r" b="b"/>
                <a:pathLst>
                  <a:path w="554" h="865" extrusionOk="0">
                    <a:moveTo>
                      <a:pt x="0" y="865"/>
                    </a:moveTo>
                    <a:lnTo>
                      <a:pt x="0" y="433"/>
                    </a:lnTo>
                    <a:lnTo>
                      <a:pt x="0" y="0"/>
                    </a:lnTo>
                    <a:lnTo>
                      <a:pt x="554" y="433"/>
                    </a:lnTo>
                    <a:lnTo>
                      <a:pt x="0" y="865"/>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35" name="Google Shape;535;p21"/>
              <p:cNvSpPr/>
              <p:nvPr/>
            </p:nvSpPr>
            <p:spPr>
              <a:xfrm>
                <a:off x="7557" y="4124"/>
                <a:ext cx="125"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36" name="Google Shape;536;p21"/>
              <p:cNvSpPr/>
              <p:nvPr/>
            </p:nvSpPr>
            <p:spPr>
              <a:xfrm>
                <a:off x="7305" y="2266"/>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37" name="Google Shape;537;p21"/>
              <p:cNvSpPr/>
              <p:nvPr/>
            </p:nvSpPr>
            <p:spPr>
              <a:xfrm>
                <a:off x="7431" y="3342"/>
                <a:ext cx="126"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38" name="Google Shape;538;p21"/>
              <p:cNvSpPr/>
              <p:nvPr/>
            </p:nvSpPr>
            <p:spPr>
              <a:xfrm>
                <a:off x="6928" y="3537"/>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39" name="Google Shape;539;p21"/>
              <p:cNvSpPr/>
              <p:nvPr/>
            </p:nvSpPr>
            <p:spPr>
              <a:xfrm>
                <a:off x="6928" y="3146"/>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40" name="Google Shape;540;p21"/>
              <p:cNvSpPr/>
              <p:nvPr/>
            </p:nvSpPr>
            <p:spPr>
              <a:xfrm>
                <a:off x="6928" y="373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41" name="Google Shape;541;p21"/>
              <p:cNvSpPr/>
              <p:nvPr/>
            </p:nvSpPr>
            <p:spPr>
              <a:xfrm>
                <a:off x="6802" y="3929"/>
                <a:ext cx="126" cy="195"/>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42" name="Google Shape;542;p21"/>
              <p:cNvSpPr/>
              <p:nvPr/>
            </p:nvSpPr>
            <p:spPr>
              <a:xfrm>
                <a:off x="6802" y="3831"/>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43" name="Google Shape;543;p21"/>
              <p:cNvSpPr/>
              <p:nvPr/>
            </p:nvSpPr>
            <p:spPr>
              <a:xfrm>
                <a:off x="7557" y="3244"/>
                <a:ext cx="125" cy="197"/>
              </a:xfrm>
              <a:custGeom>
                <a:avLst/>
                <a:gdLst/>
                <a:ahLst/>
                <a:cxnLst/>
                <a:rect l="l" t="t" r="r" b="b"/>
                <a:pathLst>
                  <a:path w="554" h="865" extrusionOk="0">
                    <a:moveTo>
                      <a:pt x="0" y="433"/>
                    </a:moveTo>
                    <a:lnTo>
                      <a:pt x="554" y="0"/>
                    </a:lnTo>
                    <a:lnTo>
                      <a:pt x="554" y="433"/>
                    </a:lnTo>
                    <a:lnTo>
                      <a:pt x="554" y="865"/>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44" name="Google Shape;544;p21"/>
              <p:cNvSpPr/>
              <p:nvPr/>
            </p:nvSpPr>
            <p:spPr>
              <a:xfrm>
                <a:off x="7054" y="3831"/>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45" name="Google Shape;545;p21"/>
              <p:cNvSpPr/>
              <p:nvPr/>
            </p:nvSpPr>
            <p:spPr>
              <a:xfrm>
                <a:off x="7305" y="3537"/>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46" name="Google Shape;546;p21"/>
              <p:cNvSpPr/>
              <p:nvPr/>
            </p:nvSpPr>
            <p:spPr>
              <a:xfrm>
                <a:off x="7054" y="3342"/>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BCB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47" name="Google Shape;547;p21"/>
              <p:cNvSpPr/>
              <p:nvPr/>
            </p:nvSpPr>
            <p:spPr>
              <a:xfrm>
                <a:off x="6928" y="4124"/>
                <a:ext cx="126" cy="197"/>
              </a:xfrm>
              <a:custGeom>
                <a:avLst/>
                <a:gdLst/>
                <a:ahLst/>
                <a:cxnLst/>
                <a:rect l="l" t="t" r="r" b="b"/>
                <a:pathLst>
                  <a:path w="555" h="866" extrusionOk="0">
                    <a:moveTo>
                      <a:pt x="555" y="0"/>
                    </a:moveTo>
                    <a:lnTo>
                      <a:pt x="555" y="433"/>
                    </a:lnTo>
                    <a:lnTo>
                      <a:pt x="555" y="866"/>
                    </a:lnTo>
                    <a:lnTo>
                      <a:pt x="0" y="433"/>
                    </a:lnTo>
                    <a:lnTo>
                      <a:pt x="555"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48" name="Google Shape;548;p21"/>
              <p:cNvSpPr/>
              <p:nvPr/>
            </p:nvSpPr>
            <p:spPr>
              <a:xfrm>
                <a:off x="6677" y="3929"/>
                <a:ext cx="125" cy="195"/>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49" name="Google Shape;549;p21"/>
              <p:cNvSpPr/>
              <p:nvPr/>
            </p:nvSpPr>
            <p:spPr>
              <a:xfrm>
                <a:off x="6677" y="3733"/>
                <a:ext cx="125"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50" name="Google Shape;550;p21"/>
              <p:cNvSpPr/>
              <p:nvPr/>
            </p:nvSpPr>
            <p:spPr>
              <a:xfrm>
                <a:off x="7305" y="3929"/>
                <a:ext cx="126" cy="195"/>
              </a:xfrm>
              <a:custGeom>
                <a:avLst/>
                <a:gdLst/>
                <a:ahLst/>
                <a:cxnLst/>
                <a:rect l="l" t="t" r="r" b="b"/>
                <a:pathLst>
                  <a:path w="554" h="866" extrusionOk="0">
                    <a:moveTo>
                      <a:pt x="0" y="0"/>
                    </a:moveTo>
                    <a:lnTo>
                      <a:pt x="0" y="433"/>
                    </a:lnTo>
                    <a:lnTo>
                      <a:pt x="0" y="866"/>
                    </a:lnTo>
                    <a:lnTo>
                      <a:pt x="554" y="433"/>
                    </a:lnTo>
                    <a:lnTo>
                      <a:pt x="0"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51" name="Google Shape;551;p21"/>
              <p:cNvSpPr/>
              <p:nvPr/>
            </p:nvSpPr>
            <p:spPr>
              <a:xfrm>
                <a:off x="7305" y="4027"/>
                <a:ext cx="126"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52" name="Google Shape;552;p21"/>
              <p:cNvSpPr/>
              <p:nvPr/>
            </p:nvSpPr>
            <p:spPr>
              <a:xfrm>
                <a:off x="5923" y="3929"/>
                <a:ext cx="125" cy="195"/>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F3D7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53" name="Google Shape;553;p21"/>
              <p:cNvSpPr/>
              <p:nvPr/>
            </p:nvSpPr>
            <p:spPr>
              <a:xfrm>
                <a:off x="253" y="4124"/>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54" name="Google Shape;554;p21"/>
              <p:cNvSpPr/>
              <p:nvPr/>
            </p:nvSpPr>
            <p:spPr>
              <a:xfrm>
                <a:off x="128" y="4124"/>
                <a:ext cx="125"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55" name="Google Shape;555;p21"/>
              <p:cNvSpPr/>
              <p:nvPr/>
            </p:nvSpPr>
            <p:spPr>
              <a:xfrm>
                <a:off x="2515" y="4124"/>
                <a:ext cx="126" cy="197"/>
              </a:xfrm>
              <a:custGeom>
                <a:avLst/>
                <a:gdLst/>
                <a:ahLst/>
                <a:cxnLst/>
                <a:rect l="l" t="t" r="r" b="b"/>
                <a:pathLst>
                  <a:path w="555" h="866" extrusionOk="0">
                    <a:moveTo>
                      <a:pt x="555" y="433"/>
                    </a:moveTo>
                    <a:lnTo>
                      <a:pt x="0" y="866"/>
                    </a:lnTo>
                    <a:lnTo>
                      <a:pt x="0" y="433"/>
                    </a:lnTo>
                    <a:lnTo>
                      <a:pt x="0" y="0"/>
                    </a:lnTo>
                    <a:lnTo>
                      <a:pt x="555"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56" name="Google Shape;556;p21"/>
              <p:cNvSpPr/>
              <p:nvPr/>
            </p:nvSpPr>
            <p:spPr>
              <a:xfrm>
                <a:off x="4149" y="4124"/>
                <a:ext cx="125"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57" name="Google Shape;557;p21"/>
              <p:cNvSpPr/>
              <p:nvPr/>
            </p:nvSpPr>
            <p:spPr>
              <a:xfrm>
                <a:off x="1510" y="4124"/>
                <a:ext cx="125"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58" name="Google Shape;558;p21"/>
              <p:cNvSpPr/>
              <p:nvPr/>
            </p:nvSpPr>
            <p:spPr>
              <a:xfrm>
                <a:off x="1384" y="4124"/>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59" name="Google Shape;559;p21"/>
              <p:cNvSpPr/>
              <p:nvPr/>
            </p:nvSpPr>
            <p:spPr>
              <a:xfrm>
                <a:off x="4274" y="4124"/>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60" name="Google Shape;560;p21"/>
              <p:cNvSpPr/>
              <p:nvPr/>
            </p:nvSpPr>
            <p:spPr>
              <a:xfrm>
                <a:off x="4023" y="4124"/>
                <a:ext cx="126"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61" name="Google Shape;561;p21"/>
              <p:cNvSpPr/>
              <p:nvPr/>
            </p:nvSpPr>
            <p:spPr>
              <a:xfrm>
                <a:off x="3897" y="4124"/>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62" name="Google Shape;562;p21"/>
              <p:cNvSpPr/>
              <p:nvPr/>
            </p:nvSpPr>
            <p:spPr>
              <a:xfrm>
                <a:off x="3018" y="4124"/>
                <a:ext cx="125"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63" name="Google Shape;563;p21"/>
              <p:cNvSpPr/>
              <p:nvPr/>
            </p:nvSpPr>
            <p:spPr>
              <a:xfrm>
                <a:off x="3143" y="4124"/>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73DAD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64" name="Google Shape;564;p21"/>
              <p:cNvSpPr/>
              <p:nvPr/>
            </p:nvSpPr>
            <p:spPr>
              <a:xfrm>
                <a:off x="1133" y="4124"/>
                <a:ext cx="125" cy="197"/>
              </a:xfrm>
              <a:custGeom>
                <a:avLst/>
                <a:gdLst/>
                <a:ahLst/>
                <a:cxnLst/>
                <a:rect l="l" t="t" r="r" b="b"/>
                <a:pathLst>
                  <a:path w="554" h="866" extrusionOk="0">
                    <a:moveTo>
                      <a:pt x="0" y="433"/>
                    </a:moveTo>
                    <a:lnTo>
                      <a:pt x="554" y="866"/>
                    </a:lnTo>
                    <a:lnTo>
                      <a:pt x="554" y="866"/>
                    </a:lnTo>
                    <a:lnTo>
                      <a:pt x="554" y="433"/>
                    </a:lnTo>
                    <a:lnTo>
                      <a:pt x="554" y="0"/>
                    </a:lnTo>
                    <a:lnTo>
                      <a:pt x="0"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65" name="Google Shape;565;p21"/>
              <p:cNvSpPr/>
              <p:nvPr/>
            </p:nvSpPr>
            <p:spPr>
              <a:xfrm>
                <a:off x="2641" y="4124"/>
                <a:ext cx="125"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66" name="Google Shape;566;p21"/>
              <p:cNvSpPr/>
              <p:nvPr/>
            </p:nvSpPr>
            <p:spPr>
              <a:xfrm>
                <a:off x="2138" y="4124"/>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67" name="Google Shape;567;p21"/>
              <p:cNvSpPr/>
              <p:nvPr/>
            </p:nvSpPr>
            <p:spPr>
              <a:xfrm>
                <a:off x="3771" y="4124"/>
                <a:ext cx="126" cy="197"/>
              </a:xfrm>
              <a:custGeom>
                <a:avLst/>
                <a:gdLst/>
                <a:ahLst/>
                <a:cxnLst/>
                <a:rect l="l" t="t" r="r" b="b"/>
                <a:pathLst>
                  <a:path w="555" h="866" extrusionOk="0">
                    <a:moveTo>
                      <a:pt x="0" y="866"/>
                    </a:moveTo>
                    <a:lnTo>
                      <a:pt x="0" y="433"/>
                    </a:lnTo>
                    <a:lnTo>
                      <a:pt x="0" y="0"/>
                    </a:lnTo>
                    <a:lnTo>
                      <a:pt x="555" y="433"/>
                    </a:lnTo>
                    <a:lnTo>
                      <a:pt x="0" y="866"/>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68" name="Google Shape;568;p21"/>
              <p:cNvSpPr/>
              <p:nvPr/>
            </p:nvSpPr>
            <p:spPr>
              <a:xfrm>
                <a:off x="3646" y="4124"/>
                <a:ext cx="125"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69" name="Google Shape;569;p21"/>
              <p:cNvSpPr/>
              <p:nvPr/>
            </p:nvSpPr>
            <p:spPr>
              <a:xfrm>
                <a:off x="2138" y="4124"/>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70" name="Google Shape;570;p21"/>
              <p:cNvSpPr/>
              <p:nvPr/>
            </p:nvSpPr>
            <p:spPr>
              <a:xfrm>
                <a:off x="3395" y="4124"/>
                <a:ext cx="125"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71" name="Google Shape;571;p21"/>
              <p:cNvSpPr/>
              <p:nvPr/>
            </p:nvSpPr>
            <p:spPr>
              <a:xfrm>
                <a:off x="2012" y="4124"/>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72" name="Google Shape;572;p21"/>
              <p:cNvSpPr/>
              <p:nvPr/>
            </p:nvSpPr>
            <p:spPr>
              <a:xfrm>
                <a:off x="881" y="4124"/>
                <a:ext cx="126" cy="197"/>
              </a:xfrm>
              <a:custGeom>
                <a:avLst/>
                <a:gdLst/>
                <a:ahLst/>
                <a:cxnLst/>
                <a:rect l="l" t="t" r="r" b="b"/>
                <a:pathLst>
                  <a:path w="554" h="866" extrusionOk="0">
                    <a:moveTo>
                      <a:pt x="0" y="433"/>
                    </a:moveTo>
                    <a:lnTo>
                      <a:pt x="554" y="866"/>
                    </a:ln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73" name="Google Shape;573;p21"/>
              <p:cNvSpPr/>
              <p:nvPr/>
            </p:nvSpPr>
            <p:spPr>
              <a:xfrm>
                <a:off x="5028" y="4124"/>
                <a:ext cx="126" cy="197"/>
              </a:xfrm>
              <a:custGeom>
                <a:avLst/>
                <a:gdLst/>
                <a:ahLst/>
                <a:cxnLst/>
                <a:rect l="l" t="t" r="r" b="b"/>
                <a:pathLst>
                  <a:path w="555" h="866" extrusionOk="0">
                    <a:moveTo>
                      <a:pt x="0" y="0"/>
                    </a:moveTo>
                    <a:lnTo>
                      <a:pt x="0" y="433"/>
                    </a:lnTo>
                    <a:lnTo>
                      <a:pt x="0" y="866"/>
                    </a:lnTo>
                    <a:lnTo>
                      <a:pt x="555" y="433"/>
                    </a:lnTo>
                    <a:lnTo>
                      <a:pt x="0" y="0"/>
                    </a:lnTo>
                    <a:close/>
                  </a:path>
                </a:pathLst>
              </a:custGeom>
              <a:solidFill>
                <a:srgbClr val="CEE3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74" name="Google Shape;574;p21"/>
              <p:cNvSpPr/>
              <p:nvPr/>
            </p:nvSpPr>
            <p:spPr>
              <a:xfrm>
                <a:off x="4902" y="4124"/>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75" name="Google Shape;575;p21"/>
              <p:cNvSpPr/>
              <p:nvPr/>
            </p:nvSpPr>
            <p:spPr>
              <a:xfrm>
                <a:off x="4525" y="4124"/>
                <a:ext cx="126"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76" name="Google Shape;576;p21"/>
              <p:cNvSpPr/>
              <p:nvPr/>
            </p:nvSpPr>
            <p:spPr>
              <a:xfrm>
                <a:off x="128" y="4027"/>
                <a:ext cx="125" cy="195"/>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73DAD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77" name="Google Shape;577;p21"/>
              <p:cNvSpPr/>
              <p:nvPr/>
            </p:nvSpPr>
            <p:spPr>
              <a:xfrm>
                <a:off x="379" y="4027"/>
                <a:ext cx="126" cy="195"/>
              </a:xfrm>
              <a:custGeom>
                <a:avLst/>
                <a:gdLst/>
                <a:ahLst/>
                <a:cxnLst/>
                <a:rect l="l" t="t" r="r" b="b"/>
                <a:pathLst>
                  <a:path w="554" h="866" extrusionOk="0">
                    <a:moveTo>
                      <a:pt x="0" y="0"/>
                    </a:moveTo>
                    <a:lnTo>
                      <a:pt x="0" y="433"/>
                    </a:lnTo>
                    <a:lnTo>
                      <a:pt x="0" y="866"/>
                    </a:lnTo>
                    <a:lnTo>
                      <a:pt x="554" y="433"/>
                    </a:lnTo>
                    <a:lnTo>
                      <a:pt x="0" y="0"/>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78" name="Google Shape;578;p21"/>
              <p:cNvSpPr/>
              <p:nvPr/>
            </p:nvSpPr>
            <p:spPr>
              <a:xfrm>
                <a:off x="4149" y="4027"/>
                <a:ext cx="125" cy="195"/>
              </a:xfrm>
              <a:custGeom>
                <a:avLst/>
                <a:gdLst/>
                <a:ahLst/>
                <a:cxnLst/>
                <a:rect l="l" t="t" r="r" b="b"/>
                <a:pathLst>
                  <a:path w="554" h="866" extrusionOk="0">
                    <a:moveTo>
                      <a:pt x="0" y="0"/>
                    </a:moveTo>
                    <a:lnTo>
                      <a:pt x="0" y="433"/>
                    </a:lnTo>
                    <a:lnTo>
                      <a:pt x="0" y="866"/>
                    </a:lnTo>
                    <a:lnTo>
                      <a:pt x="554" y="433"/>
                    </a:lnTo>
                    <a:lnTo>
                      <a:pt x="0" y="0"/>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79" name="Google Shape;579;p21"/>
              <p:cNvSpPr/>
              <p:nvPr/>
            </p:nvSpPr>
            <p:spPr>
              <a:xfrm>
                <a:off x="630" y="4027"/>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80" name="Google Shape;580;p21"/>
              <p:cNvSpPr/>
              <p:nvPr/>
            </p:nvSpPr>
            <p:spPr>
              <a:xfrm>
                <a:off x="4023" y="4027"/>
                <a:ext cx="126" cy="195"/>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81" name="Google Shape;581;p21"/>
              <p:cNvSpPr/>
              <p:nvPr/>
            </p:nvSpPr>
            <p:spPr>
              <a:xfrm>
                <a:off x="3520" y="4027"/>
                <a:ext cx="126" cy="195"/>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82" name="Google Shape;582;p21"/>
              <p:cNvSpPr/>
              <p:nvPr/>
            </p:nvSpPr>
            <p:spPr>
              <a:xfrm>
                <a:off x="3143" y="4027"/>
                <a:ext cx="126" cy="195"/>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83" name="Google Shape;583;p21"/>
              <p:cNvSpPr/>
              <p:nvPr/>
            </p:nvSpPr>
            <p:spPr>
              <a:xfrm>
                <a:off x="3018" y="4027"/>
                <a:ext cx="125" cy="195"/>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84" name="Google Shape;584;p21"/>
              <p:cNvSpPr/>
              <p:nvPr/>
            </p:nvSpPr>
            <p:spPr>
              <a:xfrm>
                <a:off x="3269" y="4027"/>
                <a:ext cx="126" cy="195"/>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85" name="Google Shape;585;p21"/>
              <p:cNvSpPr/>
              <p:nvPr/>
            </p:nvSpPr>
            <p:spPr>
              <a:xfrm>
                <a:off x="2892" y="4027"/>
                <a:ext cx="126" cy="195"/>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86" name="Google Shape;586;p21"/>
              <p:cNvSpPr/>
              <p:nvPr/>
            </p:nvSpPr>
            <p:spPr>
              <a:xfrm>
                <a:off x="3771" y="4027"/>
                <a:ext cx="126" cy="195"/>
              </a:xfrm>
              <a:custGeom>
                <a:avLst/>
                <a:gdLst/>
                <a:ahLst/>
                <a:cxnLst/>
                <a:rect l="l" t="t" r="r" b="b"/>
                <a:pathLst>
                  <a:path w="555" h="866" extrusionOk="0">
                    <a:moveTo>
                      <a:pt x="0" y="433"/>
                    </a:moveTo>
                    <a:lnTo>
                      <a:pt x="555" y="0"/>
                    </a:lnTo>
                    <a:lnTo>
                      <a:pt x="555" y="433"/>
                    </a:lnTo>
                    <a:lnTo>
                      <a:pt x="555" y="866"/>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87" name="Google Shape;587;p21"/>
              <p:cNvSpPr/>
              <p:nvPr/>
            </p:nvSpPr>
            <p:spPr>
              <a:xfrm>
                <a:off x="4400" y="4027"/>
                <a:ext cx="125" cy="195"/>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88" name="Google Shape;588;p21"/>
              <p:cNvSpPr/>
              <p:nvPr/>
            </p:nvSpPr>
            <p:spPr>
              <a:xfrm>
                <a:off x="3646" y="4027"/>
                <a:ext cx="125" cy="195"/>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89" name="Google Shape;589;p21"/>
              <p:cNvSpPr/>
              <p:nvPr/>
            </p:nvSpPr>
            <p:spPr>
              <a:xfrm>
                <a:off x="756" y="4027"/>
                <a:ext cx="125" cy="195"/>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90" name="Google Shape;590;p21"/>
              <p:cNvSpPr/>
              <p:nvPr/>
            </p:nvSpPr>
            <p:spPr>
              <a:xfrm>
                <a:off x="1384" y="4027"/>
                <a:ext cx="126" cy="195"/>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91" name="Google Shape;591;p21"/>
              <p:cNvSpPr/>
              <p:nvPr/>
            </p:nvSpPr>
            <p:spPr>
              <a:xfrm>
                <a:off x="1133" y="4027"/>
                <a:ext cx="125" cy="195"/>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CD3EE"/>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92" name="Google Shape;592;p21"/>
              <p:cNvSpPr/>
              <p:nvPr/>
            </p:nvSpPr>
            <p:spPr>
              <a:xfrm>
                <a:off x="881" y="4027"/>
                <a:ext cx="126" cy="195"/>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EE3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93" name="Google Shape;593;p21"/>
              <p:cNvSpPr/>
              <p:nvPr/>
            </p:nvSpPr>
            <p:spPr>
              <a:xfrm>
                <a:off x="1258" y="4027"/>
                <a:ext cx="126" cy="195"/>
              </a:xfrm>
              <a:custGeom>
                <a:avLst/>
                <a:gdLst/>
                <a:ahLst/>
                <a:cxnLst/>
                <a:rect l="l" t="t" r="r" b="b"/>
                <a:pathLst>
                  <a:path w="555" h="866" extrusionOk="0">
                    <a:moveTo>
                      <a:pt x="0" y="433"/>
                    </a:moveTo>
                    <a:lnTo>
                      <a:pt x="555" y="0"/>
                    </a:lnTo>
                    <a:lnTo>
                      <a:pt x="555" y="433"/>
                    </a:lnTo>
                    <a:lnTo>
                      <a:pt x="555" y="866"/>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94" name="Google Shape;594;p21"/>
              <p:cNvSpPr/>
              <p:nvPr/>
            </p:nvSpPr>
            <p:spPr>
              <a:xfrm>
                <a:off x="4651" y="4027"/>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95" name="Google Shape;595;p21"/>
              <p:cNvSpPr/>
              <p:nvPr/>
            </p:nvSpPr>
            <p:spPr>
              <a:xfrm>
                <a:off x="2264" y="3929"/>
                <a:ext cx="125" cy="195"/>
              </a:xfrm>
              <a:custGeom>
                <a:avLst/>
                <a:gdLst/>
                <a:ahLst/>
                <a:cxnLst/>
                <a:rect l="l" t="t" r="r" b="b"/>
                <a:pathLst>
                  <a:path w="554" h="866" extrusionOk="0">
                    <a:moveTo>
                      <a:pt x="0" y="0"/>
                    </a:moveTo>
                    <a:lnTo>
                      <a:pt x="0" y="433"/>
                    </a:lnTo>
                    <a:lnTo>
                      <a:pt x="0" y="866"/>
                    </a:lnTo>
                    <a:lnTo>
                      <a:pt x="554" y="433"/>
                    </a:lnTo>
                    <a:lnTo>
                      <a:pt x="0"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96" name="Google Shape;596;p21"/>
              <p:cNvSpPr/>
              <p:nvPr/>
            </p:nvSpPr>
            <p:spPr>
              <a:xfrm>
                <a:off x="128" y="3929"/>
                <a:ext cx="125" cy="195"/>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97" name="Google Shape;597;p21"/>
              <p:cNvSpPr/>
              <p:nvPr/>
            </p:nvSpPr>
            <p:spPr>
              <a:xfrm>
                <a:off x="2" y="3929"/>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98" name="Google Shape;598;p21"/>
              <p:cNvSpPr/>
              <p:nvPr/>
            </p:nvSpPr>
            <p:spPr>
              <a:xfrm>
                <a:off x="253" y="3929"/>
                <a:ext cx="126" cy="195"/>
              </a:xfrm>
              <a:custGeom>
                <a:avLst/>
                <a:gdLst/>
                <a:ahLst/>
                <a:cxnLst/>
                <a:rect l="l" t="t" r="r" b="b"/>
                <a:pathLst>
                  <a:path w="554" h="866" extrusionOk="0">
                    <a:moveTo>
                      <a:pt x="0" y="0"/>
                    </a:moveTo>
                    <a:lnTo>
                      <a:pt x="0" y="433"/>
                    </a:lnTo>
                    <a:lnTo>
                      <a:pt x="0" y="866"/>
                    </a:lnTo>
                    <a:lnTo>
                      <a:pt x="554" y="433"/>
                    </a:lnTo>
                    <a:lnTo>
                      <a:pt x="0" y="0"/>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599" name="Google Shape;599;p21"/>
              <p:cNvSpPr/>
              <p:nvPr/>
            </p:nvSpPr>
            <p:spPr>
              <a:xfrm>
                <a:off x="1635" y="3929"/>
                <a:ext cx="126"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00" name="Google Shape;600;p21"/>
              <p:cNvSpPr/>
              <p:nvPr/>
            </p:nvSpPr>
            <p:spPr>
              <a:xfrm>
                <a:off x="2515" y="3929"/>
                <a:ext cx="126" cy="195"/>
              </a:xfrm>
              <a:custGeom>
                <a:avLst/>
                <a:gdLst/>
                <a:ahLst/>
                <a:cxnLst/>
                <a:rect l="l" t="t" r="r" b="b"/>
                <a:pathLst>
                  <a:path w="555" h="866" extrusionOk="0">
                    <a:moveTo>
                      <a:pt x="0" y="0"/>
                    </a:moveTo>
                    <a:lnTo>
                      <a:pt x="0" y="433"/>
                    </a:lnTo>
                    <a:lnTo>
                      <a:pt x="0" y="866"/>
                    </a:lnTo>
                    <a:lnTo>
                      <a:pt x="555" y="433"/>
                    </a:lnTo>
                    <a:lnTo>
                      <a:pt x="0"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01" name="Google Shape;601;p21"/>
              <p:cNvSpPr/>
              <p:nvPr/>
            </p:nvSpPr>
            <p:spPr>
              <a:xfrm>
                <a:off x="3520" y="3929"/>
                <a:ext cx="126" cy="195"/>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CEE3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02" name="Google Shape;602;p21"/>
              <p:cNvSpPr/>
              <p:nvPr/>
            </p:nvSpPr>
            <p:spPr>
              <a:xfrm>
                <a:off x="3395" y="3929"/>
                <a:ext cx="125" cy="195"/>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03" name="Google Shape;603;p21"/>
              <p:cNvSpPr/>
              <p:nvPr/>
            </p:nvSpPr>
            <p:spPr>
              <a:xfrm>
                <a:off x="3646" y="3929"/>
                <a:ext cx="125" cy="195"/>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73DAD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04" name="Google Shape;604;p21"/>
              <p:cNvSpPr/>
              <p:nvPr/>
            </p:nvSpPr>
            <p:spPr>
              <a:xfrm>
                <a:off x="1761" y="3929"/>
                <a:ext cx="126" cy="195"/>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CEE3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05" name="Google Shape;605;p21"/>
              <p:cNvSpPr/>
              <p:nvPr/>
            </p:nvSpPr>
            <p:spPr>
              <a:xfrm>
                <a:off x="2892" y="3929"/>
                <a:ext cx="126" cy="195"/>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06" name="Google Shape;606;p21"/>
              <p:cNvSpPr/>
              <p:nvPr/>
            </p:nvSpPr>
            <p:spPr>
              <a:xfrm>
                <a:off x="2138" y="3929"/>
                <a:ext cx="126" cy="195"/>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07" name="Google Shape;607;p21"/>
              <p:cNvSpPr/>
              <p:nvPr/>
            </p:nvSpPr>
            <p:spPr>
              <a:xfrm>
                <a:off x="2389" y="3929"/>
                <a:ext cx="126"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08" name="Google Shape;608;p21"/>
              <p:cNvSpPr/>
              <p:nvPr/>
            </p:nvSpPr>
            <p:spPr>
              <a:xfrm>
                <a:off x="1510" y="3929"/>
                <a:ext cx="125" cy="195"/>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09" name="Google Shape;609;p21"/>
              <p:cNvSpPr/>
              <p:nvPr/>
            </p:nvSpPr>
            <p:spPr>
              <a:xfrm>
                <a:off x="1258" y="3929"/>
                <a:ext cx="126" cy="195"/>
              </a:xfrm>
              <a:custGeom>
                <a:avLst/>
                <a:gdLst/>
                <a:ahLst/>
                <a:cxnLst/>
                <a:rect l="l" t="t" r="r" b="b"/>
                <a:pathLst>
                  <a:path w="555" h="866" extrusionOk="0">
                    <a:moveTo>
                      <a:pt x="555" y="433"/>
                    </a:moveTo>
                    <a:lnTo>
                      <a:pt x="0" y="866"/>
                    </a:lnTo>
                    <a:lnTo>
                      <a:pt x="0" y="433"/>
                    </a:lnTo>
                    <a:lnTo>
                      <a:pt x="0" y="0"/>
                    </a:lnTo>
                    <a:lnTo>
                      <a:pt x="555"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10" name="Google Shape;610;p21"/>
              <p:cNvSpPr/>
              <p:nvPr/>
            </p:nvSpPr>
            <p:spPr>
              <a:xfrm>
                <a:off x="4902" y="3929"/>
                <a:ext cx="126" cy="195"/>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B6D6E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11" name="Google Shape;611;p21"/>
              <p:cNvSpPr/>
              <p:nvPr/>
            </p:nvSpPr>
            <p:spPr>
              <a:xfrm>
                <a:off x="4651" y="3929"/>
                <a:ext cx="126" cy="195"/>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12" name="Google Shape;612;p21"/>
              <p:cNvSpPr/>
              <p:nvPr/>
            </p:nvSpPr>
            <p:spPr>
              <a:xfrm>
                <a:off x="4400" y="3929"/>
                <a:ext cx="125"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13" name="Google Shape;613;p21"/>
              <p:cNvSpPr/>
              <p:nvPr/>
            </p:nvSpPr>
            <p:spPr>
              <a:xfrm>
                <a:off x="5279" y="3929"/>
                <a:ext cx="126" cy="195"/>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14" name="Google Shape;614;p21"/>
              <p:cNvSpPr/>
              <p:nvPr/>
            </p:nvSpPr>
            <p:spPr>
              <a:xfrm>
                <a:off x="630" y="3831"/>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15" name="Google Shape;615;p21"/>
              <p:cNvSpPr/>
              <p:nvPr/>
            </p:nvSpPr>
            <p:spPr>
              <a:xfrm>
                <a:off x="253" y="3831"/>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16" name="Google Shape;616;p21"/>
              <p:cNvSpPr/>
              <p:nvPr/>
            </p:nvSpPr>
            <p:spPr>
              <a:xfrm>
                <a:off x="2766" y="3831"/>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17" name="Google Shape;617;p21"/>
              <p:cNvSpPr/>
              <p:nvPr/>
            </p:nvSpPr>
            <p:spPr>
              <a:xfrm>
                <a:off x="2389" y="3831"/>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18" name="Google Shape;618;p21"/>
              <p:cNvSpPr/>
              <p:nvPr/>
            </p:nvSpPr>
            <p:spPr>
              <a:xfrm>
                <a:off x="2515" y="3831"/>
                <a:ext cx="126" cy="197"/>
              </a:xfrm>
              <a:custGeom>
                <a:avLst/>
                <a:gdLst/>
                <a:ahLst/>
                <a:cxnLst/>
                <a:rect l="l" t="t" r="r" b="b"/>
                <a:pathLst>
                  <a:path w="555" h="866" extrusionOk="0">
                    <a:moveTo>
                      <a:pt x="0" y="433"/>
                    </a:moveTo>
                    <a:lnTo>
                      <a:pt x="555" y="866"/>
                    </a:lnTo>
                    <a:lnTo>
                      <a:pt x="555" y="433"/>
                    </a:lnTo>
                    <a:lnTo>
                      <a:pt x="555" y="0"/>
                    </a:lnTo>
                    <a:lnTo>
                      <a:pt x="0" y="433"/>
                    </a:lnTo>
                    <a:close/>
                  </a:path>
                </a:pathLst>
              </a:custGeom>
              <a:solidFill>
                <a:srgbClr val="73DAD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19" name="Google Shape;619;p21"/>
              <p:cNvSpPr/>
              <p:nvPr/>
            </p:nvSpPr>
            <p:spPr>
              <a:xfrm>
                <a:off x="3143" y="3831"/>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20" name="Google Shape;620;p21"/>
              <p:cNvSpPr/>
              <p:nvPr/>
            </p:nvSpPr>
            <p:spPr>
              <a:xfrm>
                <a:off x="4274" y="3831"/>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21" name="Google Shape;621;p21"/>
              <p:cNvSpPr/>
              <p:nvPr/>
            </p:nvSpPr>
            <p:spPr>
              <a:xfrm>
                <a:off x="3897" y="3831"/>
                <a:ext cx="126"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CEE3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22" name="Google Shape;622;p21"/>
              <p:cNvSpPr/>
              <p:nvPr/>
            </p:nvSpPr>
            <p:spPr>
              <a:xfrm>
                <a:off x="3771" y="3831"/>
                <a:ext cx="126" cy="197"/>
              </a:xfrm>
              <a:custGeom>
                <a:avLst/>
                <a:gdLst/>
                <a:ahLst/>
                <a:cxnLst/>
                <a:rect l="l" t="t" r="r" b="b"/>
                <a:pathLst>
                  <a:path w="555" h="866" extrusionOk="0">
                    <a:moveTo>
                      <a:pt x="0" y="433"/>
                    </a:moveTo>
                    <a:lnTo>
                      <a:pt x="555" y="0"/>
                    </a:lnTo>
                    <a:lnTo>
                      <a:pt x="555" y="433"/>
                    </a:lnTo>
                    <a:lnTo>
                      <a:pt x="555" y="866"/>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23" name="Google Shape;623;p21"/>
              <p:cNvSpPr/>
              <p:nvPr/>
            </p:nvSpPr>
            <p:spPr>
              <a:xfrm>
                <a:off x="4023" y="3831"/>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24" name="Google Shape;624;p21"/>
              <p:cNvSpPr/>
              <p:nvPr/>
            </p:nvSpPr>
            <p:spPr>
              <a:xfrm>
                <a:off x="2264" y="3831"/>
                <a:ext cx="125"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3DAD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25" name="Google Shape;625;p21"/>
              <p:cNvSpPr/>
              <p:nvPr/>
            </p:nvSpPr>
            <p:spPr>
              <a:xfrm>
                <a:off x="756" y="3831"/>
                <a:ext cx="125"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26" name="Google Shape;626;p21"/>
              <p:cNvSpPr/>
              <p:nvPr/>
            </p:nvSpPr>
            <p:spPr>
              <a:xfrm>
                <a:off x="1384" y="3831"/>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27" name="Google Shape;627;p21"/>
              <p:cNvSpPr/>
              <p:nvPr/>
            </p:nvSpPr>
            <p:spPr>
              <a:xfrm>
                <a:off x="1510" y="3831"/>
                <a:ext cx="125"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CEE3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28" name="Google Shape;628;p21"/>
              <p:cNvSpPr/>
              <p:nvPr/>
            </p:nvSpPr>
            <p:spPr>
              <a:xfrm>
                <a:off x="1635" y="3831"/>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29" name="Google Shape;629;p21"/>
              <p:cNvSpPr/>
              <p:nvPr/>
            </p:nvSpPr>
            <p:spPr>
              <a:xfrm>
                <a:off x="1887" y="3831"/>
                <a:ext cx="125"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30" name="Google Shape;630;p21"/>
              <p:cNvSpPr/>
              <p:nvPr/>
            </p:nvSpPr>
            <p:spPr>
              <a:xfrm>
                <a:off x="1007" y="3831"/>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F3D7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31" name="Google Shape;631;p21"/>
              <p:cNvSpPr/>
              <p:nvPr/>
            </p:nvSpPr>
            <p:spPr>
              <a:xfrm>
                <a:off x="4777" y="3831"/>
                <a:ext cx="125"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32" name="Google Shape;632;p21"/>
              <p:cNvSpPr/>
              <p:nvPr/>
            </p:nvSpPr>
            <p:spPr>
              <a:xfrm>
                <a:off x="4400" y="3831"/>
                <a:ext cx="125"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33" name="Google Shape;633;p21"/>
              <p:cNvSpPr/>
              <p:nvPr/>
            </p:nvSpPr>
            <p:spPr>
              <a:xfrm>
                <a:off x="5279" y="3831"/>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CEE3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34" name="Google Shape;634;p21"/>
              <p:cNvSpPr/>
              <p:nvPr/>
            </p:nvSpPr>
            <p:spPr>
              <a:xfrm>
                <a:off x="5405" y="3831"/>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4FBAD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35" name="Google Shape;635;p21"/>
              <p:cNvSpPr/>
              <p:nvPr/>
            </p:nvSpPr>
            <p:spPr>
              <a:xfrm>
                <a:off x="5656" y="3831"/>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36" name="Google Shape;636;p21"/>
              <p:cNvSpPr/>
              <p:nvPr/>
            </p:nvSpPr>
            <p:spPr>
              <a:xfrm>
                <a:off x="505" y="3831"/>
                <a:ext cx="125"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37" name="Google Shape;637;p21"/>
              <p:cNvSpPr/>
              <p:nvPr/>
            </p:nvSpPr>
            <p:spPr>
              <a:xfrm>
                <a:off x="2641" y="3733"/>
                <a:ext cx="125"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38" name="Google Shape;638;p21"/>
              <p:cNvSpPr/>
              <p:nvPr/>
            </p:nvSpPr>
            <p:spPr>
              <a:xfrm>
                <a:off x="505" y="3733"/>
                <a:ext cx="125"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39" name="Google Shape;639;p21"/>
              <p:cNvSpPr/>
              <p:nvPr/>
            </p:nvSpPr>
            <p:spPr>
              <a:xfrm>
                <a:off x="253" y="3733"/>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40" name="Google Shape;640;p21"/>
              <p:cNvSpPr/>
              <p:nvPr/>
            </p:nvSpPr>
            <p:spPr>
              <a:xfrm>
                <a:off x="379" y="373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3DAD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41" name="Google Shape;641;p21"/>
              <p:cNvSpPr/>
              <p:nvPr/>
            </p:nvSpPr>
            <p:spPr>
              <a:xfrm>
                <a:off x="2389" y="373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42" name="Google Shape;642;p21"/>
              <p:cNvSpPr/>
              <p:nvPr/>
            </p:nvSpPr>
            <p:spPr>
              <a:xfrm>
                <a:off x="3520" y="3733"/>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43" name="Google Shape;643;p21"/>
              <p:cNvSpPr/>
              <p:nvPr/>
            </p:nvSpPr>
            <p:spPr>
              <a:xfrm>
                <a:off x="3143" y="3733"/>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44" name="Google Shape;644;p21"/>
              <p:cNvSpPr/>
              <p:nvPr/>
            </p:nvSpPr>
            <p:spPr>
              <a:xfrm>
                <a:off x="3018" y="3733"/>
                <a:ext cx="125"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73DAD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45" name="Google Shape;645;p21"/>
              <p:cNvSpPr/>
              <p:nvPr/>
            </p:nvSpPr>
            <p:spPr>
              <a:xfrm>
                <a:off x="4149" y="3733"/>
                <a:ext cx="125"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46" name="Google Shape;646;p21"/>
              <p:cNvSpPr/>
              <p:nvPr/>
            </p:nvSpPr>
            <p:spPr>
              <a:xfrm>
                <a:off x="3897" y="3733"/>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47" name="Google Shape;647;p21"/>
              <p:cNvSpPr/>
              <p:nvPr/>
            </p:nvSpPr>
            <p:spPr>
              <a:xfrm>
                <a:off x="4274" y="3733"/>
                <a:ext cx="126"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48" name="Google Shape;648;p21"/>
              <p:cNvSpPr/>
              <p:nvPr/>
            </p:nvSpPr>
            <p:spPr>
              <a:xfrm>
                <a:off x="2138" y="373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49" name="Google Shape;649;p21"/>
              <p:cNvSpPr/>
              <p:nvPr/>
            </p:nvSpPr>
            <p:spPr>
              <a:xfrm>
                <a:off x="3646" y="3733"/>
                <a:ext cx="125"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50" name="Google Shape;650;p21"/>
              <p:cNvSpPr/>
              <p:nvPr/>
            </p:nvSpPr>
            <p:spPr>
              <a:xfrm>
                <a:off x="1384" y="3733"/>
                <a:ext cx="126" cy="197"/>
              </a:xfrm>
              <a:custGeom>
                <a:avLst/>
                <a:gdLst/>
                <a:ahLst/>
                <a:cxnLst/>
                <a:rect l="l" t="t" r="r" b="b"/>
                <a:pathLst>
                  <a:path w="555" h="866" extrusionOk="0">
                    <a:moveTo>
                      <a:pt x="555" y="0"/>
                    </a:moveTo>
                    <a:lnTo>
                      <a:pt x="555" y="433"/>
                    </a:lnTo>
                    <a:lnTo>
                      <a:pt x="555" y="866"/>
                    </a:lnTo>
                    <a:lnTo>
                      <a:pt x="0" y="433"/>
                    </a:lnTo>
                    <a:lnTo>
                      <a:pt x="555" y="0"/>
                    </a:lnTo>
                    <a:close/>
                  </a:path>
                </a:pathLst>
              </a:custGeom>
              <a:solidFill>
                <a:srgbClr val="EF3A8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51" name="Google Shape;651;p21"/>
              <p:cNvSpPr/>
              <p:nvPr/>
            </p:nvSpPr>
            <p:spPr>
              <a:xfrm>
                <a:off x="881" y="373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52" name="Google Shape;652;p21"/>
              <p:cNvSpPr/>
              <p:nvPr/>
            </p:nvSpPr>
            <p:spPr>
              <a:xfrm>
                <a:off x="1133" y="3733"/>
                <a:ext cx="125"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53" name="Google Shape;653;p21"/>
              <p:cNvSpPr/>
              <p:nvPr/>
            </p:nvSpPr>
            <p:spPr>
              <a:xfrm>
                <a:off x="1635" y="373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54" name="Google Shape;654;p21"/>
              <p:cNvSpPr/>
              <p:nvPr/>
            </p:nvSpPr>
            <p:spPr>
              <a:xfrm>
                <a:off x="2012" y="3733"/>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55" name="Google Shape;655;p21"/>
              <p:cNvSpPr/>
              <p:nvPr/>
            </p:nvSpPr>
            <p:spPr>
              <a:xfrm>
                <a:off x="4651" y="373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3DAD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56" name="Google Shape;656;p21"/>
              <p:cNvSpPr/>
              <p:nvPr/>
            </p:nvSpPr>
            <p:spPr>
              <a:xfrm>
                <a:off x="5656" y="3733"/>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57" name="Google Shape;657;p21"/>
              <p:cNvSpPr/>
              <p:nvPr/>
            </p:nvSpPr>
            <p:spPr>
              <a:xfrm>
                <a:off x="5531" y="3733"/>
                <a:ext cx="125"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73DAD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58" name="Google Shape;658;p21"/>
              <p:cNvSpPr/>
              <p:nvPr/>
            </p:nvSpPr>
            <p:spPr>
              <a:xfrm>
                <a:off x="630" y="3635"/>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59" name="Google Shape;659;p21"/>
              <p:cNvSpPr/>
              <p:nvPr/>
            </p:nvSpPr>
            <p:spPr>
              <a:xfrm>
                <a:off x="2515" y="3635"/>
                <a:ext cx="126" cy="197"/>
              </a:xfrm>
              <a:custGeom>
                <a:avLst/>
                <a:gdLst/>
                <a:ahLst/>
                <a:cxnLst/>
                <a:rect l="l" t="t" r="r" b="b"/>
                <a:pathLst>
                  <a:path w="555" h="866" extrusionOk="0">
                    <a:moveTo>
                      <a:pt x="0" y="433"/>
                    </a:moveTo>
                    <a:lnTo>
                      <a:pt x="555" y="866"/>
                    </a:lnTo>
                    <a:lnTo>
                      <a:pt x="555" y="433"/>
                    </a:lnTo>
                    <a:lnTo>
                      <a:pt x="555"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60" name="Google Shape;660;p21"/>
              <p:cNvSpPr/>
              <p:nvPr/>
            </p:nvSpPr>
            <p:spPr>
              <a:xfrm>
                <a:off x="253" y="363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61" name="Google Shape;661;p21"/>
              <p:cNvSpPr/>
              <p:nvPr/>
            </p:nvSpPr>
            <p:spPr>
              <a:xfrm>
                <a:off x="3018" y="3635"/>
                <a:ext cx="125"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62" name="Google Shape;662;p21"/>
              <p:cNvSpPr/>
              <p:nvPr/>
            </p:nvSpPr>
            <p:spPr>
              <a:xfrm>
                <a:off x="3143" y="3635"/>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63" name="Google Shape;663;p21"/>
              <p:cNvSpPr/>
              <p:nvPr/>
            </p:nvSpPr>
            <p:spPr>
              <a:xfrm>
                <a:off x="3269" y="3635"/>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64" name="Google Shape;664;p21"/>
              <p:cNvSpPr/>
              <p:nvPr/>
            </p:nvSpPr>
            <p:spPr>
              <a:xfrm>
                <a:off x="4274" y="3635"/>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73DAD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65" name="Google Shape;665;p21"/>
              <p:cNvSpPr/>
              <p:nvPr/>
            </p:nvSpPr>
            <p:spPr>
              <a:xfrm>
                <a:off x="4023" y="3635"/>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66" name="Google Shape;666;p21"/>
              <p:cNvSpPr/>
              <p:nvPr/>
            </p:nvSpPr>
            <p:spPr>
              <a:xfrm>
                <a:off x="3771" y="3635"/>
                <a:ext cx="126" cy="197"/>
              </a:xfrm>
              <a:custGeom>
                <a:avLst/>
                <a:gdLst/>
                <a:ahLst/>
                <a:cxnLst/>
                <a:rect l="l" t="t" r="r" b="b"/>
                <a:pathLst>
                  <a:path w="555" h="866" extrusionOk="0">
                    <a:moveTo>
                      <a:pt x="0" y="433"/>
                    </a:moveTo>
                    <a:lnTo>
                      <a:pt x="555" y="0"/>
                    </a:lnTo>
                    <a:lnTo>
                      <a:pt x="555" y="433"/>
                    </a:lnTo>
                    <a:lnTo>
                      <a:pt x="555" y="866"/>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67" name="Google Shape;667;p21"/>
              <p:cNvSpPr/>
              <p:nvPr/>
            </p:nvSpPr>
            <p:spPr>
              <a:xfrm>
                <a:off x="2264" y="3635"/>
                <a:ext cx="125"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68" name="Google Shape;668;p21"/>
              <p:cNvSpPr/>
              <p:nvPr/>
            </p:nvSpPr>
            <p:spPr>
              <a:xfrm>
                <a:off x="3646" y="3635"/>
                <a:ext cx="125"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CEE3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69" name="Google Shape;669;p21"/>
              <p:cNvSpPr/>
              <p:nvPr/>
            </p:nvSpPr>
            <p:spPr>
              <a:xfrm>
                <a:off x="2138" y="3635"/>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70" name="Google Shape;670;p21"/>
              <p:cNvSpPr/>
              <p:nvPr/>
            </p:nvSpPr>
            <p:spPr>
              <a:xfrm>
                <a:off x="2892" y="3635"/>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CEE3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71" name="Google Shape;671;p21"/>
              <p:cNvSpPr/>
              <p:nvPr/>
            </p:nvSpPr>
            <p:spPr>
              <a:xfrm>
                <a:off x="1258" y="3635"/>
                <a:ext cx="126" cy="197"/>
              </a:xfrm>
              <a:custGeom>
                <a:avLst/>
                <a:gdLst/>
                <a:ahLst/>
                <a:cxnLst/>
                <a:rect l="l" t="t" r="r" b="b"/>
                <a:pathLst>
                  <a:path w="555" h="866" extrusionOk="0">
                    <a:moveTo>
                      <a:pt x="0" y="433"/>
                    </a:moveTo>
                    <a:lnTo>
                      <a:pt x="555" y="866"/>
                    </a:lnTo>
                    <a:lnTo>
                      <a:pt x="555" y="433"/>
                    </a:lnTo>
                    <a:lnTo>
                      <a:pt x="555" y="0"/>
                    </a:lnTo>
                    <a:lnTo>
                      <a:pt x="0" y="433"/>
                    </a:lnTo>
                    <a:close/>
                  </a:path>
                </a:pathLst>
              </a:custGeom>
              <a:solidFill>
                <a:srgbClr val="4FBAD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72" name="Google Shape;672;p21"/>
              <p:cNvSpPr/>
              <p:nvPr/>
            </p:nvSpPr>
            <p:spPr>
              <a:xfrm>
                <a:off x="1384" y="3635"/>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73" name="Google Shape;673;p21"/>
              <p:cNvSpPr/>
              <p:nvPr/>
            </p:nvSpPr>
            <p:spPr>
              <a:xfrm>
                <a:off x="1007" y="363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74" name="Google Shape;674;p21"/>
              <p:cNvSpPr/>
              <p:nvPr/>
            </p:nvSpPr>
            <p:spPr>
              <a:xfrm>
                <a:off x="1635" y="3635"/>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75" name="Google Shape;675;p21"/>
              <p:cNvSpPr/>
              <p:nvPr/>
            </p:nvSpPr>
            <p:spPr>
              <a:xfrm>
                <a:off x="1761" y="3635"/>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76" name="Google Shape;676;p21"/>
              <p:cNvSpPr/>
              <p:nvPr/>
            </p:nvSpPr>
            <p:spPr>
              <a:xfrm>
                <a:off x="1887" y="3635"/>
                <a:ext cx="125"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77" name="Google Shape;677;p21"/>
              <p:cNvSpPr/>
              <p:nvPr/>
            </p:nvSpPr>
            <p:spPr>
              <a:xfrm>
                <a:off x="4651" y="3635"/>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78" name="Google Shape;678;p21"/>
              <p:cNvSpPr/>
              <p:nvPr/>
            </p:nvSpPr>
            <p:spPr>
              <a:xfrm>
                <a:off x="5531" y="3635"/>
                <a:ext cx="125"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79" name="Google Shape;679;p21"/>
              <p:cNvSpPr/>
              <p:nvPr/>
            </p:nvSpPr>
            <p:spPr>
              <a:xfrm>
                <a:off x="5405" y="3635"/>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80" name="Google Shape;680;p21"/>
              <p:cNvSpPr/>
              <p:nvPr/>
            </p:nvSpPr>
            <p:spPr>
              <a:xfrm>
                <a:off x="5656" y="3635"/>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81" name="Google Shape;681;p21"/>
              <p:cNvSpPr/>
              <p:nvPr/>
            </p:nvSpPr>
            <p:spPr>
              <a:xfrm>
                <a:off x="128" y="3635"/>
                <a:ext cx="125"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82" name="Google Shape;682;p21"/>
              <p:cNvSpPr/>
              <p:nvPr/>
            </p:nvSpPr>
            <p:spPr>
              <a:xfrm>
                <a:off x="2515" y="3537"/>
                <a:ext cx="126" cy="197"/>
              </a:xfrm>
              <a:custGeom>
                <a:avLst/>
                <a:gdLst/>
                <a:ahLst/>
                <a:cxnLst/>
                <a:rect l="l" t="t" r="r" b="b"/>
                <a:pathLst>
                  <a:path w="555" h="866" extrusionOk="0">
                    <a:moveTo>
                      <a:pt x="0" y="0"/>
                    </a:moveTo>
                    <a:lnTo>
                      <a:pt x="0" y="433"/>
                    </a:lnTo>
                    <a:lnTo>
                      <a:pt x="0" y="866"/>
                    </a:lnTo>
                    <a:lnTo>
                      <a:pt x="555" y="433"/>
                    </a:lnTo>
                    <a:lnTo>
                      <a:pt x="0" y="0"/>
                    </a:lnTo>
                    <a:close/>
                  </a:path>
                </a:pathLst>
              </a:custGeom>
              <a:solidFill>
                <a:srgbClr val="CCD3EE"/>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83" name="Google Shape;683;p21"/>
              <p:cNvSpPr/>
              <p:nvPr/>
            </p:nvSpPr>
            <p:spPr>
              <a:xfrm>
                <a:off x="2389" y="3537"/>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F3D7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84" name="Google Shape;684;p21"/>
              <p:cNvSpPr/>
              <p:nvPr/>
            </p:nvSpPr>
            <p:spPr>
              <a:xfrm>
                <a:off x="3143" y="3537"/>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85" name="Google Shape;685;p21"/>
              <p:cNvSpPr/>
              <p:nvPr/>
            </p:nvSpPr>
            <p:spPr>
              <a:xfrm>
                <a:off x="3018" y="3537"/>
                <a:ext cx="125"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86" name="Google Shape;686;p21"/>
              <p:cNvSpPr/>
              <p:nvPr/>
            </p:nvSpPr>
            <p:spPr>
              <a:xfrm>
                <a:off x="3395" y="3537"/>
                <a:ext cx="125"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87" name="Google Shape;687;p21"/>
              <p:cNvSpPr/>
              <p:nvPr/>
            </p:nvSpPr>
            <p:spPr>
              <a:xfrm>
                <a:off x="2264" y="3537"/>
                <a:ext cx="125"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EE3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88" name="Google Shape;688;p21"/>
              <p:cNvSpPr/>
              <p:nvPr/>
            </p:nvSpPr>
            <p:spPr>
              <a:xfrm>
                <a:off x="2138" y="3537"/>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89" name="Google Shape;689;p21"/>
              <p:cNvSpPr/>
              <p:nvPr/>
            </p:nvSpPr>
            <p:spPr>
              <a:xfrm>
                <a:off x="2641" y="3537"/>
                <a:ext cx="125"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90" name="Google Shape;690;p21"/>
              <p:cNvSpPr/>
              <p:nvPr/>
            </p:nvSpPr>
            <p:spPr>
              <a:xfrm>
                <a:off x="881" y="3537"/>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91" name="Google Shape;691;p21"/>
              <p:cNvSpPr/>
              <p:nvPr/>
            </p:nvSpPr>
            <p:spPr>
              <a:xfrm>
                <a:off x="1133" y="3537"/>
                <a:ext cx="125"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92" name="Google Shape;692;p21"/>
              <p:cNvSpPr/>
              <p:nvPr/>
            </p:nvSpPr>
            <p:spPr>
              <a:xfrm>
                <a:off x="1258" y="3537"/>
                <a:ext cx="126" cy="197"/>
              </a:xfrm>
              <a:custGeom>
                <a:avLst/>
                <a:gdLst/>
                <a:ahLst/>
                <a:cxnLst/>
                <a:rect l="l" t="t" r="r" b="b"/>
                <a:pathLst>
                  <a:path w="555" h="866" extrusionOk="0">
                    <a:moveTo>
                      <a:pt x="555" y="433"/>
                    </a:moveTo>
                    <a:lnTo>
                      <a:pt x="0" y="866"/>
                    </a:lnTo>
                    <a:lnTo>
                      <a:pt x="0" y="433"/>
                    </a:lnTo>
                    <a:lnTo>
                      <a:pt x="0" y="0"/>
                    </a:lnTo>
                    <a:lnTo>
                      <a:pt x="555"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93" name="Google Shape;693;p21"/>
              <p:cNvSpPr/>
              <p:nvPr/>
            </p:nvSpPr>
            <p:spPr>
              <a:xfrm>
                <a:off x="1635" y="3537"/>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94" name="Google Shape;694;p21"/>
              <p:cNvSpPr/>
              <p:nvPr/>
            </p:nvSpPr>
            <p:spPr>
              <a:xfrm>
                <a:off x="4400" y="3537"/>
                <a:ext cx="125"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95" name="Google Shape;695;p21"/>
              <p:cNvSpPr/>
              <p:nvPr/>
            </p:nvSpPr>
            <p:spPr>
              <a:xfrm>
                <a:off x="5405" y="3537"/>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96" name="Google Shape;696;p21"/>
              <p:cNvSpPr/>
              <p:nvPr/>
            </p:nvSpPr>
            <p:spPr>
              <a:xfrm>
                <a:off x="630" y="3537"/>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97" name="Google Shape;697;p21"/>
              <p:cNvSpPr/>
              <p:nvPr/>
            </p:nvSpPr>
            <p:spPr>
              <a:xfrm>
                <a:off x="3018" y="3440"/>
                <a:ext cx="125" cy="195"/>
              </a:xfrm>
              <a:custGeom>
                <a:avLst/>
                <a:gdLst/>
                <a:ahLst/>
                <a:cxnLst/>
                <a:rect l="l" t="t" r="r" b="b"/>
                <a:pathLst>
                  <a:path w="554" h="865" extrusionOk="0">
                    <a:moveTo>
                      <a:pt x="554" y="865"/>
                    </a:moveTo>
                    <a:lnTo>
                      <a:pt x="554" y="432"/>
                    </a:lnTo>
                    <a:lnTo>
                      <a:pt x="554" y="0"/>
                    </a:lnTo>
                    <a:lnTo>
                      <a:pt x="0" y="432"/>
                    </a:lnTo>
                    <a:lnTo>
                      <a:pt x="554" y="865"/>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98" name="Google Shape;698;p21"/>
              <p:cNvSpPr/>
              <p:nvPr/>
            </p:nvSpPr>
            <p:spPr>
              <a:xfrm>
                <a:off x="3269" y="3440"/>
                <a:ext cx="126" cy="195"/>
              </a:xfrm>
              <a:custGeom>
                <a:avLst/>
                <a:gdLst/>
                <a:ahLst/>
                <a:cxnLst/>
                <a:rect l="l" t="t" r="r" b="b"/>
                <a:pathLst>
                  <a:path w="554" h="865" extrusionOk="0">
                    <a:moveTo>
                      <a:pt x="554" y="865"/>
                    </a:moveTo>
                    <a:lnTo>
                      <a:pt x="554" y="432"/>
                    </a:lnTo>
                    <a:lnTo>
                      <a:pt x="554" y="0"/>
                    </a:lnTo>
                    <a:lnTo>
                      <a:pt x="0" y="432"/>
                    </a:lnTo>
                    <a:lnTo>
                      <a:pt x="554" y="865"/>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699" name="Google Shape;699;p21"/>
              <p:cNvSpPr/>
              <p:nvPr/>
            </p:nvSpPr>
            <p:spPr>
              <a:xfrm>
                <a:off x="2138" y="3440"/>
                <a:ext cx="126" cy="195"/>
              </a:xfrm>
              <a:custGeom>
                <a:avLst/>
                <a:gdLst/>
                <a:ahLst/>
                <a:cxnLst/>
                <a:rect l="l" t="t" r="r" b="b"/>
                <a:pathLst>
                  <a:path w="554" h="865" extrusionOk="0">
                    <a:moveTo>
                      <a:pt x="0" y="0"/>
                    </a:moveTo>
                    <a:lnTo>
                      <a:pt x="0" y="432"/>
                    </a:lnTo>
                    <a:lnTo>
                      <a:pt x="0" y="865"/>
                    </a:lnTo>
                    <a:lnTo>
                      <a:pt x="554" y="432"/>
                    </a:lnTo>
                    <a:lnTo>
                      <a:pt x="0"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00" name="Google Shape;700;p21"/>
              <p:cNvSpPr/>
              <p:nvPr/>
            </p:nvSpPr>
            <p:spPr>
              <a:xfrm>
                <a:off x="1007" y="3440"/>
                <a:ext cx="126" cy="195"/>
              </a:xfrm>
              <a:custGeom>
                <a:avLst/>
                <a:gdLst/>
                <a:ahLst/>
                <a:cxnLst/>
                <a:rect l="l" t="t" r="r" b="b"/>
                <a:pathLst>
                  <a:path w="554" h="865" extrusionOk="0">
                    <a:moveTo>
                      <a:pt x="0" y="432"/>
                    </a:moveTo>
                    <a:lnTo>
                      <a:pt x="554" y="865"/>
                    </a:lnTo>
                    <a:lnTo>
                      <a:pt x="554" y="432"/>
                    </a:lnTo>
                    <a:lnTo>
                      <a:pt x="554" y="0"/>
                    </a:lnTo>
                    <a:lnTo>
                      <a:pt x="0" y="432"/>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01" name="Google Shape;701;p21"/>
              <p:cNvSpPr/>
              <p:nvPr/>
            </p:nvSpPr>
            <p:spPr>
              <a:xfrm>
                <a:off x="881" y="3440"/>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grpSp>
        <p:sp>
          <p:nvSpPr>
            <p:cNvPr id="702" name="Google Shape;702;p21"/>
            <p:cNvSpPr/>
            <p:nvPr/>
          </p:nvSpPr>
          <p:spPr>
            <a:xfrm>
              <a:off x="1258" y="3440"/>
              <a:ext cx="126" cy="195"/>
            </a:xfrm>
            <a:custGeom>
              <a:avLst/>
              <a:gdLst/>
              <a:ahLst/>
              <a:cxnLst/>
              <a:rect l="l" t="t" r="r" b="b"/>
              <a:pathLst>
                <a:path w="555" h="866" extrusionOk="0">
                  <a:moveTo>
                    <a:pt x="0" y="433"/>
                  </a:moveTo>
                  <a:lnTo>
                    <a:pt x="555" y="866"/>
                  </a:lnTo>
                  <a:lnTo>
                    <a:pt x="555" y="433"/>
                  </a:lnTo>
                  <a:lnTo>
                    <a:pt x="555" y="0"/>
                  </a:lnTo>
                  <a:lnTo>
                    <a:pt x="0" y="433"/>
                  </a:lnTo>
                  <a:close/>
                </a:path>
              </a:pathLst>
            </a:custGeom>
            <a:solidFill>
              <a:srgbClr val="7BCB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03" name="Google Shape;703;p21"/>
            <p:cNvSpPr/>
            <p:nvPr/>
          </p:nvSpPr>
          <p:spPr>
            <a:xfrm>
              <a:off x="1761" y="3440"/>
              <a:ext cx="126" cy="195"/>
            </a:xfrm>
            <a:custGeom>
              <a:avLst/>
              <a:gdLst/>
              <a:ahLst/>
              <a:cxnLst/>
              <a:rect l="l" t="t" r="r" b="b"/>
              <a:pathLst>
                <a:path w="554" h="865" extrusionOk="0">
                  <a:moveTo>
                    <a:pt x="0" y="432"/>
                  </a:moveTo>
                  <a:lnTo>
                    <a:pt x="554" y="865"/>
                  </a:lnTo>
                  <a:lnTo>
                    <a:pt x="554" y="432"/>
                  </a:lnTo>
                  <a:lnTo>
                    <a:pt x="554" y="0"/>
                  </a:lnTo>
                  <a:lnTo>
                    <a:pt x="0" y="432"/>
                  </a:lnTo>
                  <a:close/>
                </a:path>
              </a:pathLst>
            </a:custGeom>
            <a:solidFill>
              <a:srgbClr val="7BCB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04" name="Google Shape;704;p21"/>
            <p:cNvSpPr/>
            <p:nvPr/>
          </p:nvSpPr>
          <p:spPr>
            <a:xfrm>
              <a:off x="4651" y="3440"/>
              <a:ext cx="126" cy="195"/>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05" name="Google Shape;705;p21"/>
            <p:cNvSpPr/>
            <p:nvPr/>
          </p:nvSpPr>
          <p:spPr>
            <a:xfrm>
              <a:off x="379" y="3440"/>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3DAD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06" name="Google Shape;706;p21"/>
            <p:cNvSpPr/>
            <p:nvPr/>
          </p:nvSpPr>
          <p:spPr>
            <a:xfrm>
              <a:off x="505" y="3440"/>
              <a:ext cx="125" cy="195"/>
            </a:xfrm>
            <a:custGeom>
              <a:avLst/>
              <a:gdLst/>
              <a:ahLst/>
              <a:cxnLst/>
              <a:rect l="l" t="t" r="r" b="b"/>
              <a:pathLst>
                <a:path w="554" h="865" extrusionOk="0">
                  <a:moveTo>
                    <a:pt x="554" y="0"/>
                  </a:moveTo>
                  <a:lnTo>
                    <a:pt x="554" y="432"/>
                  </a:lnTo>
                  <a:lnTo>
                    <a:pt x="554" y="865"/>
                  </a:lnTo>
                  <a:lnTo>
                    <a:pt x="0" y="432"/>
                  </a:lnTo>
                  <a:lnTo>
                    <a:pt x="554" y="0"/>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07" name="Google Shape;707;p21"/>
            <p:cNvSpPr/>
            <p:nvPr/>
          </p:nvSpPr>
          <p:spPr>
            <a:xfrm>
              <a:off x="2" y="3440"/>
              <a:ext cx="126" cy="195"/>
            </a:xfrm>
            <a:custGeom>
              <a:avLst/>
              <a:gdLst/>
              <a:ahLst/>
              <a:cxnLst/>
              <a:rect l="l" t="t" r="r" b="b"/>
              <a:pathLst>
                <a:path w="554" h="865" extrusionOk="0">
                  <a:moveTo>
                    <a:pt x="554" y="0"/>
                  </a:moveTo>
                  <a:lnTo>
                    <a:pt x="554" y="432"/>
                  </a:lnTo>
                  <a:lnTo>
                    <a:pt x="554" y="865"/>
                  </a:lnTo>
                  <a:lnTo>
                    <a:pt x="0" y="432"/>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08" name="Google Shape;708;p21"/>
            <p:cNvSpPr/>
            <p:nvPr/>
          </p:nvSpPr>
          <p:spPr>
            <a:xfrm>
              <a:off x="1007" y="3342"/>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09" name="Google Shape;709;p21"/>
            <p:cNvSpPr/>
            <p:nvPr/>
          </p:nvSpPr>
          <p:spPr>
            <a:xfrm>
              <a:off x="1133" y="3342"/>
              <a:ext cx="125"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10" name="Google Shape;710;p21"/>
            <p:cNvSpPr/>
            <p:nvPr/>
          </p:nvSpPr>
          <p:spPr>
            <a:xfrm>
              <a:off x="756" y="3342"/>
              <a:ext cx="125"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11" name="Google Shape;711;p21"/>
            <p:cNvSpPr/>
            <p:nvPr/>
          </p:nvSpPr>
          <p:spPr>
            <a:xfrm>
              <a:off x="128" y="3342"/>
              <a:ext cx="125"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12" name="Google Shape;712;p21"/>
            <p:cNvSpPr/>
            <p:nvPr/>
          </p:nvSpPr>
          <p:spPr>
            <a:xfrm>
              <a:off x="379" y="3342"/>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13" name="Google Shape;713;p21"/>
            <p:cNvSpPr/>
            <p:nvPr/>
          </p:nvSpPr>
          <p:spPr>
            <a:xfrm>
              <a:off x="2" y="3342"/>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B18CC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14" name="Google Shape;714;p21"/>
            <p:cNvSpPr/>
            <p:nvPr/>
          </p:nvSpPr>
          <p:spPr>
            <a:xfrm>
              <a:off x="1007" y="3244"/>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15" name="Google Shape;715;p21"/>
            <p:cNvSpPr/>
            <p:nvPr/>
          </p:nvSpPr>
          <p:spPr>
            <a:xfrm>
              <a:off x="881" y="3244"/>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16" name="Google Shape;716;p21"/>
            <p:cNvSpPr/>
            <p:nvPr/>
          </p:nvSpPr>
          <p:spPr>
            <a:xfrm>
              <a:off x="756" y="3244"/>
              <a:ext cx="125"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3B91D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17" name="Google Shape;717;p21"/>
            <p:cNvSpPr/>
            <p:nvPr/>
          </p:nvSpPr>
          <p:spPr>
            <a:xfrm>
              <a:off x="1384" y="3244"/>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18" name="Google Shape;718;p21"/>
            <p:cNvSpPr/>
            <p:nvPr/>
          </p:nvSpPr>
          <p:spPr>
            <a:xfrm>
              <a:off x="630" y="3244"/>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19" name="Google Shape;719;p21"/>
            <p:cNvSpPr/>
            <p:nvPr/>
          </p:nvSpPr>
          <p:spPr>
            <a:xfrm>
              <a:off x="379" y="3244"/>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20" name="Google Shape;720;p21"/>
            <p:cNvSpPr/>
            <p:nvPr/>
          </p:nvSpPr>
          <p:spPr>
            <a:xfrm>
              <a:off x="253" y="3244"/>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21" name="Google Shape;721;p21"/>
            <p:cNvSpPr/>
            <p:nvPr/>
          </p:nvSpPr>
          <p:spPr>
            <a:xfrm>
              <a:off x="2" y="3244"/>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22" name="Google Shape;722;p21"/>
            <p:cNvSpPr/>
            <p:nvPr/>
          </p:nvSpPr>
          <p:spPr>
            <a:xfrm>
              <a:off x="128" y="3146"/>
              <a:ext cx="125"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23" name="Google Shape;723;p21"/>
            <p:cNvSpPr/>
            <p:nvPr/>
          </p:nvSpPr>
          <p:spPr>
            <a:xfrm>
              <a:off x="1007" y="3146"/>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24" name="Google Shape;724;p21"/>
            <p:cNvSpPr/>
            <p:nvPr/>
          </p:nvSpPr>
          <p:spPr>
            <a:xfrm>
              <a:off x="1635" y="3146"/>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25" name="Google Shape;725;p21"/>
            <p:cNvSpPr/>
            <p:nvPr/>
          </p:nvSpPr>
          <p:spPr>
            <a:xfrm>
              <a:off x="1761" y="3146"/>
              <a:ext cx="126"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CEE3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26" name="Google Shape;726;p21"/>
            <p:cNvSpPr/>
            <p:nvPr/>
          </p:nvSpPr>
          <p:spPr>
            <a:xfrm>
              <a:off x="2138" y="3146"/>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27" name="Google Shape;727;p21"/>
            <p:cNvSpPr/>
            <p:nvPr/>
          </p:nvSpPr>
          <p:spPr>
            <a:xfrm>
              <a:off x="630" y="3049"/>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CEE3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28" name="Google Shape;728;p21"/>
            <p:cNvSpPr/>
            <p:nvPr/>
          </p:nvSpPr>
          <p:spPr>
            <a:xfrm>
              <a:off x="128" y="3049"/>
              <a:ext cx="125"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29" name="Google Shape;729;p21"/>
            <p:cNvSpPr/>
            <p:nvPr/>
          </p:nvSpPr>
          <p:spPr>
            <a:xfrm>
              <a:off x="505" y="3049"/>
              <a:ext cx="125" cy="195"/>
            </a:xfrm>
            <a:custGeom>
              <a:avLst/>
              <a:gdLst/>
              <a:ahLst/>
              <a:cxnLst/>
              <a:rect l="l" t="t" r="r" b="b"/>
              <a:pathLst>
                <a:path w="555" h="866" extrusionOk="0">
                  <a:moveTo>
                    <a:pt x="555" y="0"/>
                  </a:moveTo>
                  <a:lnTo>
                    <a:pt x="555" y="433"/>
                  </a:lnTo>
                  <a:lnTo>
                    <a:pt x="555" y="866"/>
                  </a:lnTo>
                  <a:lnTo>
                    <a:pt x="0" y="433"/>
                  </a:lnTo>
                  <a:lnTo>
                    <a:pt x="555"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30" name="Google Shape;730;p21"/>
            <p:cNvSpPr/>
            <p:nvPr/>
          </p:nvSpPr>
          <p:spPr>
            <a:xfrm>
              <a:off x="253" y="3049"/>
              <a:ext cx="126" cy="195"/>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31" name="Google Shape;731;p21"/>
            <p:cNvSpPr/>
            <p:nvPr/>
          </p:nvSpPr>
          <p:spPr>
            <a:xfrm>
              <a:off x="2" y="3049"/>
              <a:ext cx="126" cy="195"/>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32" name="Google Shape;732;p21"/>
            <p:cNvSpPr/>
            <p:nvPr/>
          </p:nvSpPr>
          <p:spPr>
            <a:xfrm>
              <a:off x="379" y="2951"/>
              <a:ext cx="126" cy="195"/>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33" name="Google Shape;733;p21"/>
            <p:cNvSpPr/>
            <p:nvPr/>
          </p:nvSpPr>
          <p:spPr>
            <a:xfrm>
              <a:off x="128" y="2951"/>
              <a:ext cx="125" cy="195"/>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34" name="Google Shape;734;p21"/>
            <p:cNvSpPr/>
            <p:nvPr/>
          </p:nvSpPr>
          <p:spPr>
            <a:xfrm>
              <a:off x="5660" y="2951"/>
              <a:ext cx="125" cy="195"/>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35" name="Google Shape;735;p21"/>
            <p:cNvSpPr/>
            <p:nvPr/>
          </p:nvSpPr>
          <p:spPr>
            <a:xfrm>
              <a:off x="756" y="2851"/>
              <a:ext cx="125"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36" name="Google Shape;736;p21"/>
            <p:cNvSpPr/>
            <p:nvPr/>
          </p:nvSpPr>
          <p:spPr>
            <a:xfrm>
              <a:off x="1133" y="2853"/>
              <a:ext cx="125"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CD3EE"/>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37" name="Google Shape;737;p21"/>
            <p:cNvSpPr/>
            <p:nvPr/>
          </p:nvSpPr>
          <p:spPr>
            <a:xfrm>
              <a:off x="881" y="2853"/>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EE3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38" name="Google Shape;738;p21"/>
            <p:cNvSpPr/>
            <p:nvPr/>
          </p:nvSpPr>
          <p:spPr>
            <a:xfrm>
              <a:off x="505" y="2853"/>
              <a:ext cx="125"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39" name="Google Shape;739;p21"/>
            <p:cNvSpPr/>
            <p:nvPr/>
          </p:nvSpPr>
          <p:spPr>
            <a:xfrm>
              <a:off x="756" y="2853"/>
              <a:ext cx="125"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40" name="Google Shape;740;p21"/>
            <p:cNvSpPr/>
            <p:nvPr/>
          </p:nvSpPr>
          <p:spPr>
            <a:xfrm>
              <a:off x="128" y="2853"/>
              <a:ext cx="125"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73DAD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41" name="Google Shape;741;p21"/>
            <p:cNvSpPr/>
            <p:nvPr/>
          </p:nvSpPr>
          <p:spPr>
            <a:xfrm>
              <a:off x="379" y="2755"/>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42" name="Google Shape;742;p21"/>
            <p:cNvSpPr/>
            <p:nvPr/>
          </p:nvSpPr>
          <p:spPr>
            <a:xfrm>
              <a:off x="253" y="2755"/>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43" name="Google Shape;743;p21"/>
            <p:cNvSpPr/>
            <p:nvPr/>
          </p:nvSpPr>
          <p:spPr>
            <a:xfrm>
              <a:off x="630" y="2755"/>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44" name="Google Shape;744;p21"/>
            <p:cNvSpPr/>
            <p:nvPr/>
          </p:nvSpPr>
          <p:spPr>
            <a:xfrm>
              <a:off x="128" y="2657"/>
              <a:ext cx="125"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45" name="Google Shape;745;p21"/>
            <p:cNvSpPr/>
            <p:nvPr/>
          </p:nvSpPr>
          <p:spPr>
            <a:xfrm>
              <a:off x="2" y="2657"/>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46" name="Google Shape;746;p21"/>
            <p:cNvSpPr/>
            <p:nvPr/>
          </p:nvSpPr>
          <p:spPr>
            <a:xfrm>
              <a:off x="2" y="2266"/>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47" name="Google Shape;747;p21"/>
            <p:cNvSpPr/>
            <p:nvPr/>
          </p:nvSpPr>
          <p:spPr>
            <a:xfrm>
              <a:off x="379" y="2462"/>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48" name="Google Shape;748;p21"/>
            <p:cNvSpPr/>
            <p:nvPr/>
          </p:nvSpPr>
          <p:spPr>
            <a:xfrm>
              <a:off x="2" y="2559"/>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grpSp>
      <p:pic>
        <p:nvPicPr>
          <p:cNvPr id="749" name="Google Shape;749;p21"/>
          <p:cNvPicPr preferRelativeResize="0"/>
          <p:nvPr/>
        </p:nvPicPr>
        <p:blipFill rotWithShape="1">
          <a:blip r:embed="rId2">
            <a:alphaModFix/>
          </a:blip>
          <a:srcRect/>
          <a:stretch/>
        </p:blipFill>
        <p:spPr>
          <a:xfrm>
            <a:off x="230162" y="230647"/>
            <a:ext cx="1269000" cy="515967"/>
          </a:xfrm>
          <a:prstGeom prst="rect">
            <a:avLst/>
          </a:prstGeom>
          <a:noFill/>
          <a:ln>
            <a:noFill/>
          </a:ln>
        </p:spPr>
      </p:pic>
      <p:sp>
        <p:nvSpPr>
          <p:cNvPr id="750" name="Google Shape;750;p21"/>
          <p:cNvSpPr txBox="1">
            <a:spLocks noGrp="1"/>
          </p:cNvSpPr>
          <p:nvPr>
            <p:ph type="ctrTitle"/>
          </p:nvPr>
        </p:nvSpPr>
        <p:spPr>
          <a:xfrm>
            <a:off x="1844278" y="2063354"/>
            <a:ext cx="5455500" cy="11340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dk2"/>
              </a:buClr>
              <a:buSzPts val="2300"/>
              <a:buNone/>
              <a:defRPr sz="23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51" name="Google Shape;751;p21"/>
          <p:cNvSpPr txBox="1">
            <a:spLocks noGrp="1"/>
          </p:cNvSpPr>
          <p:nvPr>
            <p:ph type="body" idx="1"/>
          </p:nvPr>
        </p:nvSpPr>
        <p:spPr>
          <a:xfrm>
            <a:off x="7947909" y="0"/>
            <a:ext cx="598500" cy="814500"/>
          </a:xfrm>
          <a:prstGeom prst="rect">
            <a:avLst/>
          </a:prstGeom>
          <a:solidFill>
            <a:schemeClr val="accent6"/>
          </a:solidFill>
          <a:ln>
            <a:noFill/>
          </a:ln>
        </p:spPr>
        <p:txBody>
          <a:bodyPr spcFirstLastPara="1" wrap="square" lIns="0" tIns="145800" rIns="0" bIns="0" anchor="t" anchorCtr="0">
            <a:noAutofit/>
          </a:bodyPr>
          <a:lstStyle>
            <a:lvl1pPr marL="457200" lvl="0" indent="-228600" algn="ctr">
              <a:lnSpc>
                <a:spcPct val="100000"/>
              </a:lnSpc>
              <a:spcBef>
                <a:spcPts val="0"/>
              </a:spcBef>
              <a:spcAft>
                <a:spcPts val="0"/>
              </a:spcAft>
              <a:buClr>
                <a:schemeClr val="lt1"/>
              </a:buClr>
              <a:buSzPts val="2600"/>
              <a:buFont typeface="Quattrocento Sans"/>
              <a:buNone/>
              <a:defRPr sz="2600">
                <a:solidFill>
                  <a:schemeClr val="lt1"/>
                </a:solidFill>
                <a:latin typeface="Quattrocento Sans"/>
                <a:ea typeface="Quattrocento Sans"/>
                <a:cs typeface="Quattrocento Sans"/>
                <a:sym typeface="Quattrocento Sans"/>
              </a:defRPr>
            </a:lvl1pPr>
            <a:lvl2pPr marL="914400" lvl="1" indent="-228600" algn="ctr">
              <a:lnSpc>
                <a:spcPct val="100000"/>
              </a:lnSpc>
              <a:spcBef>
                <a:spcPts val="0"/>
              </a:spcBef>
              <a:spcAft>
                <a:spcPts val="0"/>
              </a:spcAft>
              <a:buClr>
                <a:schemeClr val="lt1"/>
              </a:buClr>
              <a:buSzPts val="2600"/>
              <a:buFont typeface="Quattrocento Sans"/>
              <a:buNone/>
              <a:defRPr sz="2600">
                <a:solidFill>
                  <a:schemeClr val="lt1"/>
                </a:solidFill>
                <a:latin typeface="Quattrocento Sans"/>
                <a:ea typeface="Quattrocento Sans"/>
                <a:cs typeface="Quattrocento Sans"/>
                <a:sym typeface="Quattrocento Sans"/>
              </a:defRPr>
            </a:lvl2pPr>
            <a:lvl3pPr marL="1371600" lvl="2" indent="-228600" algn="ctr">
              <a:lnSpc>
                <a:spcPct val="100000"/>
              </a:lnSpc>
              <a:spcBef>
                <a:spcPts val="0"/>
              </a:spcBef>
              <a:spcAft>
                <a:spcPts val="0"/>
              </a:spcAft>
              <a:buClr>
                <a:schemeClr val="lt1"/>
              </a:buClr>
              <a:buSzPts val="2600"/>
              <a:buFont typeface="Quattrocento Sans"/>
              <a:buNone/>
              <a:defRPr sz="2600">
                <a:solidFill>
                  <a:schemeClr val="lt1"/>
                </a:solidFill>
                <a:latin typeface="Quattrocento Sans"/>
                <a:ea typeface="Quattrocento Sans"/>
                <a:cs typeface="Quattrocento Sans"/>
                <a:sym typeface="Quattrocento Sans"/>
              </a:defRPr>
            </a:lvl3pPr>
            <a:lvl4pPr marL="1828800" lvl="3" indent="-228600" algn="ctr">
              <a:lnSpc>
                <a:spcPct val="100000"/>
              </a:lnSpc>
              <a:spcBef>
                <a:spcPts val="0"/>
              </a:spcBef>
              <a:spcAft>
                <a:spcPts val="0"/>
              </a:spcAft>
              <a:buClr>
                <a:schemeClr val="lt1"/>
              </a:buClr>
              <a:buSzPts val="2600"/>
              <a:buFont typeface="Quattrocento Sans"/>
              <a:buNone/>
              <a:defRPr sz="2600">
                <a:solidFill>
                  <a:schemeClr val="lt1"/>
                </a:solidFill>
                <a:latin typeface="Quattrocento Sans"/>
                <a:ea typeface="Quattrocento Sans"/>
                <a:cs typeface="Quattrocento Sans"/>
                <a:sym typeface="Quattrocento Sans"/>
              </a:defRPr>
            </a:lvl4pPr>
            <a:lvl5pPr marL="2286000" lvl="4" indent="-228600" algn="ctr">
              <a:lnSpc>
                <a:spcPct val="100000"/>
              </a:lnSpc>
              <a:spcBef>
                <a:spcPts val="0"/>
              </a:spcBef>
              <a:spcAft>
                <a:spcPts val="0"/>
              </a:spcAft>
              <a:buClr>
                <a:schemeClr val="lt1"/>
              </a:buClr>
              <a:buSzPts val="2600"/>
              <a:buFont typeface="Quattrocento Sans"/>
              <a:buNone/>
              <a:defRPr sz="2600">
                <a:solidFill>
                  <a:schemeClr val="lt1"/>
                </a:solidFill>
                <a:latin typeface="Quattrocento Sans"/>
                <a:ea typeface="Quattrocento Sans"/>
                <a:cs typeface="Quattrocento Sans"/>
                <a:sym typeface="Quattrocento Sans"/>
              </a:defRPr>
            </a:lvl5pPr>
            <a:lvl6pPr marL="2743200" lvl="5" indent="-228600" algn="ctr">
              <a:lnSpc>
                <a:spcPct val="100000"/>
              </a:lnSpc>
              <a:spcBef>
                <a:spcPts val="0"/>
              </a:spcBef>
              <a:spcAft>
                <a:spcPts val="0"/>
              </a:spcAft>
              <a:buClr>
                <a:schemeClr val="lt1"/>
              </a:buClr>
              <a:buSzPts val="2600"/>
              <a:buFont typeface="Quattrocento Sans"/>
              <a:buNone/>
              <a:defRPr sz="2600">
                <a:solidFill>
                  <a:schemeClr val="lt1"/>
                </a:solidFill>
                <a:latin typeface="Quattrocento Sans"/>
                <a:ea typeface="Quattrocento Sans"/>
                <a:cs typeface="Quattrocento Sans"/>
                <a:sym typeface="Quattrocento Sans"/>
              </a:defRPr>
            </a:lvl6pPr>
            <a:lvl7pPr marL="3200400" lvl="6" indent="-228600" algn="ctr">
              <a:lnSpc>
                <a:spcPct val="100000"/>
              </a:lnSpc>
              <a:spcBef>
                <a:spcPts val="0"/>
              </a:spcBef>
              <a:spcAft>
                <a:spcPts val="0"/>
              </a:spcAft>
              <a:buClr>
                <a:schemeClr val="lt1"/>
              </a:buClr>
              <a:buSzPts val="2600"/>
              <a:buFont typeface="Quattrocento Sans"/>
              <a:buNone/>
              <a:defRPr sz="2600">
                <a:solidFill>
                  <a:schemeClr val="lt1"/>
                </a:solidFill>
                <a:latin typeface="Quattrocento Sans"/>
                <a:ea typeface="Quattrocento Sans"/>
                <a:cs typeface="Quattrocento Sans"/>
                <a:sym typeface="Quattrocento Sans"/>
              </a:defRPr>
            </a:lvl7pPr>
            <a:lvl8pPr marL="3657600" lvl="7" indent="-228600" algn="ctr">
              <a:lnSpc>
                <a:spcPct val="100000"/>
              </a:lnSpc>
              <a:spcBef>
                <a:spcPts val="0"/>
              </a:spcBef>
              <a:spcAft>
                <a:spcPts val="0"/>
              </a:spcAft>
              <a:buClr>
                <a:schemeClr val="lt1"/>
              </a:buClr>
              <a:buSzPts val="2600"/>
              <a:buFont typeface="Quattrocento Sans"/>
              <a:buNone/>
              <a:defRPr sz="2600">
                <a:solidFill>
                  <a:schemeClr val="lt1"/>
                </a:solidFill>
                <a:latin typeface="Quattrocento Sans"/>
                <a:ea typeface="Quattrocento Sans"/>
                <a:cs typeface="Quattrocento Sans"/>
                <a:sym typeface="Quattrocento Sans"/>
              </a:defRPr>
            </a:lvl8pPr>
            <a:lvl9pPr marL="4114800" lvl="8" indent="-228600" algn="ctr">
              <a:lnSpc>
                <a:spcPct val="100000"/>
              </a:lnSpc>
              <a:spcBef>
                <a:spcPts val="0"/>
              </a:spcBef>
              <a:spcAft>
                <a:spcPts val="0"/>
              </a:spcAft>
              <a:buClr>
                <a:schemeClr val="lt1"/>
              </a:buClr>
              <a:buSzPts val="2600"/>
              <a:buFont typeface="Quattrocento Sans"/>
              <a:buNone/>
              <a:defRPr sz="2600">
                <a:solidFill>
                  <a:schemeClr val="lt1"/>
                </a:solidFill>
                <a:latin typeface="Quattrocento Sans"/>
                <a:ea typeface="Quattrocento Sans"/>
                <a:cs typeface="Quattrocento Sans"/>
                <a:sym typeface="Quattrocento Sans"/>
              </a:defRPr>
            </a:lvl9pPr>
          </a:lstStyle>
          <a:p>
            <a:endParaRPr/>
          </a:p>
        </p:txBody>
      </p:sp>
      <p:sp>
        <p:nvSpPr>
          <p:cNvPr id="752" name="Google Shape;752;p21"/>
          <p:cNvSpPr txBox="1">
            <a:spLocks noGrp="1"/>
          </p:cNvSpPr>
          <p:nvPr>
            <p:ph type="sldNum" idx="12"/>
          </p:nvPr>
        </p:nvSpPr>
        <p:spPr>
          <a:xfrm>
            <a:off x="8317170" y="5400000"/>
            <a:ext cx="378000" cy="139200"/>
          </a:xfrm>
          <a:prstGeom prst="rect">
            <a:avLst/>
          </a:prstGeom>
          <a:solidFill>
            <a:srgbClr val="E6E6E6"/>
          </a:solidFill>
          <a:ln>
            <a:noFill/>
          </a:ln>
        </p:spPr>
        <p:txBody>
          <a:bodyPr spcFirstLastPara="1" wrap="square" lIns="0" tIns="0" rIns="0" bIns="24300" anchor="ctr" anchorCtr="0">
            <a:noAutofit/>
          </a:bodyPr>
          <a:lstStyle>
            <a:lvl1pPr marL="0" lvl="0"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1pPr>
            <a:lvl2pPr marL="0" lvl="1"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2pPr>
            <a:lvl3pPr marL="0" lvl="2"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3pPr>
            <a:lvl4pPr marL="0" lvl="3"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4pPr>
            <a:lvl5pPr marL="0" lvl="4"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5pPr>
            <a:lvl6pPr marL="0" lvl="5"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6pPr>
            <a:lvl7pPr marL="0" lvl="6"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7pPr>
            <a:lvl8pPr marL="0" lvl="7"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8pPr>
            <a:lvl9pPr marL="0" lvl="8"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nl"/>
              <a:t>‹#›</a:t>
            </a:fld>
            <a:endParaRPr/>
          </a:p>
        </p:txBody>
      </p:sp>
      <p:sp>
        <p:nvSpPr>
          <p:cNvPr id="753" name="Google Shape;753;p21"/>
          <p:cNvSpPr txBox="1">
            <a:spLocks noGrp="1"/>
          </p:cNvSpPr>
          <p:nvPr>
            <p:ph type="ftr" idx="11"/>
          </p:nvPr>
        </p:nvSpPr>
        <p:spPr>
          <a:xfrm>
            <a:off x="315900" y="5400000"/>
            <a:ext cx="19200" cy="139200"/>
          </a:xfrm>
          <a:prstGeom prst="rect">
            <a:avLst/>
          </a:prstGeom>
          <a:solidFill>
            <a:srgbClr val="E6E6E6"/>
          </a:solidFill>
          <a:ln>
            <a:noFill/>
          </a:ln>
        </p:spPr>
        <p:txBody>
          <a:bodyPr spcFirstLastPara="1" wrap="square" lIns="178200" tIns="0" rIns="0" bIns="24300" anchor="ctr" anchorCtr="0">
            <a:noAutofit/>
          </a:bodyPr>
          <a:lstStyle>
            <a:lvl1pPr lvl="0" algn="l">
              <a:lnSpc>
                <a:spcPct val="100000"/>
              </a:lnSpc>
              <a:spcBef>
                <a:spcPts val="0"/>
              </a:spcBef>
              <a:spcAft>
                <a:spcPts val="0"/>
              </a:spcAft>
              <a:buClr>
                <a:srgbClr val="E6E6E6"/>
              </a:buClr>
              <a:buSzPts val="900"/>
              <a:buNone/>
              <a:defRPr>
                <a:solidFill>
                  <a:srgbClr val="E6E6E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300">
          <p15:clr>
            <a:srgbClr val="000000"/>
          </p15:clr>
        </p15:guide>
        <p15:guide id="2" pos="1162">
          <p15:clr>
            <a:srgbClr val="000000"/>
          </p15:clr>
        </p15:guide>
        <p15:guide id="3" pos="4598">
          <p15:clr>
            <a:srgbClr val="000000"/>
          </p15:clr>
        </p15:guide>
        <p15:guide id="4" pos="5383">
          <p15:clr>
            <a:srgbClr val="00000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line / Content" type="obj">
  <p:cSld name="OBJECT">
    <p:spTree>
      <p:nvGrpSpPr>
        <p:cNvPr id="1" name="Shape 754"/>
        <p:cNvGrpSpPr/>
        <p:nvPr/>
      </p:nvGrpSpPr>
      <p:grpSpPr>
        <a:xfrm>
          <a:off x="0" y="0"/>
          <a:ext cx="0" cy="0"/>
          <a:chOff x="0" y="0"/>
          <a:chExt cx="0" cy="0"/>
        </a:xfrm>
      </p:grpSpPr>
      <p:sp>
        <p:nvSpPr>
          <p:cNvPr id="755" name="Google Shape;755;p22"/>
          <p:cNvSpPr txBox="1">
            <a:spLocks noGrp="1"/>
          </p:cNvSpPr>
          <p:nvPr>
            <p:ph type="sldNum" idx="12"/>
          </p:nvPr>
        </p:nvSpPr>
        <p:spPr>
          <a:xfrm>
            <a:off x="8317170" y="4811078"/>
            <a:ext cx="378000" cy="139200"/>
          </a:xfrm>
          <a:prstGeom prst="rect">
            <a:avLst/>
          </a:prstGeom>
          <a:noFill/>
          <a:ln>
            <a:noFill/>
          </a:ln>
        </p:spPr>
        <p:txBody>
          <a:bodyPr spcFirstLastPara="1" wrap="square" lIns="0" tIns="0" rIns="0" bIns="24300" anchor="ctr" anchorCtr="0">
            <a:noAutofit/>
          </a:bodyPr>
          <a:lstStyle>
            <a:lvl1pPr marL="0" lvl="0" indent="0" algn="r">
              <a:lnSpc>
                <a:spcPct val="100000"/>
              </a:lnSpc>
              <a:spcBef>
                <a:spcPts val="0"/>
              </a:spcBef>
              <a:buClr>
                <a:schemeClr val="dk1"/>
              </a:buClr>
              <a:buSzPts val="900"/>
              <a:buFont typeface="Arial"/>
              <a:buNone/>
              <a:defRPr/>
            </a:lvl1pPr>
            <a:lvl2pPr marL="0" lvl="1" indent="0" algn="r">
              <a:lnSpc>
                <a:spcPct val="100000"/>
              </a:lnSpc>
              <a:spcBef>
                <a:spcPts val="0"/>
              </a:spcBef>
              <a:buClr>
                <a:schemeClr val="dk1"/>
              </a:buClr>
              <a:buSzPts val="900"/>
              <a:buFont typeface="Arial"/>
              <a:buNone/>
              <a:defRPr/>
            </a:lvl2pPr>
            <a:lvl3pPr marL="0" lvl="2" indent="0" algn="r">
              <a:lnSpc>
                <a:spcPct val="100000"/>
              </a:lnSpc>
              <a:spcBef>
                <a:spcPts val="0"/>
              </a:spcBef>
              <a:buClr>
                <a:schemeClr val="dk1"/>
              </a:buClr>
              <a:buSzPts val="900"/>
              <a:buFont typeface="Arial"/>
              <a:buNone/>
              <a:defRPr/>
            </a:lvl3pPr>
            <a:lvl4pPr marL="0" lvl="3" indent="0" algn="r">
              <a:lnSpc>
                <a:spcPct val="100000"/>
              </a:lnSpc>
              <a:spcBef>
                <a:spcPts val="0"/>
              </a:spcBef>
              <a:buClr>
                <a:schemeClr val="dk1"/>
              </a:buClr>
              <a:buSzPts val="900"/>
              <a:buFont typeface="Arial"/>
              <a:buNone/>
              <a:defRPr/>
            </a:lvl4pPr>
            <a:lvl5pPr marL="0" lvl="4" indent="0" algn="r">
              <a:lnSpc>
                <a:spcPct val="100000"/>
              </a:lnSpc>
              <a:spcBef>
                <a:spcPts val="0"/>
              </a:spcBef>
              <a:buClr>
                <a:schemeClr val="dk1"/>
              </a:buClr>
              <a:buSzPts val="900"/>
              <a:buFont typeface="Arial"/>
              <a:buNone/>
              <a:defRPr/>
            </a:lvl5pPr>
            <a:lvl6pPr marL="0" lvl="5" indent="0" algn="r">
              <a:lnSpc>
                <a:spcPct val="100000"/>
              </a:lnSpc>
              <a:spcBef>
                <a:spcPts val="0"/>
              </a:spcBef>
              <a:buClr>
                <a:schemeClr val="dk1"/>
              </a:buClr>
              <a:buSzPts val="900"/>
              <a:buFont typeface="Arial"/>
              <a:buNone/>
              <a:defRPr/>
            </a:lvl6pPr>
            <a:lvl7pPr marL="0" lvl="6" indent="0" algn="r">
              <a:lnSpc>
                <a:spcPct val="100000"/>
              </a:lnSpc>
              <a:spcBef>
                <a:spcPts val="0"/>
              </a:spcBef>
              <a:buClr>
                <a:schemeClr val="dk1"/>
              </a:buClr>
              <a:buSzPts val="900"/>
              <a:buFont typeface="Arial"/>
              <a:buNone/>
              <a:defRPr/>
            </a:lvl7pPr>
            <a:lvl8pPr marL="0" lvl="7" indent="0" algn="r">
              <a:lnSpc>
                <a:spcPct val="100000"/>
              </a:lnSpc>
              <a:spcBef>
                <a:spcPts val="0"/>
              </a:spcBef>
              <a:buClr>
                <a:schemeClr val="dk1"/>
              </a:buClr>
              <a:buSzPts val="900"/>
              <a:buFont typeface="Arial"/>
              <a:buNone/>
              <a:defRPr/>
            </a:lvl8pPr>
            <a:lvl9pPr marL="0" lvl="8" indent="0" algn="r">
              <a:lnSpc>
                <a:spcPct val="100000"/>
              </a:lnSpc>
              <a:spcBef>
                <a:spcPts val="0"/>
              </a:spcBef>
              <a:buClr>
                <a:schemeClr val="dk1"/>
              </a:buClr>
              <a:buSzPts val="900"/>
              <a:buFont typeface="Arial"/>
              <a:buNone/>
              <a:defRPr/>
            </a:lvl9pPr>
          </a:lstStyle>
          <a:p>
            <a:pPr marL="0" lvl="0" indent="0" algn="r" rtl="0">
              <a:spcBef>
                <a:spcPts val="0"/>
              </a:spcBef>
              <a:spcAft>
                <a:spcPts val="0"/>
              </a:spcAft>
              <a:buNone/>
            </a:pPr>
            <a:fld id="{00000000-1234-1234-1234-123412341234}" type="slidenum">
              <a:rPr lang="nl"/>
              <a:t>‹#›</a:t>
            </a:fld>
            <a:endParaRPr/>
          </a:p>
        </p:txBody>
      </p:sp>
      <p:sp>
        <p:nvSpPr>
          <p:cNvPr id="756" name="Google Shape;756;p22"/>
          <p:cNvSpPr txBox="1">
            <a:spLocks noGrp="1"/>
          </p:cNvSpPr>
          <p:nvPr>
            <p:ph type="ftr" idx="11"/>
          </p:nvPr>
        </p:nvSpPr>
        <p:spPr>
          <a:xfrm>
            <a:off x="315900" y="4811078"/>
            <a:ext cx="19200" cy="139200"/>
          </a:xfrm>
          <a:prstGeom prst="rect">
            <a:avLst/>
          </a:prstGeom>
          <a:solidFill>
            <a:schemeClr val="dk2"/>
          </a:solidFill>
          <a:ln>
            <a:noFill/>
          </a:ln>
        </p:spPr>
        <p:txBody>
          <a:bodyPr spcFirstLastPara="1" wrap="square" lIns="178200" tIns="0" rIns="0" bIns="24300" anchor="ctr" anchorCtr="0">
            <a:noAutofit/>
          </a:bodyPr>
          <a:lstStyle>
            <a:lvl1pPr lvl="0" algn="l">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57" name="Google Shape;757;p22"/>
          <p:cNvSpPr txBox="1">
            <a:spLocks noGrp="1"/>
          </p:cNvSpPr>
          <p:nvPr>
            <p:ph type="body" idx="1"/>
          </p:nvPr>
        </p:nvSpPr>
        <p:spPr>
          <a:xfrm>
            <a:off x="316706" y="1697831"/>
            <a:ext cx="8511900" cy="2628900"/>
          </a:xfrm>
          <a:prstGeom prst="rect">
            <a:avLst/>
          </a:prstGeom>
          <a:noFill/>
          <a:ln>
            <a:noFill/>
          </a:ln>
        </p:spPr>
        <p:txBody>
          <a:bodyPr spcFirstLastPara="1" wrap="square" lIns="0" tIns="0" rIns="0" bIns="0" anchor="t" anchorCtr="0">
            <a:noAutofit/>
          </a:bodyPr>
          <a:lstStyle>
            <a:lvl1pPr marL="457200" lvl="0" indent="-228600" algn="l">
              <a:lnSpc>
                <a:spcPct val="113000"/>
              </a:lnSpc>
              <a:spcBef>
                <a:spcPts val="0"/>
              </a:spcBef>
              <a:spcAft>
                <a:spcPts val="0"/>
              </a:spcAft>
              <a:buClr>
                <a:schemeClr val="dk1"/>
              </a:buClr>
              <a:buSzPts val="1400"/>
              <a:buNone/>
              <a:defRPr/>
            </a:lvl1pPr>
            <a:lvl2pPr marL="914400" lvl="1" indent="-317500" algn="l">
              <a:lnSpc>
                <a:spcPct val="113000"/>
              </a:lnSpc>
              <a:spcBef>
                <a:spcPts val="0"/>
              </a:spcBef>
              <a:spcAft>
                <a:spcPts val="0"/>
              </a:spcAft>
              <a:buClr>
                <a:schemeClr val="dk1"/>
              </a:buClr>
              <a:buSzPts val="14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17500" algn="l">
              <a:lnSpc>
                <a:spcPct val="113000"/>
              </a:lnSpc>
              <a:spcBef>
                <a:spcPts val="200"/>
              </a:spcBef>
              <a:spcAft>
                <a:spcPts val="0"/>
              </a:spcAft>
              <a:buClr>
                <a:schemeClr val="dk1"/>
              </a:buClr>
              <a:buSzPts val="1400"/>
              <a:buAutoNum type="arabicPeriod"/>
              <a:defRPr/>
            </a:lvl5pPr>
            <a:lvl6pPr marL="2743200" lvl="5" indent="-304800" algn="l">
              <a:lnSpc>
                <a:spcPct val="113000"/>
              </a:lnSpc>
              <a:spcBef>
                <a:spcPts val="500"/>
              </a:spcBef>
              <a:spcAft>
                <a:spcPts val="0"/>
              </a:spcAft>
              <a:buClr>
                <a:schemeClr val="dk1"/>
              </a:buClr>
              <a:buSzPts val="1200"/>
              <a:buAutoNum type="alphaLcPeriod"/>
              <a:defRPr/>
            </a:lvl6pPr>
            <a:lvl7pPr marL="3200400" lvl="6" indent="-304800" algn="l">
              <a:lnSpc>
                <a:spcPct val="113000"/>
              </a:lnSpc>
              <a:spcBef>
                <a:spcPts val="500"/>
              </a:spcBef>
              <a:spcAft>
                <a:spcPts val="0"/>
              </a:spcAft>
              <a:buClr>
                <a:schemeClr val="dk1"/>
              </a:buClr>
              <a:buSzPts val="1200"/>
              <a:buAutoNum type="romanLcPeriod"/>
              <a:defRPr/>
            </a:lvl7pPr>
            <a:lvl8pPr marL="3657600" lvl="7" indent="-317500" algn="l">
              <a:lnSpc>
                <a:spcPct val="113000"/>
              </a:lnSpc>
              <a:spcBef>
                <a:spcPts val="0"/>
              </a:spcBef>
              <a:spcAft>
                <a:spcPts val="0"/>
              </a:spcAft>
              <a:buClr>
                <a:schemeClr val="dk1"/>
              </a:buClr>
              <a:buSzPts val="1400"/>
              <a:buChar char="⬜"/>
              <a:defRPr/>
            </a:lvl8pPr>
            <a:lvl9pPr marL="4114800" lvl="8" indent="-317500" algn="l">
              <a:lnSpc>
                <a:spcPct val="113000"/>
              </a:lnSpc>
              <a:spcBef>
                <a:spcPts val="0"/>
              </a:spcBef>
              <a:spcAft>
                <a:spcPts val="0"/>
              </a:spcAft>
              <a:buClr>
                <a:schemeClr val="dk1"/>
              </a:buClr>
              <a:buSzPts val="1400"/>
              <a:buChar char="⬜"/>
              <a:defRPr/>
            </a:lvl9pPr>
          </a:lstStyle>
          <a:p>
            <a:endParaRPr/>
          </a:p>
        </p:txBody>
      </p:sp>
      <p:sp>
        <p:nvSpPr>
          <p:cNvPr id="758" name="Google Shape;758;p22"/>
          <p:cNvSpPr txBox="1">
            <a:spLocks noGrp="1"/>
          </p:cNvSpPr>
          <p:nvPr>
            <p:ph type="title"/>
          </p:nvPr>
        </p:nvSpPr>
        <p:spPr>
          <a:xfrm>
            <a:off x="316706" y="934642"/>
            <a:ext cx="8511900" cy="648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9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2725">
          <p15:clr>
            <a:srgbClr val="000000"/>
          </p15:clr>
        </p15:guide>
        <p15:guide id="2" pos="5561">
          <p15:clr>
            <a:srgbClr val="000000"/>
          </p15:clr>
        </p15:guide>
        <p15:guide id="3" pos="199">
          <p15:clr>
            <a:srgbClr val="000000"/>
          </p15:clr>
        </p15:guide>
        <p15:guide id="4" orient="horz" pos="1069">
          <p15:clr>
            <a:srgbClr val="000000"/>
          </p15:clr>
        </p15:guide>
        <p15:guide id="5" orient="horz" pos="589">
          <p15:clr>
            <a:srgbClr val="00000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eadline / two columns">
  <p:cSld name="Headline / two columns">
    <p:spTree>
      <p:nvGrpSpPr>
        <p:cNvPr id="1" name="Shape 759"/>
        <p:cNvGrpSpPr/>
        <p:nvPr/>
      </p:nvGrpSpPr>
      <p:grpSpPr>
        <a:xfrm>
          <a:off x="0" y="0"/>
          <a:ext cx="0" cy="0"/>
          <a:chOff x="0" y="0"/>
          <a:chExt cx="0" cy="0"/>
        </a:xfrm>
      </p:grpSpPr>
      <p:sp>
        <p:nvSpPr>
          <p:cNvPr id="760" name="Google Shape;760;p23"/>
          <p:cNvSpPr txBox="1">
            <a:spLocks noGrp="1"/>
          </p:cNvSpPr>
          <p:nvPr>
            <p:ph type="sldNum" idx="12"/>
          </p:nvPr>
        </p:nvSpPr>
        <p:spPr>
          <a:xfrm>
            <a:off x="8317170" y="4811078"/>
            <a:ext cx="378000" cy="139200"/>
          </a:xfrm>
          <a:prstGeom prst="rect">
            <a:avLst/>
          </a:prstGeom>
          <a:noFill/>
          <a:ln>
            <a:noFill/>
          </a:ln>
        </p:spPr>
        <p:txBody>
          <a:bodyPr spcFirstLastPara="1" wrap="square" lIns="0" tIns="0" rIns="0" bIns="24300" anchor="ctr" anchorCtr="0">
            <a:noAutofit/>
          </a:bodyPr>
          <a:lstStyle>
            <a:lvl1pPr marL="0" lvl="0" indent="0" algn="r">
              <a:lnSpc>
                <a:spcPct val="100000"/>
              </a:lnSpc>
              <a:spcBef>
                <a:spcPts val="0"/>
              </a:spcBef>
              <a:buClr>
                <a:schemeClr val="dk1"/>
              </a:buClr>
              <a:buSzPts val="900"/>
              <a:buFont typeface="Arial"/>
              <a:buNone/>
              <a:defRPr/>
            </a:lvl1pPr>
            <a:lvl2pPr marL="0" lvl="1" indent="0" algn="r">
              <a:lnSpc>
                <a:spcPct val="100000"/>
              </a:lnSpc>
              <a:spcBef>
                <a:spcPts val="0"/>
              </a:spcBef>
              <a:buClr>
                <a:schemeClr val="dk1"/>
              </a:buClr>
              <a:buSzPts val="900"/>
              <a:buFont typeface="Arial"/>
              <a:buNone/>
              <a:defRPr/>
            </a:lvl2pPr>
            <a:lvl3pPr marL="0" lvl="2" indent="0" algn="r">
              <a:lnSpc>
                <a:spcPct val="100000"/>
              </a:lnSpc>
              <a:spcBef>
                <a:spcPts val="0"/>
              </a:spcBef>
              <a:buClr>
                <a:schemeClr val="dk1"/>
              </a:buClr>
              <a:buSzPts val="900"/>
              <a:buFont typeface="Arial"/>
              <a:buNone/>
              <a:defRPr/>
            </a:lvl3pPr>
            <a:lvl4pPr marL="0" lvl="3" indent="0" algn="r">
              <a:lnSpc>
                <a:spcPct val="100000"/>
              </a:lnSpc>
              <a:spcBef>
                <a:spcPts val="0"/>
              </a:spcBef>
              <a:buClr>
                <a:schemeClr val="dk1"/>
              </a:buClr>
              <a:buSzPts val="900"/>
              <a:buFont typeface="Arial"/>
              <a:buNone/>
              <a:defRPr/>
            </a:lvl4pPr>
            <a:lvl5pPr marL="0" lvl="4" indent="0" algn="r">
              <a:lnSpc>
                <a:spcPct val="100000"/>
              </a:lnSpc>
              <a:spcBef>
                <a:spcPts val="0"/>
              </a:spcBef>
              <a:buClr>
                <a:schemeClr val="dk1"/>
              </a:buClr>
              <a:buSzPts val="900"/>
              <a:buFont typeface="Arial"/>
              <a:buNone/>
              <a:defRPr/>
            </a:lvl5pPr>
            <a:lvl6pPr marL="0" lvl="5" indent="0" algn="r">
              <a:lnSpc>
                <a:spcPct val="100000"/>
              </a:lnSpc>
              <a:spcBef>
                <a:spcPts val="0"/>
              </a:spcBef>
              <a:buClr>
                <a:schemeClr val="dk1"/>
              </a:buClr>
              <a:buSzPts val="900"/>
              <a:buFont typeface="Arial"/>
              <a:buNone/>
              <a:defRPr/>
            </a:lvl6pPr>
            <a:lvl7pPr marL="0" lvl="6" indent="0" algn="r">
              <a:lnSpc>
                <a:spcPct val="100000"/>
              </a:lnSpc>
              <a:spcBef>
                <a:spcPts val="0"/>
              </a:spcBef>
              <a:buClr>
                <a:schemeClr val="dk1"/>
              </a:buClr>
              <a:buSzPts val="900"/>
              <a:buFont typeface="Arial"/>
              <a:buNone/>
              <a:defRPr/>
            </a:lvl7pPr>
            <a:lvl8pPr marL="0" lvl="7" indent="0" algn="r">
              <a:lnSpc>
                <a:spcPct val="100000"/>
              </a:lnSpc>
              <a:spcBef>
                <a:spcPts val="0"/>
              </a:spcBef>
              <a:buClr>
                <a:schemeClr val="dk1"/>
              </a:buClr>
              <a:buSzPts val="900"/>
              <a:buFont typeface="Arial"/>
              <a:buNone/>
              <a:defRPr/>
            </a:lvl8pPr>
            <a:lvl9pPr marL="0" lvl="8" indent="0" algn="r">
              <a:lnSpc>
                <a:spcPct val="100000"/>
              </a:lnSpc>
              <a:spcBef>
                <a:spcPts val="0"/>
              </a:spcBef>
              <a:buClr>
                <a:schemeClr val="dk1"/>
              </a:buClr>
              <a:buSzPts val="900"/>
              <a:buFont typeface="Arial"/>
              <a:buNone/>
              <a:defRPr/>
            </a:lvl9pPr>
          </a:lstStyle>
          <a:p>
            <a:pPr marL="0" lvl="0" indent="0" algn="r" rtl="0">
              <a:spcBef>
                <a:spcPts val="0"/>
              </a:spcBef>
              <a:spcAft>
                <a:spcPts val="0"/>
              </a:spcAft>
              <a:buNone/>
            </a:pPr>
            <a:fld id="{00000000-1234-1234-1234-123412341234}" type="slidenum">
              <a:rPr lang="nl"/>
              <a:t>‹#›</a:t>
            </a:fld>
            <a:endParaRPr/>
          </a:p>
        </p:txBody>
      </p:sp>
      <p:sp>
        <p:nvSpPr>
          <p:cNvPr id="761" name="Google Shape;761;p23"/>
          <p:cNvSpPr txBox="1">
            <a:spLocks noGrp="1"/>
          </p:cNvSpPr>
          <p:nvPr>
            <p:ph type="ftr" idx="11"/>
          </p:nvPr>
        </p:nvSpPr>
        <p:spPr>
          <a:xfrm>
            <a:off x="315900" y="4811078"/>
            <a:ext cx="19200" cy="139200"/>
          </a:xfrm>
          <a:prstGeom prst="rect">
            <a:avLst/>
          </a:prstGeom>
          <a:solidFill>
            <a:schemeClr val="dk2"/>
          </a:solidFill>
          <a:ln>
            <a:noFill/>
          </a:ln>
        </p:spPr>
        <p:txBody>
          <a:bodyPr spcFirstLastPara="1" wrap="square" lIns="178200" tIns="0" rIns="0" bIns="24300" anchor="ctr" anchorCtr="0">
            <a:noAutofit/>
          </a:bodyPr>
          <a:lstStyle>
            <a:lvl1pPr lvl="0" algn="l">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2" name="Google Shape;762;p23"/>
          <p:cNvSpPr txBox="1">
            <a:spLocks noGrp="1"/>
          </p:cNvSpPr>
          <p:nvPr>
            <p:ph type="body" idx="1"/>
          </p:nvPr>
        </p:nvSpPr>
        <p:spPr>
          <a:xfrm>
            <a:off x="316706" y="1697831"/>
            <a:ext cx="4039500" cy="2628900"/>
          </a:xfrm>
          <a:prstGeom prst="rect">
            <a:avLst/>
          </a:prstGeom>
          <a:noFill/>
          <a:ln>
            <a:noFill/>
          </a:ln>
        </p:spPr>
        <p:txBody>
          <a:bodyPr spcFirstLastPara="1" wrap="square" lIns="0" tIns="0" rIns="0" bIns="0" anchor="t" anchorCtr="0">
            <a:noAutofit/>
          </a:bodyPr>
          <a:lstStyle>
            <a:lvl1pPr marL="457200" lvl="0" indent="-228600" algn="l">
              <a:lnSpc>
                <a:spcPct val="113000"/>
              </a:lnSpc>
              <a:spcBef>
                <a:spcPts val="0"/>
              </a:spcBef>
              <a:spcAft>
                <a:spcPts val="0"/>
              </a:spcAft>
              <a:buClr>
                <a:schemeClr val="dk1"/>
              </a:buClr>
              <a:buSzPts val="1400"/>
              <a:buNone/>
              <a:defRPr/>
            </a:lvl1pPr>
            <a:lvl2pPr marL="914400" lvl="1" indent="-317500" algn="l">
              <a:lnSpc>
                <a:spcPct val="113000"/>
              </a:lnSpc>
              <a:spcBef>
                <a:spcPts val="0"/>
              </a:spcBef>
              <a:spcAft>
                <a:spcPts val="0"/>
              </a:spcAft>
              <a:buClr>
                <a:schemeClr val="dk1"/>
              </a:buClr>
              <a:buSzPts val="14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17500" algn="l">
              <a:lnSpc>
                <a:spcPct val="113000"/>
              </a:lnSpc>
              <a:spcBef>
                <a:spcPts val="200"/>
              </a:spcBef>
              <a:spcAft>
                <a:spcPts val="0"/>
              </a:spcAft>
              <a:buClr>
                <a:schemeClr val="dk1"/>
              </a:buClr>
              <a:buSzPts val="1400"/>
              <a:buAutoNum type="arabicPeriod"/>
              <a:defRPr/>
            </a:lvl5pPr>
            <a:lvl6pPr marL="2743200" lvl="5" indent="-304800" algn="l">
              <a:lnSpc>
                <a:spcPct val="113000"/>
              </a:lnSpc>
              <a:spcBef>
                <a:spcPts val="500"/>
              </a:spcBef>
              <a:spcAft>
                <a:spcPts val="0"/>
              </a:spcAft>
              <a:buClr>
                <a:schemeClr val="dk1"/>
              </a:buClr>
              <a:buSzPts val="1200"/>
              <a:buAutoNum type="alphaLcPeriod"/>
              <a:defRPr/>
            </a:lvl6pPr>
            <a:lvl7pPr marL="3200400" lvl="6" indent="-304800" algn="l">
              <a:lnSpc>
                <a:spcPct val="113000"/>
              </a:lnSpc>
              <a:spcBef>
                <a:spcPts val="500"/>
              </a:spcBef>
              <a:spcAft>
                <a:spcPts val="0"/>
              </a:spcAft>
              <a:buClr>
                <a:schemeClr val="dk1"/>
              </a:buClr>
              <a:buSzPts val="1200"/>
              <a:buAutoNum type="romanLcPeriod"/>
              <a:defRPr/>
            </a:lvl7pPr>
            <a:lvl8pPr marL="3657600" lvl="7" indent="-317500" algn="l">
              <a:lnSpc>
                <a:spcPct val="113000"/>
              </a:lnSpc>
              <a:spcBef>
                <a:spcPts val="0"/>
              </a:spcBef>
              <a:spcAft>
                <a:spcPts val="0"/>
              </a:spcAft>
              <a:buClr>
                <a:schemeClr val="dk1"/>
              </a:buClr>
              <a:buSzPts val="1400"/>
              <a:buChar char="⬜"/>
              <a:defRPr/>
            </a:lvl8pPr>
            <a:lvl9pPr marL="4114800" lvl="8" indent="-317500" algn="l">
              <a:lnSpc>
                <a:spcPct val="113000"/>
              </a:lnSpc>
              <a:spcBef>
                <a:spcPts val="0"/>
              </a:spcBef>
              <a:spcAft>
                <a:spcPts val="0"/>
              </a:spcAft>
              <a:buClr>
                <a:schemeClr val="dk1"/>
              </a:buClr>
              <a:buSzPts val="1400"/>
              <a:buChar char="⬜"/>
              <a:defRPr/>
            </a:lvl9pPr>
          </a:lstStyle>
          <a:p>
            <a:endParaRPr/>
          </a:p>
        </p:txBody>
      </p:sp>
      <p:sp>
        <p:nvSpPr>
          <p:cNvPr id="763" name="Google Shape;763;p23"/>
          <p:cNvSpPr txBox="1">
            <a:spLocks noGrp="1"/>
          </p:cNvSpPr>
          <p:nvPr>
            <p:ph type="title"/>
          </p:nvPr>
        </p:nvSpPr>
        <p:spPr>
          <a:xfrm>
            <a:off x="316706" y="934642"/>
            <a:ext cx="8511900" cy="648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9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4" name="Google Shape;764;p23"/>
          <p:cNvSpPr txBox="1">
            <a:spLocks noGrp="1"/>
          </p:cNvSpPr>
          <p:nvPr>
            <p:ph type="body" idx="2"/>
          </p:nvPr>
        </p:nvSpPr>
        <p:spPr>
          <a:xfrm>
            <a:off x="4789010" y="1697831"/>
            <a:ext cx="4039500" cy="2628900"/>
          </a:xfrm>
          <a:prstGeom prst="rect">
            <a:avLst/>
          </a:prstGeom>
          <a:noFill/>
          <a:ln>
            <a:noFill/>
          </a:ln>
        </p:spPr>
        <p:txBody>
          <a:bodyPr spcFirstLastPara="1" wrap="square" lIns="0" tIns="0" rIns="0" bIns="0" anchor="t" anchorCtr="0">
            <a:noAutofit/>
          </a:bodyPr>
          <a:lstStyle>
            <a:lvl1pPr marL="457200" lvl="0" indent="-228600" algn="l">
              <a:lnSpc>
                <a:spcPct val="113000"/>
              </a:lnSpc>
              <a:spcBef>
                <a:spcPts val="0"/>
              </a:spcBef>
              <a:spcAft>
                <a:spcPts val="0"/>
              </a:spcAft>
              <a:buClr>
                <a:schemeClr val="dk1"/>
              </a:buClr>
              <a:buSzPts val="1400"/>
              <a:buNone/>
              <a:defRPr/>
            </a:lvl1pPr>
            <a:lvl2pPr marL="914400" lvl="1" indent="-317500" algn="l">
              <a:lnSpc>
                <a:spcPct val="113000"/>
              </a:lnSpc>
              <a:spcBef>
                <a:spcPts val="0"/>
              </a:spcBef>
              <a:spcAft>
                <a:spcPts val="0"/>
              </a:spcAft>
              <a:buClr>
                <a:schemeClr val="dk1"/>
              </a:buClr>
              <a:buSzPts val="14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17500" algn="l">
              <a:lnSpc>
                <a:spcPct val="113000"/>
              </a:lnSpc>
              <a:spcBef>
                <a:spcPts val="200"/>
              </a:spcBef>
              <a:spcAft>
                <a:spcPts val="0"/>
              </a:spcAft>
              <a:buClr>
                <a:schemeClr val="dk1"/>
              </a:buClr>
              <a:buSzPts val="1400"/>
              <a:buAutoNum type="arabicPeriod"/>
              <a:defRPr/>
            </a:lvl5pPr>
            <a:lvl6pPr marL="2743200" lvl="5" indent="-304800" algn="l">
              <a:lnSpc>
                <a:spcPct val="113000"/>
              </a:lnSpc>
              <a:spcBef>
                <a:spcPts val="500"/>
              </a:spcBef>
              <a:spcAft>
                <a:spcPts val="0"/>
              </a:spcAft>
              <a:buClr>
                <a:schemeClr val="dk1"/>
              </a:buClr>
              <a:buSzPts val="1200"/>
              <a:buAutoNum type="alphaLcPeriod"/>
              <a:defRPr/>
            </a:lvl6pPr>
            <a:lvl7pPr marL="3200400" lvl="6" indent="-304800" algn="l">
              <a:lnSpc>
                <a:spcPct val="113000"/>
              </a:lnSpc>
              <a:spcBef>
                <a:spcPts val="500"/>
              </a:spcBef>
              <a:spcAft>
                <a:spcPts val="0"/>
              </a:spcAft>
              <a:buClr>
                <a:schemeClr val="dk1"/>
              </a:buClr>
              <a:buSzPts val="1200"/>
              <a:buAutoNum type="romanLcPeriod"/>
              <a:defRPr/>
            </a:lvl7pPr>
            <a:lvl8pPr marL="3657600" lvl="7" indent="-317500" algn="l">
              <a:lnSpc>
                <a:spcPct val="113000"/>
              </a:lnSpc>
              <a:spcBef>
                <a:spcPts val="0"/>
              </a:spcBef>
              <a:spcAft>
                <a:spcPts val="0"/>
              </a:spcAft>
              <a:buClr>
                <a:schemeClr val="dk1"/>
              </a:buClr>
              <a:buSzPts val="1400"/>
              <a:buChar char="⬜"/>
              <a:defRPr/>
            </a:lvl8pPr>
            <a:lvl9pPr marL="4114800" lvl="8" indent="-317500" algn="l">
              <a:lnSpc>
                <a:spcPct val="113000"/>
              </a:lnSpc>
              <a:spcBef>
                <a:spcPts val="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2725">
          <p15:clr>
            <a:srgbClr val="000000"/>
          </p15:clr>
        </p15:guide>
        <p15:guide id="2" pos="5561">
          <p15:clr>
            <a:srgbClr val="000000"/>
          </p15:clr>
        </p15:guide>
        <p15:guide id="3" pos="199">
          <p15:clr>
            <a:srgbClr val="000000"/>
          </p15:clr>
        </p15:guide>
        <p15:guide id="4" orient="horz" pos="1069">
          <p15:clr>
            <a:srgbClr val="000000"/>
          </p15:clr>
        </p15:guide>
        <p15:guide id="5" orient="horz" pos="589">
          <p15:clr>
            <a:srgbClr val="000000"/>
          </p15:clr>
        </p15:guide>
        <p15:guide id="6" pos="3016">
          <p15:clr>
            <a:srgbClr val="000000"/>
          </p15:clr>
        </p15:guide>
        <p15:guide id="7" pos="2744">
          <p15:clr>
            <a:srgbClr val="00000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Headline / Subheading / two columns">
  <p:cSld name="Headline / Subheading / two columns">
    <p:spTree>
      <p:nvGrpSpPr>
        <p:cNvPr id="1" name="Shape 765"/>
        <p:cNvGrpSpPr/>
        <p:nvPr/>
      </p:nvGrpSpPr>
      <p:grpSpPr>
        <a:xfrm>
          <a:off x="0" y="0"/>
          <a:ext cx="0" cy="0"/>
          <a:chOff x="0" y="0"/>
          <a:chExt cx="0" cy="0"/>
        </a:xfrm>
      </p:grpSpPr>
      <p:sp>
        <p:nvSpPr>
          <p:cNvPr id="766" name="Google Shape;766;p24"/>
          <p:cNvSpPr txBox="1">
            <a:spLocks noGrp="1"/>
          </p:cNvSpPr>
          <p:nvPr>
            <p:ph type="sldNum" idx="12"/>
          </p:nvPr>
        </p:nvSpPr>
        <p:spPr>
          <a:xfrm>
            <a:off x="8317170" y="4811078"/>
            <a:ext cx="378000" cy="139200"/>
          </a:xfrm>
          <a:prstGeom prst="rect">
            <a:avLst/>
          </a:prstGeom>
          <a:noFill/>
          <a:ln>
            <a:noFill/>
          </a:ln>
        </p:spPr>
        <p:txBody>
          <a:bodyPr spcFirstLastPara="1" wrap="square" lIns="0" tIns="0" rIns="0" bIns="24300" anchor="ctr" anchorCtr="0">
            <a:noAutofit/>
          </a:bodyPr>
          <a:lstStyle>
            <a:lvl1pPr marL="0" lvl="0" indent="0" algn="r">
              <a:lnSpc>
                <a:spcPct val="100000"/>
              </a:lnSpc>
              <a:spcBef>
                <a:spcPts val="0"/>
              </a:spcBef>
              <a:buClr>
                <a:schemeClr val="dk1"/>
              </a:buClr>
              <a:buSzPts val="900"/>
              <a:buFont typeface="Arial"/>
              <a:buNone/>
              <a:defRPr/>
            </a:lvl1pPr>
            <a:lvl2pPr marL="0" lvl="1" indent="0" algn="r">
              <a:lnSpc>
                <a:spcPct val="100000"/>
              </a:lnSpc>
              <a:spcBef>
                <a:spcPts val="0"/>
              </a:spcBef>
              <a:buClr>
                <a:schemeClr val="dk1"/>
              </a:buClr>
              <a:buSzPts val="900"/>
              <a:buFont typeface="Arial"/>
              <a:buNone/>
              <a:defRPr/>
            </a:lvl2pPr>
            <a:lvl3pPr marL="0" lvl="2" indent="0" algn="r">
              <a:lnSpc>
                <a:spcPct val="100000"/>
              </a:lnSpc>
              <a:spcBef>
                <a:spcPts val="0"/>
              </a:spcBef>
              <a:buClr>
                <a:schemeClr val="dk1"/>
              </a:buClr>
              <a:buSzPts val="900"/>
              <a:buFont typeface="Arial"/>
              <a:buNone/>
              <a:defRPr/>
            </a:lvl3pPr>
            <a:lvl4pPr marL="0" lvl="3" indent="0" algn="r">
              <a:lnSpc>
                <a:spcPct val="100000"/>
              </a:lnSpc>
              <a:spcBef>
                <a:spcPts val="0"/>
              </a:spcBef>
              <a:buClr>
                <a:schemeClr val="dk1"/>
              </a:buClr>
              <a:buSzPts val="900"/>
              <a:buFont typeface="Arial"/>
              <a:buNone/>
              <a:defRPr/>
            </a:lvl4pPr>
            <a:lvl5pPr marL="0" lvl="4" indent="0" algn="r">
              <a:lnSpc>
                <a:spcPct val="100000"/>
              </a:lnSpc>
              <a:spcBef>
                <a:spcPts val="0"/>
              </a:spcBef>
              <a:buClr>
                <a:schemeClr val="dk1"/>
              </a:buClr>
              <a:buSzPts val="900"/>
              <a:buFont typeface="Arial"/>
              <a:buNone/>
              <a:defRPr/>
            </a:lvl5pPr>
            <a:lvl6pPr marL="0" lvl="5" indent="0" algn="r">
              <a:lnSpc>
                <a:spcPct val="100000"/>
              </a:lnSpc>
              <a:spcBef>
                <a:spcPts val="0"/>
              </a:spcBef>
              <a:buClr>
                <a:schemeClr val="dk1"/>
              </a:buClr>
              <a:buSzPts val="900"/>
              <a:buFont typeface="Arial"/>
              <a:buNone/>
              <a:defRPr/>
            </a:lvl6pPr>
            <a:lvl7pPr marL="0" lvl="6" indent="0" algn="r">
              <a:lnSpc>
                <a:spcPct val="100000"/>
              </a:lnSpc>
              <a:spcBef>
                <a:spcPts val="0"/>
              </a:spcBef>
              <a:buClr>
                <a:schemeClr val="dk1"/>
              </a:buClr>
              <a:buSzPts val="900"/>
              <a:buFont typeface="Arial"/>
              <a:buNone/>
              <a:defRPr/>
            </a:lvl7pPr>
            <a:lvl8pPr marL="0" lvl="7" indent="0" algn="r">
              <a:lnSpc>
                <a:spcPct val="100000"/>
              </a:lnSpc>
              <a:spcBef>
                <a:spcPts val="0"/>
              </a:spcBef>
              <a:buClr>
                <a:schemeClr val="dk1"/>
              </a:buClr>
              <a:buSzPts val="900"/>
              <a:buFont typeface="Arial"/>
              <a:buNone/>
              <a:defRPr/>
            </a:lvl8pPr>
            <a:lvl9pPr marL="0" lvl="8" indent="0" algn="r">
              <a:lnSpc>
                <a:spcPct val="100000"/>
              </a:lnSpc>
              <a:spcBef>
                <a:spcPts val="0"/>
              </a:spcBef>
              <a:buClr>
                <a:schemeClr val="dk1"/>
              </a:buClr>
              <a:buSzPts val="900"/>
              <a:buFont typeface="Arial"/>
              <a:buNone/>
              <a:defRPr/>
            </a:lvl9pPr>
          </a:lstStyle>
          <a:p>
            <a:pPr marL="0" lvl="0" indent="0" algn="r" rtl="0">
              <a:spcBef>
                <a:spcPts val="0"/>
              </a:spcBef>
              <a:spcAft>
                <a:spcPts val="0"/>
              </a:spcAft>
              <a:buNone/>
            </a:pPr>
            <a:fld id="{00000000-1234-1234-1234-123412341234}" type="slidenum">
              <a:rPr lang="nl"/>
              <a:t>‹#›</a:t>
            </a:fld>
            <a:endParaRPr/>
          </a:p>
        </p:txBody>
      </p:sp>
      <p:sp>
        <p:nvSpPr>
          <p:cNvPr id="767" name="Google Shape;767;p24"/>
          <p:cNvSpPr txBox="1">
            <a:spLocks noGrp="1"/>
          </p:cNvSpPr>
          <p:nvPr>
            <p:ph type="ftr" idx="11"/>
          </p:nvPr>
        </p:nvSpPr>
        <p:spPr>
          <a:xfrm>
            <a:off x="315900" y="4811078"/>
            <a:ext cx="19200" cy="139200"/>
          </a:xfrm>
          <a:prstGeom prst="rect">
            <a:avLst/>
          </a:prstGeom>
          <a:solidFill>
            <a:schemeClr val="dk2"/>
          </a:solidFill>
          <a:ln>
            <a:noFill/>
          </a:ln>
        </p:spPr>
        <p:txBody>
          <a:bodyPr spcFirstLastPara="1" wrap="square" lIns="178200" tIns="0" rIns="0" bIns="24300" anchor="ctr" anchorCtr="0">
            <a:noAutofit/>
          </a:bodyPr>
          <a:lstStyle>
            <a:lvl1pPr lvl="0" algn="l">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8" name="Google Shape;768;p24"/>
          <p:cNvSpPr txBox="1">
            <a:spLocks noGrp="1"/>
          </p:cNvSpPr>
          <p:nvPr>
            <p:ph type="body" idx="1"/>
          </p:nvPr>
        </p:nvSpPr>
        <p:spPr>
          <a:xfrm>
            <a:off x="316706" y="1707357"/>
            <a:ext cx="4039500" cy="2619300"/>
          </a:xfrm>
          <a:prstGeom prst="rect">
            <a:avLst/>
          </a:prstGeom>
          <a:noFill/>
          <a:ln>
            <a:noFill/>
          </a:ln>
        </p:spPr>
        <p:txBody>
          <a:bodyPr spcFirstLastPara="1" wrap="square" lIns="0" tIns="0" rIns="0" bIns="0" anchor="t" anchorCtr="0">
            <a:noAutofit/>
          </a:bodyPr>
          <a:lstStyle>
            <a:lvl1pPr marL="457200" lvl="0" indent="-228600" algn="l">
              <a:lnSpc>
                <a:spcPct val="113000"/>
              </a:lnSpc>
              <a:spcBef>
                <a:spcPts val="0"/>
              </a:spcBef>
              <a:spcAft>
                <a:spcPts val="0"/>
              </a:spcAft>
              <a:buClr>
                <a:schemeClr val="dk1"/>
              </a:buClr>
              <a:buSzPts val="1400"/>
              <a:buNone/>
              <a:defRPr/>
            </a:lvl1pPr>
            <a:lvl2pPr marL="914400" lvl="1" indent="-317500" algn="l">
              <a:lnSpc>
                <a:spcPct val="113000"/>
              </a:lnSpc>
              <a:spcBef>
                <a:spcPts val="0"/>
              </a:spcBef>
              <a:spcAft>
                <a:spcPts val="0"/>
              </a:spcAft>
              <a:buClr>
                <a:schemeClr val="dk1"/>
              </a:buClr>
              <a:buSzPts val="14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17500" algn="l">
              <a:lnSpc>
                <a:spcPct val="113000"/>
              </a:lnSpc>
              <a:spcBef>
                <a:spcPts val="200"/>
              </a:spcBef>
              <a:spcAft>
                <a:spcPts val="0"/>
              </a:spcAft>
              <a:buClr>
                <a:schemeClr val="dk1"/>
              </a:buClr>
              <a:buSzPts val="1400"/>
              <a:buAutoNum type="arabicPeriod"/>
              <a:defRPr/>
            </a:lvl5pPr>
            <a:lvl6pPr marL="2743200" lvl="5" indent="-304800" algn="l">
              <a:lnSpc>
                <a:spcPct val="113000"/>
              </a:lnSpc>
              <a:spcBef>
                <a:spcPts val="500"/>
              </a:spcBef>
              <a:spcAft>
                <a:spcPts val="0"/>
              </a:spcAft>
              <a:buClr>
                <a:schemeClr val="dk1"/>
              </a:buClr>
              <a:buSzPts val="1200"/>
              <a:buAutoNum type="alphaLcPeriod"/>
              <a:defRPr/>
            </a:lvl6pPr>
            <a:lvl7pPr marL="3200400" lvl="6" indent="-304800" algn="l">
              <a:lnSpc>
                <a:spcPct val="113000"/>
              </a:lnSpc>
              <a:spcBef>
                <a:spcPts val="500"/>
              </a:spcBef>
              <a:spcAft>
                <a:spcPts val="0"/>
              </a:spcAft>
              <a:buClr>
                <a:schemeClr val="dk1"/>
              </a:buClr>
              <a:buSzPts val="1200"/>
              <a:buAutoNum type="romanLcPeriod"/>
              <a:defRPr/>
            </a:lvl7pPr>
            <a:lvl8pPr marL="3657600" lvl="7" indent="-317500" algn="l">
              <a:lnSpc>
                <a:spcPct val="113000"/>
              </a:lnSpc>
              <a:spcBef>
                <a:spcPts val="0"/>
              </a:spcBef>
              <a:spcAft>
                <a:spcPts val="0"/>
              </a:spcAft>
              <a:buClr>
                <a:schemeClr val="dk1"/>
              </a:buClr>
              <a:buSzPts val="1400"/>
              <a:buChar char="⬜"/>
              <a:defRPr/>
            </a:lvl8pPr>
            <a:lvl9pPr marL="4114800" lvl="8" indent="-317500" algn="l">
              <a:lnSpc>
                <a:spcPct val="113000"/>
              </a:lnSpc>
              <a:spcBef>
                <a:spcPts val="0"/>
              </a:spcBef>
              <a:spcAft>
                <a:spcPts val="0"/>
              </a:spcAft>
              <a:buClr>
                <a:schemeClr val="dk1"/>
              </a:buClr>
              <a:buSzPts val="1400"/>
              <a:buChar char="⬜"/>
              <a:defRPr/>
            </a:lvl9pPr>
          </a:lstStyle>
          <a:p>
            <a:endParaRPr/>
          </a:p>
        </p:txBody>
      </p:sp>
      <p:sp>
        <p:nvSpPr>
          <p:cNvPr id="769" name="Google Shape;769;p24"/>
          <p:cNvSpPr txBox="1">
            <a:spLocks noGrp="1"/>
          </p:cNvSpPr>
          <p:nvPr>
            <p:ph type="title"/>
          </p:nvPr>
        </p:nvSpPr>
        <p:spPr>
          <a:xfrm>
            <a:off x="316706" y="934642"/>
            <a:ext cx="8511900" cy="353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9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70" name="Google Shape;770;p24"/>
          <p:cNvSpPr txBox="1">
            <a:spLocks noGrp="1"/>
          </p:cNvSpPr>
          <p:nvPr>
            <p:ph type="body" idx="2"/>
          </p:nvPr>
        </p:nvSpPr>
        <p:spPr>
          <a:xfrm>
            <a:off x="4789010" y="1707357"/>
            <a:ext cx="4039500" cy="2619300"/>
          </a:xfrm>
          <a:prstGeom prst="rect">
            <a:avLst/>
          </a:prstGeom>
          <a:noFill/>
          <a:ln>
            <a:noFill/>
          </a:ln>
        </p:spPr>
        <p:txBody>
          <a:bodyPr spcFirstLastPara="1" wrap="square" lIns="0" tIns="0" rIns="0" bIns="0" anchor="t" anchorCtr="0">
            <a:noAutofit/>
          </a:bodyPr>
          <a:lstStyle>
            <a:lvl1pPr marL="457200" lvl="0" indent="-228600" algn="l">
              <a:lnSpc>
                <a:spcPct val="113000"/>
              </a:lnSpc>
              <a:spcBef>
                <a:spcPts val="0"/>
              </a:spcBef>
              <a:spcAft>
                <a:spcPts val="0"/>
              </a:spcAft>
              <a:buClr>
                <a:schemeClr val="dk1"/>
              </a:buClr>
              <a:buSzPts val="1400"/>
              <a:buNone/>
              <a:defRPr/>
            </a:lvl1pPr>
            <a:lvl2pPr marL="914400" lvl="1" indent="-317500" algn="l">
              <a:lnSpc>
                <a:spcPct val="113000"/>
              </a:lnSpc>
              <a:spcBef>
                <a:spcPts val="0"/>
              </a:spcBef>
              <a:spcAft>
                <a:spcPts val="0"/>
              </a:spcAft>
              <a:buClr>
                <a:schemeClr val="dk1"/>
              </a:buClr>
              <a:buSzPts val="14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17500" algn="l">
              <a:lnSpc>
                <a:spcPct val="113000"/>
              </a:lnSpc>
              <a:spcBef>
                <a:spcPts val="200"/>
              </a:spcBef>
              <a:spcAft>
                <a:spcPts val="0"/>
              </a:spcAft>
              <a:buClr>
                <a:schemeClr val="dk1"/>
              </a:buClr>
              <a:buSzPts val="1400"/>
              <a:buAutoNum type="arabicPeriod"/>
              <a:defRPr/>
            </a:lvl5pPr>
            <a:lvl6pPr marL="2743200" lvl="5" indent="-304800" algn="l">
              <a:lnSpc>
                <a:spcPct val="113000"/>
              </a:lnSpc>
              <a:spcBef>
                <a:spcPts val="500"/>
              </a:spcBef>
              <a:spcAft>
                <a:spcPts val="0"/>
              </a:spcAft>
              <a:buClr>
                <a:schemeClr val="dk1"/>
              </a:buClr>
              <a:buSzPts val="1200"/>
              <a:buAutoNum type="alphaLcPeriod"/>
              <a:defRPr/>
            </a:lvl6pPr>
            <a:lvl7pPr marL="3200400" lvl="6" indent="-304800" algn="l">
              <a:lnSpc>
                <a:spcPct val="113000"/>
              </a:lnSpc>
              <a:spcBef>
                <a:spcPts val="500"/>
              </a:spcBef>
              <a:spcAft>
                <a:spcPts val="0"/>
              </a:spcAft>
              <a:buClr>
                <a:schemeClr val="dk1"/>
              </a:buClr>
              <a:buSzPts val="1200"/>
              <a:buAutoNum type="romanLcPeriod"/>
              <a:defRPr/>
            </a:lvl7pPr>
            <a:lvl8pPr marL="3657600" lvl="7" indent="-317500" algn="l">
              <a:lnSpc>
                <a:spcPct val="113000"/>
              </a:lnSpc>
              <a:spcBef>
                <a:spcPts val="0"/>
              </a:spcBef>
              <a:spcAft>
                <a:spcPts val="0"/>
              </a:spcAft>
              <a:buClr>
                <a:schemeClr val="dk1"/>
              </a:buClr>
              <a:buSzPts val="1400"/>
              <a:buChar char="⬜"/>
              <a:defRPr/>
            </a:lvl8pPr>
            <a:lvl9pPr marL="4114800" lvl="8" indent="-317500" algn="l">
              <a:lnSpc>
                <a:spcPct val="113000"/>
              </a:lnSpc>
              <a:spcBef>
                <a:spcPts val="0"/>
              </a:spcBef>
              <a:spcAft>
                <a:spcPts val="0"/>
              </a:spcAft>
              <a:buClr>
                <a:schemeClr val="dk1"/>
              </a:buClr>
              <a:buSzPts val="1400"/>
              <a:buChar char="⬜"/>
              <a:defRPr/>
            </a:lvl9pPr>
          </a:lstStyle>
          <a:p>
            <a:endParaRPr/>
          </a:p>
        </p:txBody>
      </p:sp>
      <p:sp>
        <p:nvSpPr>
          <p:cNvPr id="771" name="Google Shape;771;p24"/>
          <p:cNvSpPr txBox="1">
            <a:spLocks noGrp="1"/>
          </p:cNvSpPr>
          <p:nvPr>
            <p:ph type="body" idx="3"/>
          </p:nvPr>
        </p:nvSpPr>
        <p:spPr>
          <a:xfrm>
            <a:off x="315516" y="1367713"/>
            <a:ext cx="4046700" cy="304800"/>
          </a:xfrm>
          <a:prstGeom prst="rect">
            <a:avLst/>
          </a:prstGeom>
          <a:noFill/>
          <a:ln>
            <a:noFill/>
          </a:ln>
        </p:spPr>
        <p:txBody>
          <a:bodyPr spcFirstLastPara="1" wrap="square" lIns="0" tIns="0" rIns="0" bIns="0" anchor="t" anchorCtr="0">
            <a:noAutofit/>
          </a:bodyPr>
          <a:lstStyle>
            <a:lvl1pPr marL="457200" lvl="0" indent="-228600" algn="l">
              <a:lnSpc>
                <a:spcPct val="113000"/>
              </a:lnSpc>
              <a:spcBef>
                <a:spcPts val="0"/>
              </a:spcBef>
              <a:spcAft>
                <a:spcPts val="0"/>
              </a:spcAft>
              <a:buClr>
                <a:schemeClr val="dk2"/>
              </a:buClr>
              <a:buSzPts val="1500"/>
              <a:buNone/>
              <a:defRPr sz="1500" b="1">
                <a:solidFill>
                  <a:schemeClr val="dk2"/>
                </a:solidFill>
              </a:defRPr>
            </a:lvl1pPr>
            <a:lvl2pPr marL="914400" lvl="1" indent="-317500" algn="l">
              <a:lnSpc>
                <a:spcPct val="113000"/>
              </a:lnSpc>
              <a:spcBef>
                <a:spcPts val="0"/>
              </a:spcBef>
              <a:spcAft>
                <a:spcPts val="0"/>
              </a:spcAft>
              <a:buClr>
                <a:schemeClr val="dk1"/>
              </a:buClr>
              <a:buSzPts val="1400"/>
              <a:buChar char="•"/>
              <a:defRPr/>
            </a:lvl2pPr>
            <a:lvl3pPr marL="1371600" lvl="2" indent="-317500" algn="l">
              <a:lnSpc>
                <a:spcPct val="100000"/>
              </a:lnSpc>
              <a:spcBef>
                <a:spcPts val="200"/>
              </a:spcBef>
              <a:spcAft>
                <a:spcPts val="0"/>
              </a:spcAft>
              <a:buClr>
                <a:schemeClr val="dk1"/>
              </a:buClr>
              <a:buSzPts val="1400"/>
              <a:buChar char="•"/>
              <a:defRPr/>
            </a:lvl3pPr>
            <a:lvl4pPr marL="1828800" lvl="3" indent="-317500" algn="l">
              <a:lnSpc>
                <a:spcPct val="100000"/>
              </a:lnSpc>
              <a:spcBef>
                <a:spcPts val="200"/>
              </a:spcBef>
              <a:spcAft>
                <a:spcPts val="0"/>
              </a:spcAft>
              <a:buClr>
                <a:schemeClr val="dk1"/>
              </a:buClr>
              <a:buSzPts val="1400"/>
              <a:buChar char="•"/>
              <a:defRPr/>
            </a:lvl4pPr>
            <a:lvl5pPr marL="2286000" lvl="4" indent="-317500" algn="l">
              <a:lnSpc>
                <a:spcPct val="113000"/>
              </a:lnSpc>
              <a:spcBef>
                <a:spcPts val="200"/>
              </a:spcBef>
              <a:spcAft>
                <a:spcPts val="0"/>
              </a:spcAft>
              <a:buClr>
                <a:schemeClr val="dk1"/>
              </a:buClr>
              <a:buSzPts val="1400"/>
              <a:buAutoNum type="arabicPeriod"/>
              <a:defRPr/>
            </a:lvl5pPr>
            <a:lvl6pPr marL="2743200" lvl="5" indent="-317500" algn="l">
              <a:lnSpc>
                <a:spcPct val="113000"/>
              </a:lnSpc>
              <a:spcBef>
                <a:spcPts val="500"/>
              </a:spcBef>
              <a:spcAft>
                <a:spcPts val="0"/>
              </a:spcAft>
              <a:buClr>
                <a:schemeClr val="dk1"/>
              </a:buClr>
              <a:buSzPts val="1400"/>
              <a:buAutoNum type="alphaLcPeriod"/>
              <a:defRPr/>
            </a:lvl6pPr>
            <a:lvl7pPr marL="3200400" lvl="6" indent="-317500" algn="l">
              <a:lnSpc>
                <a:spcPct val="113000"/>
              </a:lnSpc>
              <a:spcBef>
                <a:spcPts val="500"/>
              </a:spcBef>
              <a:spcAft>
                <a:spcPts val="0"/>
              </a:spcAft>
              <a:buClr>
                <a:schemeClr val="dk1"/>
              </a:buClr>
              <a:buSzPts val="1400"/>
              <a:buAutoNum type="romanLcPeriod"/>
              <a:defRPr/>
            </a:lvl7pPr>
            <a:lvl8pPr marL="3657600" lvl="7" indent="-317500" algn="l">
              <a:lnSpc>
                <a:spcPct val="113000"/>
              </a:lnSpc>
              <a:spcBef>
                <a:spcPts val="0"/>
              </a:spcBef>
              <a:spcAft>
                <a:spcPts val="0"/>
              </a:spcAft>
              <a:buClr>
                <a:schemeClr val="dk1"/>
              </a:buClr>
              <a:buSzPts val="1400"/>
              <a:buChar char="⬜"/>
              <a:defRPr/>
            </a:lvl8pPr>
            <a:lvl9pPr marL="4114800" lvl="8" indent="-317500" algn="l">
              <a:lnSpc>
                <a:spcPct val="113000"/>
              </a:lnSpc>
              <a:spcBef>
                <a:spcPts val="0"/>
              </a:spcBef>
              <a:spcAft>
                <a:spcPts val="0"/>
              </a:spcAft>
              <a:buClr>
                <a:schemeClr val="dk1"/>
              </a:buClr>
              <a:buSzPts val="1400"/>
              <a:buChar char="⬜"/>
              <a:defRPr/>
            </a:lvl9pPr>
          </a:lstStyle>
          <a:p>
            <a:endParaRPr/>
          </a:p>
        </p:txBody>
      </p:sp>
      <p:sp>
        <p:nvSpPr>
          <p:cNvPr id="772" name="Google Shape;772;p24"/>
          <p:cNvSpPr txBox="1">
            <a:spLocks noGrp="1"/>
          </p:cNvSpPr>
          <p:nvPr>
            <p:ph type="body" idx="4"/>
          </p:nvPr>
        </p:nvSpPr>
        <p:spPr>
          <a:xfrm>
            <a:off x="4786238" y="1367713"/>
            <a:ext cx="4046700" cy="304800"/>
          </a:xfrm>
          <a:prstGeom prst="rect">
            <a:avLst/>
          </a:prstGeom>
          <a:noFill/>
          <a:ln>
            <a:noFill/>
          </a:ln>
        </p:spPr>
        <p:txBody>
          <a:bodyPr spcFirstLastPara="1" wrap="square" lIns="0" tIns="0" rIns="0" bIns="0" anchor="t" anchorCtr="0">
            <a:noAutofit/>
          </a:bodyPr>
          <a:lstStyle>
            <a:lvl1pPr marL="457200" lvl="0" indent="-228600" algn="l">
              <a:lnSpc>
                <a:spcPct val="113000"/>
              </a:lnSpc>
              <a:spcBef>
                <a:spcPts val="0"/>
              </a:spcBef>
              <a:spcAft>
                <a:spcPts val="0"/>
              </a:spcAft>
              <a:buClr>
                <a:schemeClr val="dk2"/>
              </a:buClr>
              <a:buSzPts val="1500"/>
              <a:buNone/>
              <a:defRPr sz="1500" b="1">
                <a:solidFill>
                  <a:schemeClr val="dk2"/>
                </a:solidFill>
              </a:defRPr>
            </a:lvl1pPr>
            <a:lvl2pPr marL="914400" lvl="1" indent="-317500" algn="l">
              <a:lnSpc>
                <a:spcPct val="113000"/>
              </a:lnSpc>
              <a:spcBef>
                <a:spcPts val="0"/>
              </a:spcBef>
              <a:spcAft>
                <a:spcPts val="0"/>
              </a:spcAft>
              <a:buClr>
                <a:schemeClr val="dk1"/>
              </a:buClr>
              <a:buSzPts val="1400"/>
              <a:buChar char="•"/>
              <a:defRPr/>
            </a:lvl2pPr>
            <a:lvl3pPr marL="1371600" lvl="2" indent="-317500" algn="l">
              <a:lnSpc>
                <a:spcPct val="100000"/>
              </a:lnSpc>
              <a:spcBef>
                <a:spcPts val="200"/>
              </a:spcBef>
              <a:spcAft>
                <a:spcPts val="0"/>
              </a:spcAft>
              <a:buClr>
                <a:schemeClr val="dk1"/>
              </a:buClr>
              <a:buSzPts val="1400"/>
              <a:buChar char="•"/>
              <a:defRPr/>
            </a:lvl3pPr>
            <a:lvl4pPr marL="1828800" lvl="3" indent="-317500" algn="l">
              <a:lnSpc>
                <a:spcPct val="100000"/>
              </a:lnSpc>
              <a:spcBef>
                <a:spcPts val="200"/>
              </a:spcBef>
              <a:spcAft>
                <a:spcPts val="0"/>
              </a:spcAft>
              <a:buClr>
                <a:schemeClr val="dk1"/>
              </a:buClr>
              <a:buSzPts val="1400"/>
              <a:buChar char="•"/>
              <a:defRPr/>
            </a:lvl4pPr>
            <a:lvl5pPr marL="2286000" lvl="4" indent="-317500" algn="l">
              <a:lnSpc>
                <a:spcPct val="113000"/>
              </a:lnSpc>
              <a:spcBef>
                <a:spcPts val="200"/>
              </a:spcBef>
              <a:spcAft>
                <a:spcPts val="0"/>
              </a:spcAft>
              <a:buClr>
                <a:schemeClr val="dk1"/>
              </a:buClr>
              <a:buSzPts val="1400"/>
              <a:buAutoNum type="arabicPeriod"/>
              <a:defRPr/>
            </a:lvl5pPr>
            <a:lvl6pPr marL="2743200" lvl="5" indent="-317500" algn="l">
              <a:lnSpc>
                <a:spcPct val="113000"/>
              </a:lnSpc>
              <a:spcBef>
                <a:spcPts val="500"/>
              </a:spcBef>
              <a:spcAft>
                <a:spcPts val="0"/>
              </a:spcAft>
              <a:buClr>
                <a:schemeClr val="dk1"/>
              </a:buClr>
              <a:buSzPts val="1400"/>
              <a:buAutoNum type="alphaLcPeriod"/>
              <a:defRPr/>
            </a:lvl6pPr>
            <a:lvl7pPr marL="3200400" lvl="6" indent="-317500" algn="l">
              <a:lnSpc>
                <a:spcPct val="113000"/>
              </a:lnSpc>
              <a:spcBef>
                <a:spcPts val="500"/>
              </a:spcBef>
              <a:spcAft>
                <a:spcPts val="0"/>
              </a:spcAft>
              <a:buClr>
                <a:schemeClr val="dk1"/>
              </a:buClr>
              <a:buSzPts val="1400"/>
              <a:buAutoNum type="romanLcPeriod"/>
              <a:defRPr/>
            </a:lvl7pPr>
            <a:lvl8pPr marL="3657600" lvl="7" indent="-317500" algn="l">
              <a:lnSpc>
                <a:spcPct val="113000"/>
              </a:lnSpc>
              <a:spcBef>
                <a:spcPts val="0"/>
              </a:spcBef>
              <a:spcAft>
                <a:spcPts val="0"/>
              </a:spcAft>
              <a:buClr>
                <a:schemeClr val="dk1"/>
              </a:buClr>
              <a:buSzPts val="1400"/>
              <a:buChar char="⬜"/>
              <a:defRPr/>
            </a:lvl8pPr>
            <a:lvl9pPr marL="4114800" lvl="8" indent="-317500" algn="l">
              <a:lnSpc>
                <a:spcPct val="113000"/>
              </a:lnSpc>
              <a:spcBef>
                <a:spcPts val="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2725">
          <p15:clr>
            <a:srgbClr val="000000"/>
          </p15:clr>
        </p15:guide>
        <p15:guide id="2" pos="5561">
          <p15:clr>
            <a:srgbClr val="000000"/>
          </p15:clr>
        </p15:guide>
        <p15:guide id="3" pos="199">
          <p15:clr>
            <a:srgbClr val="000000"/>
          </p15:clr>
        </p15:guide>
        <p15:guide id="4" orient="horz" pos="1075">
          <p15:clr>
            <a:srgbClr val="000000"/>
          </p15:clr>
        </p15:guide>
        <p15:guide id="5" orient="horz" pos="589">
          <p15:clr>
            <a:srgbClr val="000000"/>
          </p15:clr>
        </p15:guide>
        <p15:guide id="6" pos="3016">
          <p15:clr>
            <a:srgbClr val="000000"/>
          </p15:clr>
        </p15:guide>
        <p15:guide id="7" pos="2744">
          <p15:clr>
            <a:srgbClr val="00000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Headline / Content/ Image">
  <p:cSld name="Headline / Content/ Image">
    <p:spTree>
      <p:nvGrpSpPr>
        <p:cNvPr id="1" name="Shape 773"/>
        <p:cNvGrpSpPr/>
        <p:nvPr/>
      </p:nvGrpSpPr>
      <p:grpSpPr>
        <a:xfrm>
          <a:off x="0" y="0"/>
          <a:ext cx="0" cy="0"/>
          <a:chOff x="0" y="0"/>
          <a:chExt cx="0" cy="0"/>
        </a:xfrm>
      </p:grpSpPr>
      <p:grpSp>
        <p:nvGrpSpPr>
          <p:cNvPr id="774" name="Google Shape;774;p25"/>
          <p:cNvGrpSpPr/>
          <p:nvPr/>
        </p:nvGrpSpPr>
        <p:grpSpPr>
          <a:xfrm>
            <a:off x="9261000" y="1674000"/>
            <a:ext cx="1431000" cy="1614375"/>
            <a:chOff x="12348000" y="1295998"/>
            <a:chExt cx="1908000" cy="2152500"/>
          </a:xfrm>
        </p:grpSpPr>
        <p:sp>
          <p:nvSpPr>
            <p:cNvPr id="775" name="Google Shape;775;p25"/>
            <p:cNvSpPr txBox="1"/>
            <p:nvPr/>
          </p:nvSpPr>
          <p:spPr>
            <a:xfrm>
              <a:off x="12348000" y="2447998"/>
              <a:ext cx="1908000" cy="10005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Replace image: </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First delete the already placed picture. </a:t>
              </a:r>
              <a:r>
                <a:rPr lang="nl" sz="800" b="0">
                  <a:solidFill>
                    <a:schemeClr val="dk1"/>
                  </a:solidFill>
                  <a:latin typeface="Quattrocento Sans"/>
                  <a:ea typeface="Quattrocento Sans"/>
                  <a:cs typeface="Quattrocento Sans"/>
                  <a:sym typeface="Quattrocento Sans"/>
                </a:rPr>
                <a:t>Then insert a new image using drag-and-drop or the image button.</a:t>
              </a:r>
              <a:endParaRPr sz="800" b="0">
                <a:solidFill>
                  <a:schemeClr val="dk1"/>
                </a:solidFill>
                <a:latin typeface="Quattrocento Sans"/>
                <a:ea typeface="Quattrocento Sans"/>
                <a:cs typeface="Quattrocento Sans"/>
                <a:sym typeface="Quattrocento Sans"/>
              </a:endParaRPr>
            </a:p>
          </p:txBody>
        </p:sp>
        <p:sp>
          <p:nvSpPr>
            <p:cNvPr id="776" name="Google Shape;776;p25"/>
            <p:cNvSpPr txBox="1"/>
            <p:nvPr/>
          </p:nvSpPr>
          <p:spPr>
            <a:xfrm>
              <a:off x="12348000" y="1799998"/>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Adjust the image detail:</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Format &gt; Size &gt; Crop</a:t>
              </a:r>
              <a:endParaRPr sz="800" b="1">
                <a:solidFill>
                  <a:schemeClr val="dk1"/>
                </a:solidFill>
                <a:latin typeface="Quattrocento Sans"/>
                <a:ea typeface="Quattrocento Sans"/>
                <a:cs typeface="Quattrocento Sans"/>
                <a:sym typeface="Quattrocento Sans"/>
              </a:endParaRPr>
            </a:p>
          </p:txBody>
        </p:sp>
        <p:sp>
          <p:nvSpPr>
            <p:cNvPr id="777" name="Google Shape;777;p25"/>
            <p:cNvSpPr txBox="1"/>
            <p:nvPr/>
          </p:nvSpPr>
          <p:spPr>
            <a:xfrm>
              <a:off x="12348000" y="1295998"/>
              <a:ext cx="1908000" cy="432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Insert image via drag-and-drop or via the button.</a:t>
              </a:r>
              <a:endParaRPr sz="800" b="0">
                <a:solidFill>
                  <a:schemeClr val="dk1"/>
                </a:solidFill>
                <a:latin typeface="Quattrocento Sans"/>
                <a:ea typeface="Quattrocento Sans"/>
                <a:cs typeface="Quattrocento Sans"/>
                <a:sym typeface="Quattrocento Sans"/>
              </a:endParaRPr>
            </a:p>
          </p:txBody>
        </p:sp>
      </p:grpSp>
      <p:sp>
        <p:nvSpPr>
          <p:cNvPr id="778" name="Google Shape;778;p25"/>
          <p:cNvSpPr txBox="1">
            <a:spLocks noGrp="1"/>
          </p:cNvSpPr>
          <p:nvPr>
            <p:ph type="sldNum" idx="12"/>
          </p:nvPr>
        </p:nvSpPr>
        <p:spPr>
          <a:xfrm>
            <a:off x="8317170" y="4811078"/>
            <a:ext cx="378000" cy="139200"/>
          </a:xfrm>
          <a:prstGeom prst="rect">
            <a:avLst/>
          </a:prstGeom>
          <a:noFill/>
          <a:ln>
            <a:noFill/>
          </a:ln>
        </p:spPr>
        <p:txBody>
          <a:bodyPr spcFirstLastPara="1" wrap="square" lIns="0" tIns="0" rIns="0" bIns="24300" anchor="ctr" anchorCtr="0">
            <a:noAutofit/>
          </a:bodyPr>
          <a:lstStyle>
            <a:lvl1pPr marL="0" lvl="0" indent="0" algn="r">
              <a:lnSpc>
                <a:spcPct val="100000"/>
              </a:lnSpc>
              <a:spcBef>
                <a:spcPts val="0"/>
              </a:spcBef>
              <a:buClr>
                <a:schemeClr val="dk1"/>
              </a:buClr>
              <a:buSzPts val="900"/>
              <a:buFont typeface="Arial"/>
              <a:buNone/>
              <a:defRPr/>
            </a:lvl1pPr>
            <a:lvl2pPr marL="0" lvl="1" indent="0" algn="r">
              <a:lnSpc>
                <a:spcPct val="100000"/>
              </a:lnSpc>
              <a:spcBef>
                <a:spcPts val="0"/>
              </a:spcBef>
              <a:buClr>
                <a:schemeClr val="dk1"/>
              </a:buClr>
              <a:buSzPts val="900"/>
              <a:buFont typeface="Arial"/>
              <a:buNone/>
              <a:defRPr/>
            </a:lvl2pPr>
            <a:lvl3pPr marL="0" lvl="2" indent="0" algn="r">
              <a:lnSpc>
                <a:spcPct val="100000"/>
              </a:lnSpc>
              <a:spcBef>
                <a:spcPts val="0"/>
              </a:spcBef>
              <a:buClr>
                <a:schemeClr val="dk1"/>
              </a:buClr>
              <a:buSzPts val="900"/>
              <a:buFont typeface="Arial"/>
              <a:buNone/>
              <a:defRPr/>
            </a:lvl3pPr>
            <a:lvl4pPr marL="0" lvl="3" indent="0" algn="r">
              <a:lnSpc>
                <a:spcPct val="100000"/>
              </a:lnSpc>
              <a:spcBef>
                <a:spcPts val="0"/>
              </a:spcBef>
              <a:buClr>
                <a:schemeClr val="dk1"/>
              </a:buClr>
              <a:buSzPts val="900"/>
              <a:buFont typeface="Arial"/>
              <a:buNone/>
              <a:defRPr/>
            </a:lvl4pPr>
            <a:lvl5pPr marL="0" lvl="4" indent="0" algn="r">
              <a:lnSpc>
                <a:spcPct val="100000"/>
              </a:lnSpc>
              <a:spcBef>
                <a:spcPts val="0"/>
              </a:spcBef>
              <a:buClr>
                <a:schemeClr val="dk1"/>
              </a:buClr>
              <a:buSzPts val="900"/>
              <a:buFont typeface="Arial"/>
              <a:buNone/>
              <a:defRPr/>
            </a:lvl5pPr>
            <a:lvl6pPr marL="0" lvl="5" indent="0" algn="r">
              <a:lnSpc>
                <a:spcPct val="100000"/>
              </a:lnSpc>
              <a:spcBef>
                <a:spcPts val="0"/>
              </a:spcBef>
              <a:buClr>
                <a:schemeClr val="dk1"/>
              </a:buClr>
              <a:buSzPts val="900"/>
              <a:buFont typeface="Arial"/>
              <a:buNone/>
              <a:defRPr/>
            </a:lvl6pPr>
            <a:lvl7pPr marL="0" lvl="6" indent="0" algn="r">
              <a:lnSpc>
                <a:spcPct val="100000"/>
              </a:lnSpc>
              <a:spcBef>
                <a:spcPts val="0"/>
              </a:spcBef>
              <a:buClr>
                <a:schemeClr val="dk1"/>
              </a:buClr>
              <a:buSzPts val="900"/>
              <a:buFont typeface="Arial"/>
              <a:buNone/>
              <a:defRPr/>
            </a:lvl7pPr>
            <a:lvl8pPr marL="0" lvl="7" indent="0" algn="r">
              <a:lnSpc>
                <a:spcPct val="100000"/>
              </a:lnSpc>
              <a:spcBef>
                <a:spcPts val="0"/>
              </a:spcBef>
              <a:buClr>
                <a:schemeClr val="dk1"/>
              </a:buClr>
              <a:buSzPts val="900"/>
              <a:buFont typeface="Arial"/>
              <a:buNone/>
              <a:defRPr/>
            </a:lvl8pPr>
            <a:lvl9pPr marL="0" lvl="8" indent="0" algn="r">
              <a:lnSpc>
                <a:spcPct val="100000"/>
              </a:lnSpc>
              <a:spcBef>
                <a:spcPts val="0"/>
              </a:spcBef>
              <a:buClr>
                <a:schemeClr val="dk1"/>
              </a:buClr>
              <a:buSzPts val="900"/>
              <a:buFont typeface="Arial"/>
              <a:buNone/>
              <a:defRPr/>
            </a:lvl9pPr>
          </a:lstStyle>
          <a:p>
            <a:pPr marL="0" lvl="0" indent="0" algn="r" rtl="0">
              <a:spcBef>
                <a:spcPts val="0"/>
              </a:spcBef>
              <a:spcAft>
                <a:spcPts val="0"/>
              </a:spcAft>
              <a:buNone/>
            </a:pPr>
            <a:fld id="{00000000-1234-1234-1234-123412341234}" type="slidenum">
              <a:rPr lang="nl"/>
              <a:t>‹#›</a:t>
            </a:fld>
            <a:endParaRPr/>
          </a:p>
        </p:txBody>
      </p:sp>
      <p:sp>
        <p:nvSpPr>
          <p:cNvPr id="779" name="Google Shape;779;p25"/>
          <p:cNvSpPr txBox="1">
            <a:spLocks noGrp="1"/>
          </p:cNvSpPr>
          <p:nvPr>
            <p:ph type="ftr" idx="11"/>
          </p:nvPr>
        </p:nvSpPr>
        <p:spPr>
          <a:xfrm>
            <a:off x="315900" y="4811078"/>
            <a:ext cx="19200" cy="139200"/>
          </a:xfrm>
          <a:prstGeom prst="rect">
            <a:avLst/>
          </a:prstGeom>
          <a:solidFill>
            <a:schemeClr val="dk2"/>
          </a:solidFill>
          <a:ln>
            <a:noFill/>
          </a:ln>
        </p:spPr>
        <p:txBody>
          <a:bodyPr spcFirstLastPara="1" wrap="square" lIns="178200" tIns="0" rIns="0" bIns="24300" anchor="ctr" anchorCtr="0">
            <a:noAutofit/>
          </a:bodyPr>
          <a:lstStyle>
            <a:lvl1pPr lvl="0" algn="l">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0" name="Google Shape;780;p25"/>
          <p:cNvSpPr txBox="1">
            <a:spLocks noGrp="1"/>
          </p:cNvSpPr>
          <p:nvPr>
            <p:ph type="body" idx="1"/>
          </p:nvPr>
        </p:nvSpPr>
        <p:spPr>
          <a:xfrm>
            <a:off x="4805363" y="4077891"/>
            <a:ext cx="3887400" cy="384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100"/>
              <a:buFont typeface="Quattrocento Sans"/>
              <a:buNone/>
              <a:defRPr sz="1100">
                <a:latin typeface="Quattrocento Sans"/>
                <a:ea typeface="Quattrocento Sans"/>
                <a:cs typeface="Quattrocento Sans"/>
                <a:sym typeface="Quattrocento Sans"/>
              </a:defRPr>
            </a:lvl1pPr>
            <a:lvl2pPr marL="914400" lvl="1" indent="-228600" algn="l">
              <a:lnSpc>
                <a:spcPct val="100000"/>
              </a:lnSpc>
              <a:spcBef>
                <a:spcPts val="0"/>
              </a:spcBef>
              <a:spcAft>
                <a:spcPts val="0"/>
              </a:spcAft>
              <a:buClr>
                <a:schemeClr val="dk1"/>
              </a:buClr>
              <a:buSzPts val="1100"/>
              <a:buFont typeface="Quattrocento Sans"/>
              <a:buNone/>
              <a:defRPr sz="1100">
                <a:latin typeface="Quattrocento Sans"/>
                <a:ea typeface="Quattrocento Sans"/>
                <a:cs typeface="Quattrocento Sans"/>
                <a:sym typeface="Quattrocento Sans"/>
              </a:defRPr>
            </a:lvl2pPr>
            <a:lvl3pPr marL="1371600" lvl="2" indent="-228600" algn="l">
              <a:lnSpc>
                <a:spcPct val="100000"/>
              </a:lnSpc>
              <a:spcBef>
                <a:spcPts val="0"/>
              </a:spcBef>
              <a:spcAft>
                <a:spcPts val="0"/>
              </a:spcAft>
              <a:buClr>
                <a:schemeClr val="dk1"/>
              </a:buClr>
              <a:buSzPts val="1100"/>
              <a:buFont typeface="Quattrocento Sans"/>
              <a:buNone/>
              <a:defRPr sz="1100">
                <a:latin typeface="Quattrocento Sans"/>
                <a:ea typeface="Quattrocento Sans"/>
                <a:cs typeface="Quattrocento Sans"/>
                <a:sym typeface="Quattrocento Sans"/>
              </a:defRPr>
            </a:lvl3pPr>
            <a:lvl4pPr marL="1828800" lvl="3" indent="-228600" algn="l">
              <a:lnSpc>
                <a:spcPct val="100000"/>
              </a:lnSpc>
              <a:spcBef>
                <a:spcPts val="0"/>
              </a:spcBef>
              <a:spcAft>
                <a:spcPts val="0"/>
              </a:spcAft>
              <a:buClr>
                <a:schemeClr val="dk1"/>
              </a:buClr>
              <a:buSzPts val="1100"/>
              <a:buFont typeface="Quattrocento Sans"/>
              <a:buNone/>
              <a:defRPr sz="1100">
                <a:latin typeface="Quattrocento Sans"/>
                <a:ea typeface="Quattrocento Sans"/>
                <a:cs typeface="Quattrocento Sans"/>
                <a:sym typeface="Quattrocento Sans"/>
              </a:defRPr>
            </a:lvl4pPr>
            <a:lvl5pPr marL="2286000" lvl="4" indent="-228600" algn="l">
              <a:lnSpc>
                <a:spcPct val="100000"/>
              </a:lnSpc>
              <a:spcBef>
                <a:spcPts val="0"/>
              </a:spcBef>
              <a:spcAft>
                <a:spcPts val="0"/>
              </a:spcAft>
              <a:buClr>
                <a:schemeClr val="dk1"/>
              </a:buClr>
              <a:buSzPts val="1100"/>
              <a:buFont typeface="Quattrocento Sans"/>
              <a:buNone/>
              <a:defRPr sz="1100">
                <a:latin typeface="Quattrocento Sans"/>
                <a:ea typeface="Quattrocento Sans"/>
                <a:cs typeface="Quattrocento Sans"/>
                <a:sym typeface="Quattrocento Sans"/>
              </a:defRPr>
            </a:lvl5pPr>
            <a:lvl6pPr marL="2743200" lvl="5" indent="-228600" algn="l">
              <a:lnSpc>
                <a:spcPct val="100000"/>
              </a:lnSpc>
              <a:spcBef>
                <a:spcPts val="0"/>
              </a:spcBef>
              <a:spcAft>
                <a:spcPts val="0"/>
              </a:spcAft>
              <a:buClr>
                <a:schemeClr val="dk1"/>
              </a:buClr>
              <a:buSzPts val="1100"/>
              <a:buFont typeface="Quattrocento Sans"/>
              <a:buNone/>
              <a:defRPr sz="1100">
                <a:latin typeface="Quattrocento Sans"/>
                <a:ea typeface="Quattrocento Sans"/>
                <a:cs typeface="Quattrocento Sans"/>
                <a:sym typeface="Quattrocento Sans"/>
              </a:defRPr>
            </a:lvl6pPr>
            <a:lvl7pPr marL="3200400" lvl="6" indent="-228600" algn="l">
              <a:lnSpc>
                <a:spcPct val="100000"/>
              </a:lnSpc>
              <a:spcBef>
                <a:spcPts val="0"/>
              </a:spcBef>
              <a:spcAft>
                <a:spcPts val="0"/>
              </a:spcAft>
              <a:buClr>
                <a:schemeClr val="dk1"/>
              </a:buClr>
              <a:buSzPts val="1100"/>
              <a:buFont typeface="Quattrocento Sans"/>
              <a:buNone/>
              <a:defRPr sz="1100">
                <a:latin typeface="Quattrocento Sans"/>
                <a:ea typeface="Quattrocento Sans"/>
                <a:cs typeface="Quattrocento Sans"/>
                <a:sym typeface="Quattrocento Sans"/>
              </a:defRPr>
            </a:lvl7pPr>
            <a:lvl8pPr marL="3657600" lvl="7" indent="-228600" algn="l">
              <a:lnSpc>
                <a:spcPct val="100000"/>
              </a:lnSpc>
              <a:spcBef>
                <a:spcPts val="0"/>
              </a:spcBef>
              <a:spcAft>
                <a:spcPts val="0"/>
              </a:spcAft>
              <a:buClr>
                <a:schemeClr val="dk1"/>
              </a:buClr>
              <a:buSzPts val="1100"/>
              <a:buFont typeface="Quattrocento Sans"/>
              <a:buNone/>
              <a:defRPr sz="1100">
                <a:latin typeface="Quattrocento Sans"/>
                <a:ea typeface="Quattrocento Sans"/>
                <a:cs typeface="Quattrocento Sans"/>
                <a:sym typeface="Quattrocento Sans"/>
              </a:defRPr>
            </a:lvl8pPr>
            <a:lvl9pPr marL="4114800" lvl="8" indent="-228600" algn="l">
              <a:lnSpc>
                <a:spcPct val="100000"/>
              </a:lnSpc>
              <a:spcBef>
                <a:spcPts val="0"/>
              </a:spcBef>
              <a:spcAft>
                <a:spcPts val="0"/>
              </a:spcAft>
              <a:buClr>
                <a:schemeClr val="dk1"/>
              </a:buClr>
              <a:buSzPts val="1100"/>
              <a:buFont typeface="Quattrocento Sans"/>
              <a:buNone/>
              <a:defRPr sz="1100">
                <a:latin typeface="Quattrocento Sans"/>
                <a:ea typeface="Quattrocento Sans"/>
                <a:cs typeface="Quattrocento Sans"/>
                <a:sym typeface="Quattrocento Sans"/>
              </a:defRPr>
            </a:lvl9pPr>
          </a:lstStyle>
          <a:p>
            <a:endParaRPr/>
          </a:p>
        </p:txBody>
      </p:sp>
      <p:sp>
        <p:nvSpPr>
          <p:cNvPr id="781" name="Google Shape;781;p25"/>
          <p:cNvSpPr>
            <a:spLocks noGrp="1"/>
          </p:cNvSpPr>
          <p:nvPr>
            <p:ph type="pic" idx="2"/>
          </p:nvPr>
        </p:nvSpPr>
        <p:spPr>
          <a:xfrm>
            <a:off x="4805362" y="1464469"/>
            <a:ext cx="3887400" cy="2511000"/>
          </a:xfrm>
          <a:prstGeom prst="rect">
            <a:avLst/>
          </a:prstGeom>
          <a:solidFill>
            <a:srgbClr val="F2F2F2"/>
          </a:solidFill>
          <a:ln>
            <a:noFill/>
          </a:ln>
        </p:spPr>
      </p:sp>
      <p:sp>
        <p:nvSpPr>
          <p:cNvPr id="782" name="Google Shape;782;p25"/>
          <p:cNvSpPr txBox="1">
            <a:spLocks noGrp="1"/>
          </p:cNvSpPr>
          <p:nvPr>
            <p:ph type="body" idx="3"/>
          </p:nvPr>
        </p:nvSpPr>
        <p:spPr>
          <a:xfrm>
            <a:off x="316706" y="1464470"/>
            <a:ext cx="4076100" cy="2997900"/>
          </a:xfrm>
          <a:prstGeom prst="rect">
            <a:avLst/>
          </a:prstGeom>
          <a:noFill/>
          <a:ln>
            <a:noFill/>
          </a:ln>
        </p:spPr>
        <p:txBody>
          <a:bodyPr spcFirstLastPara="1" wrap="square" lIns="0" tIns="0" rIns="0" bIns="0" anchor="t" anchorCtr="0">
            <a:noAutofit/>
          </a:bodyPr>
          <a:lstStyle>
            <a:lvl1pPr marL="457200" lvl="0" indent="-228600" algn="l">
              <a:lnSpc>
                <a:spcPct val="113000"/>
              </a:lnSpc>
              <a:spcBef>
                <a:spcPts val="0"/>
              </a:spcBef>
              <a:spcAft>
                <a:spcPts val="0"/>
              </a:spcAft>
              <a:buClr>
                <a:schemeClr val="dk1"/>
              </a:buClr>
              <a:buSzPts val="1400"/>
              <a:buNone/>
              <a:defRPr/>
            </a:lvl1pPr>
            <a:lvl2pPr marL="914400" lvl="1" indent="-317500" algn="l">
              <a:lnSpc>
                <a:spcPct val="113000"/>
              </a:lnSpc>
              <a:spcBef>
                <a:spcPts val="0"/>
              </a:spcBef>
              <a:spcAft>
                <a:spcPts val="0"/>
              </a:spcAft>
              <a:buClr>
                <a:schemeClr val="dk1"/>
              </a:buClr>
              <a:buSzPts val="14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17500" algn="l">
              <a:lnSpc>
                <a:spcPct val="113000"/>
              </a:lnSpc>
              <a:spcBef>
                <a:spcPts val="200"/>
              </a:spcBef>
              <a:spcAft>
                <a:spcPts val="0"/>
              </a:spcAft>
              <a:buClr>
                <a:schemeClr val="dk1"/>
              </a:buClr>
              <a:buSzPts val="1400"/>
              <a:buAutoNum type="arabicPeriod"/>
              <a:defRPr/>
            </a:lvl5pPr>
            <a:lvl6pPr marL="2743200" lvl="5" indent="-304800" algn="l">
              <a:lnSpc>
                <a:spcPct val="113000"/>
              </a:lnSpc>
              <a:spcBef>
                <a:spcPts val="500"/>
              </a:spcBef>
              <a:spcAft>
                <a:spcPts val="0"/>
              </a:spcAft>
              <a:buClr>
                <a:schemeClr val="dk1"/>
              </a:buClr>
              <a:buSzPts val="1200"/>
              <a:buAutoNum type="alphaLcPeriod"/>
              <a:defRPr/>
            </a:lvl6pPr>
            <a:lvl7pPr marL="3200400" lvl="6" indent="-304800" algn="l">
              <a:lnSpc>
                <a:spcPct val="113000"/>
              </a:lnSpc>
              <a:spcBef>
                <a:spcPts val="500"/>
              </a:spcBef>
              <a:spcAft>
                <a:spcPts val="0"/>
              </a:spcAft>
              <a:buClr>
                <a:schemeClr val="dk1"/>
              </a:buClr>
              <a:buSzPts val="1200"/>
              <a:buAutoNum type="romanLcPeriod"/>
              <a:defRPr/>
            </a:lvl7pPr>
            <a:lvl8pPr marL="3657600" lvl="7" indent="-317500" algn="l">
              <a:lnSpc>
                <a:spcPct val="113000"/>
              </a:lnSpc>
              <a:spcBef>
                <a:spcPts val="0"/>
              </a:spcBef>
              <a:spcAft>
                <a:spcPts val="0"/>
              </a:spcAft>
              <a:buClr>
                <a:schemeClr val="dk1"/>
              </a:buClr>
              <a:buSzPts val="1400"/>
              <a:buChar char="⬜"/>
              <a:defRPr/>
            </a:lvl8pPr>
            <a:lvl9pPr marL="4114800" lvl="8" indent="-317500" algn="l">
              <a:lnSpc>
                <a:spcPct val="113000"/>
              </a:lnSpc>
              <a:spcBef>
                <a:spcPts val="0"/>
              </a:spcBef>
              <a:spcAft>
                <a:spcPts val="0"/>
              </a:spcAft>
              <a:buClr>
                <a:schemeClr val="dk1"/>
              </a:buClr>
              <a:buSzPts val="1400"/>
              <a:buChar char="⬜"/>
              <a:defRPr/>
            </a:lvl9pPr>
          </a:lstStyle>
          <a:p>
            <a:endParaRPr/>
          </a:p>
        </p:txBody>
      </p:sp>
      <p:sp>
        <p:nvSpPr>
          <p:cNvPr id="783" name="Google Shape;783;p25"/>
          <p:cNvSpPr txBox="1">
            <a:spLocks noGrp="1"/>
          </p:cNvSpPr>
          <p:nvPr>
            <p:ph type="title"/>
          </p:nvPr>
        </p:nvSpPr>
        <p:spPr>
          <a:xfrm>
            <a:off x="316706" y="934642"/>
            <a:ext cx="8376000" cy="351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9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2811">
          <p15:clr>
            <a:srgbClr val="000000"/>
          </p15:clr>
        </p15:guide>
        <p15:guide id="2" pos="5561">
          <p15:clr>
            <a:srgbClr val="000000"/>
          </p15:clr>
        </p15:guide>
        <p15:guide id="3" pos="199">
          <p15:clr>
            <a:srgbClr val="000000"/>
          </p15:clr>
        </p15:guide>
        <p15:guide id="4" orient="horz" pos="923">
          <p15:clr>
            <a:srgbClr val="000000"/>
          </p15:clr>
        </p15:guide>
        <p15:guide id="5" orient="horz" pos="589">
          <p15:clr>
            <a:srgbClr val="000000"/>
          </p15:clr>
        </p15:guide>
        <p15:guide id="6" pos="5476">
          <p15:clr>
            <a:srgbClr val="000000"/>
          </p15:clr>
        </p15:guide>
        <p15:guide id="7" orient="horz" pos="883">
          <p15:clr>
            <a:srgbClr val="000000"/>
          </p15:clr>
        </p15:guide>
        <p15:guide id="8" pos="3027">
          <p15:clr>
            <a:srgbClr val="000000"/>
          </p15:clr>
        </p15:guide>
        <p15:guide id="9" orient="horz" pos="2569">
          <p15:clr>
            <a:srgbClr val="00000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llustration / Text">
  <p:cSld name="Illustration / Text">
    <p:spTree>
      <p:nvGrpSpPr>
        <p:cNvPr id="1" name="Shape 784"/>
        <p:cNvGrpSpPr/>
        <p:nvPr/>
      </p:nvGrpSpPr>
      <p:grpSpPr>
        <a:xfrm>
          <a:off x="0" y="0"/>
          <a:ext cx="0" cy="0"/>
          <a:chOff x="0" y="0"/>
          <a:chExt cx="0" cy="0"/>
        </a:xfrm>
      </p:grpSpPr>
      <p:sp>
        <p:nvSpPr>
          <p:cNvPr id="785" name="Google Shape;785;p26"/>
          <p:cNvSpPr txBox="1">
            <a:spLocks noGrp="1"/>
          </p:cNvSpPr>
          <p:nvPr>
            <p:ph type="sldNum" idx="12"/>
          </p:nvPr>
        </p:nvSpPr>
        <p:spPr>
          <a:xfrm>
            <a:off x="8317170" y="4811078"/>
            <a:ext cx="378000" cy="139200"/>
          </a:xfrm>
          <a:prstGeom prst="rect">
            <a:avLst/>
          </a:prstGeom>
          <a:noFill/>
          <a:ln>
            <a:noFill/>
          </a:ln>
        </p:spPr>
        <p:txBody>
          <a:bodyPr spcFirstLastPara="1" wrap="square" lIns="0" tIns="0" rIns="0" bIns="24300" anchor="ctr" anchorCtr="0">
            <a:noAutofit/>
          </a:bodyPr>
          <a:lstStyle>
            <a:lvl1pPr marL="0" lvl="0" indent="0" algn="r">
              <a:lnSpc>
                <a:spcPct val="100000"/>
              </a:lnSpc>
              <a:spcBef>
                <a:spcPts val="0"/>
              </a:spcBef>
              <a:buClr>
                <a:schemeClr val="dk1"/>
              </a:buClr>
              <a:buSzPts val="900"/>
              <a:buFont typeface="Arial"/>
              <a:buNone/>
              <a:defRPr/>
            </a:lvl1pPr>
            <a:lvl2pPr marL="0" lvl="1" indent="0" algn="r">
              <a:lnSpc>
                <a:spcPct val="100000"/>
              </a:lnSpc>
              <a:spcBef>
                <a:spcPts val="0"/>
              </a:spcBef>
              <a:buClr>
                <a:schemeClr val="dk1"/>
              </a:buClr>
              <a:buSzPts val="900"/>
              <a:buFont typeface="Arial"/>
              <a:buNone/>
              <a:defRPr/>
            </a:lvl2pPr>
            <a:lvl3pPr marL="0" lvl="2" indent="0" algn="r">
              <a:lnSpc>
                <a:spcPct val="100000"/>
              </a:lnSpc>
              <a:spcBef>
                <a:spcPts val="0"/>
              </a:spcBef>
              <a:buClr>
                <a:schemeClr val="dk1"/>
              </a:buClr>
              <a:buSzPts val="900"/>
              <a:buFont typeface="Arial"/>
              <a:buNone/>
              <a:defRPr/>
            </a:lvl3pPr>
            <a:lvl4pPr marL="0" lvl="3" indent="0" algn="r">
              <a:lnSpc>
                <a:spcPct val="100000"/>
              </a:lnSpc>
              <a:spcBef>
                <a:spcPts val="0"/>
              </a:spcBef>
              <a:buClr>
                <a:schemeClr val="dk1"/>
              </a:buClr>
              <a:buSzPts val="900"/>
              <a:buFont typeface="Arial"/>
              <a:buNone/>
              <a:defRPr/>
            </a:lvl4pPr>
            <a:lvl5pPr marL="0" lvl="4" indent="0" algn="r">
              <a:lnSpc>
                <a:spcPct val="100000"/>
              </a:lnSpc>
              <a:spcBef>
                <a:spcPts val="0"/>
              </a:spcBef>
              <a:buClr>
                <a:schemeClr val="dk1"/>
              </a:buClr>
              <a:buSzPts val="900"/>
              <a:buFont typeface="Arial"/>
              <a:buNone/>
              <a:defRPr/>
            </a:lvl5pPr>
            <a:lvl6pPr marL="0" lvl="5" indent="0" algn="r">
              <a:lnSpc>
                <a:spcPct val="100000"/>
              </a:lnSpc>
              <a:spcBef>
                <a:spcPts val="0"/>
              </a:spcBef>
              <a:buClr>
                <a:schemeClr val="dk1"/>
              </a:buClr>
              <a:buSzPts val="900"/>
              <a:buFont typeface="Arial"/>
              <a:buNone/>
              <a:defRPr/>
            </a:lvl6pPr>
            <a:lvl7pPr marL="0" lvl="6" indent="0" algn="r">
              <a:lnSpc>
                <a:spcPct val="100000"/>
              </a:lnSpc>
              <a:spcBef>
                <a:spcPts val="0"/>
              </a:spcBef>
              <a:buClr>
                <a:schemeClr val="dk1"/>
              </a:buClr>
              <a:buSzPts val="900"/>
              <a:buFont typeface="Arial"/>
              <a:buNone/>
              <a:defRPr/>
            </a:lvl7pPr>
            <a:lvl8pPr marL="0" lvl="7" indent="0" algn="r">
              <a:lnSpc>
                <a:spcPct val="100000"/>
              </a:lnSpc>
              <a:spcBef>
                <a:spcPts val="0"/>
              </a:spcBef>
              <a:buClr>
                <a:schemeClr val="dk1"/>
              </a:buClr>
              <a:buSzPts val="900"/>
              <a:buFont typeface="Arial"/>
              <a:buNone/>
              <a:defRPr/>
            </a:lvl8pPr>
            <a:lvl9pPr marL="0" lvl="8" indent="0" algn="r">
              <a:lnSpc>
                <a:spcPct val="100000"/>
              </a:lnSpc>
              <a:spcBef>
                <a:spcPts val="0"/>
              </a:spcBef>
              <a:buClr>
                <a:schemeClr val="dk1"/>
              </a:buClr>
              <a:buSzPts val="900"/>
              <a:buFont typeface="Arial"/>
              <a:buNone/>
              <a:defRPr/>
            </a:lvl9pPr>
          </a:lstStyle>
          <a:p>
            <a:pPr marL="0" lvl="0" indent="0" algn="r" rtl="0">
              <a:spcBef>
                <a:spcPts val="0"/>
              </a:spcBef>
              <a:spcAft>
                <a:spcPts val="0"/>
              </a:spcAft>
              <a:buNone/>
            </a:pPr>
            <a:fld id="{00000000-1234-1234-1234-123412341234}" type="slidenum">
              <a:rPr lang="nl"/>
              <a:t>‹#›</a:t>
            </a:fld>
            <a:endParaRPr/>
          </a:p>
        </p:txBody>
      </p:sp>
      <p:sp>
        <p:nvSpPr>
          <p:cNvPr id="786" name="Google Shape;786;p26"/>
          <p:cNvSpPr txBox="1">
            <a:spLocks noGrp="1"/>
          </p:cNvSpPr>
          <p:nvPr>
            <p:ph type="ftr" idx="11"/>
          </p:nvPr>
        </p:nvSpPr>
        <p:spPr>
          <a:xfrm>
            <a:off x="315900" y="4811078"/>
            <a:ext cx="19200" cy="139200"/>
          </a:xfrm>
          <a:prstGeom prst="rect">
            <a:avLst/>
          </a:prstGeom>
          <a:solidFill>
            <a:schemeClr val="dk2"/>
          </a:solidFill>
          <a:ln>
            <a:noFill/>
          </a:ln>
        </p:spPr>
        <p:txBody>
          <a:bodyPr spcFirstLastPara="1" wrap="square" lIns="178200" tIns="0" rIns="0" bIns="24300" anchor="ctr" anchorCtr="0">
            <a:noAutofit/>
          </a:bodyPr>
          <a:lstStyle>
            <a:lvl1pPr lvl="0" algn="l">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7" name="Google Shape;787;p26"/>
          <p:cNvSpPr txBox="1">
            <a:spLocks noGrp="1"/>
          </p:cNvSpPr>
          <p:nvPr>
            <p:ph type="body" idx="1"/>
          </p:nvPr>
        </p:nvSpPr>
        <p:spPr>
          <a:xfrm>
            <a:off x="6300787" y="934641"/>
            <a:ext cx="2527800" cy="3392100"/>
          </a:xfrm>
          <a:prstGeom prst="rect">
            <a:avLst/>
          </a:prstGeom>
          <a:noFill/>
          <a:ln>
            <a:noFill/>
          </a:ln>
        </p:spPr>
        <p:txBody>
          <a:bodyPr spcFirstLastPara="1" wrap="square" lIns="0" tIns="0" rIns="0" bIns="0" anchor="t" anchorCtr="0">
            <a:noAutofit/>
          </a:bodyPr>
          <a:lstStyle>
            <a:lvl1pPr marL="457200" lvl="0" indent="-228600" algn="l">
              <a:lnSpc>
                <a:spcPct val="113000"/>
              </a:lnSpc>
              <a:spcBef>
                <a:spcPts val="0"/>
              </a:spcBef>
              <a:spcAft>
                <a:spcPts val="0"/>
              </a:spcAft>
              <a:buClr>
                <a:schemeClr val="dk1"/>
              </a:buClr>
              <a:buSzPts val="1400"/>
              <a:buNone/>
              <a:defRPr/>
            </a:lvl1pPr>
            <a:lvl2pPr marL="914400" lvl="1" indent="-317500" algn="l">
              <a:lnSpc>
                <a:spcPct val="113000"/>
              </a:lnSpc>
              <a:spcBef>
                <a:spcPts val="0"/>
              </a:spcBef>
              <a:spcAft>
                <a:spcPts val="0"/>
              </a:spcAft>
              <a:buClr>
                <a:schemeClr val="dk1"/>
              </a:buClr>
              <a:buSzPts val="14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17500" algn="l">
              <a:lnSpc>
                <a:spcPct val="113000"/>
              </a:lnSpc>
              <a:spcBef>
                <a:spcPts val="200"/>
              </a:spcBef>
              <a:spcAft>
                <a:spcPts val="0"/>
              </a:spcAft>
              <a:buClr>
                <a:schemeClr val="dk1"/>
              </a:buClr>
              <a:buSzPts val="1400"/>
              <a:buAutoNum type="arabicPeriod"/>
              <a:defRPr/>
            </a:lvl5pPr>
            <a:lvl6pPr marL="2743200" lvl="5" indent="-304800" algn="l">
              <a:lnSpc>
                <a:spcPct val="113000"/>
              </a:lnSpc>
              <a:spcBef>
                <a:spcPts val="500"/>
              </a:spcBef>
              <a:spcAft>
                <a:spcPts val="0"/>
              </a:spcAft>
              <a:buClr>
                <a:schemeClr val="dk1"/>
              </a:buClr>
              <a:buSzPts val="1200"/>
              <a:buAutoNum type="alphaLcPeriod"/>
              <a:defRPr/>
            </a:lvl6pPr>
            <a:lvl7pPr marL="3200400" lvl="6" indent="-304800" algn="l">
              <a:lnSpc>
                <a:spcPct val="113000"/>
              </a:lnSpc>
              <a:spcBef>
                <a:spcPts val="500"/>
              </a:spcBef>
              <a:spcAft>
                <a:spcPts val="0"/>
              </a:spcAft>
              <a:buClr>
                <a:schemeClr val="dk1"/>
              </a:buClr>
              <a:buSzPts val="1200"/>
              <a:buAutoNum type="romanLcPeriod"/>
              <a:defRPr/>
            </a:lvl7pPr>
            <a:lvl8pPr marL="3657600" lvl="7" indent="-317500" algn="l">
              <a:lnSpc>
                <a:spcPct val="113000"/>
              </a:lnSpc>
              <a:spcBef>
                <a:spcPts val="0"/>
              </a:spcBef>
              <a:spcAft>
                <a:spcPts val="0"/>
              </a:spcAft>
              <a:buClr>
                <a:schemeClr val="dk1"/>
              </a:buClr>
              <a:buSzPts val="1400"/>
              <a:buChar char="⬜"/>
              <a:defRPr/>
            </a:lvl8pPr>
            <a:lvl9pPr marL="4114800" lvl="8" indent="-317500" algn="l">
              <a:lnSpc>
                <a:spcPct val="113000"/>
              </a:lnSpc>
              <a:spcBef>
                <a:spcPts val="0"/>
              </a:spcBef>
              <a:spcAft>
                <a:spcPts val="0"/>
              </a:spcAft>
              <a:buClr>
                <a:schemeClr val="dk1"/>
              </a:buClr>
              <a:buSzPts val="1400"/>
              <a:buChar char="⬜"/>
              <a:defRPr/>
            </a:lvl9pPr>
          </a:lstStyle>
          <a:p>
            <a:endParaRPr/>
          </a:p>
        </p:txBody>
      </p:sp>
      <p:sp>
        <p:nvSpPr>
          <p:cNvPr id="788" name="Google Shape;788;p26"/>
          <p:cNvSpPr txBox="1">
            <a:spLocks noGrp="1"/>
          </p:cNvSpPr>
          <p:nvPr>
            <p:ph type="body" idx="2"/>
          </p:nvPr>
        </p:nvSpPr>
        <p:spPr>
          <a:xfrm>
            <a:off x="315517" y="934641"/>
            <a:ext cx="5686500" cy="3743400"/>
          </a:xfrm>
          <a:prstGeom prst="rect">
            <a:avLst/>
          </a:prstGeom>
          <a:noFill/>
          <a:ln>
            <a:noFill/>
          </a:ln>
        </p:spPr>
        <p:txBody>
          <a:bodyPr spcFirstLastPara="1" wrap="square" lIns="0" tIns="0" rIns="0" bIns="0" anchor="t" anchorCtr="0">
            <a:noAutofit/>
          </a:bodyPr>
          <a:lstStyle>
            <a:lvl1pPr marL="457200" lvl="0" indent="-228600" algn="l">
              <a:lnSpc>
                <a:spcPct val="113000"/>
              </a:lnSpc>
              <a:spcBef>
                <a:spcPts val="0"/>
              </a:spcBef>
              <a:spcAft>
                <a:spcPts val="0"/>
              </a:spcAft>
              <a:buClr>
                <a:schemeClr val="dk1"/>
              </a:buClr>
              <a:buSzPts val="1400"/>
              <a:buNone/>
              <a:defRPr/>
            </a:lvl1pPr>
            <a:lvl2pPr marL="914400" lvl="1" indent="-317500" algn="l">
              <a:lnSpc>
                <a:spcPct val="113000"/>
              </a:lnSpc>
              <a:spcBef>
                <a:spcPts val="0"/>
              </a:spcBef>
              <a:spcAft>
                <a:spcPts val="0"/>
              </a:spcAft>
              <a:buClr>
                <a:schemeClr val="dk1"/>
              </a:buClr>
              <a:buSzPts val="1400"/>
              <a:buChar char="•"/>
              <a:defRPr/>
            </a:lvl2pPr>
            <a:lvl3pPr marL="1371600" lvl="2" indent="-317500" algn="l">
              <a:lnSpc>
                <a:spcPct val="100000"/>
              </a:lnSpc>
              <a:spcBef>
                <a:spcPts val="200"/>
              </a:spcBef>
              <a:spcAft>
                <a:spcPts val="0"/>
              </a:spcAft>
              <a:buClr>
                <a:schemeClr val="dk1"/>
              </a:buClr>
              <a:buSzPts val="1400"/>
              <a:buChar char="•"/>
              <a:defRPr/>
            </a:lvl3pPr>
            <a:lvl4pPr marL="1828800" lvl="3" indent="-317500" algn="l">
              <a:lnSpc>
                <a:spcPct val="100000"/>
              </a:lnSpc>
              <a:spcBef>
                <a:spcPts val="200"/>
              </a:spcBef>
              <a:spcAft>
                <a:spcPts val="0"/>
              </a:spcAft>
              <a:buClr>
                <a:schemeClr val="dk1"/>
              </a:buClr>
              <a:buSzPts val="1400"/>
              <a:buChar char="•"/>
              <a:defRPr/>
            </a:lvl4pPr>
            <a:lvl5pPr marL="2286000" lvl="4" indent="-317500" algn="l">
              <a:lnSpc>
                <a:spcPct val="113000"/>
              </a:lnSpc>
              <a:spcBef>
                <a:spcPts val="200"/>
              </a:spcBef>
              <a:spcAft>
                <a:spcPts val="0"/>
              </a:spcAft>
              <a:buClr>
                <a:schemeClr val="dk1"/>
              </a:buClr>
              <a:buSzPts val="1400"/>
              <a:buAutoNum type="arabicPeriod"/>
              <a:defRPr/>
            </a:lvl5pPr>
            <a:lvl6pPr marL="2743200" lvl="5" indent="-317500" algn="l">
              <a:lnSpc>
                <a:spcPct val="113000"/>
              </a:lnSpc>
              <a:spcBef>
                <a:spcPts val="500"/>
              </a:spcBef>
              <a:spcAft>
                <a:spcPts val="0"/>
              </a:spcAft>
              <a:buClr>
                <a:schemeClr val="dk1"/>
              </a:buClr>
              <a:buSzPts val="1400"/>
              <a:buAutoNum type="alphaLcPeriod"/>
              <a:defRPr/>
            </a:lvl6pPr>
            <a:lvl7pPr marL="3200400" lvl="6" indent="-317500" algn="l">
              <a:lnSpc>
                <a:spcPct val="113000"/>
              </a:lnSpc>
              <a:spcBef>
                <a:spcPts val="500"/>
              </a:spcBef>
              <a:spcAft>
                <a:spcPts val="0"/>
              </a:spcAft>
              <a:buClr>
                <a:schemeClr val="dk1"/>
              </a:buClr>
              <a:buSzPts val="1400"/>
              <a:buAutoNum type="romanLcPeriod"/>
              <a:defRPr/>
            </a:lvl7pPr>
            <a:lvl8pPr marL="3657600" lvl="7" indent="-317500" algn="l">
              <a:lnSpc>
                <a:spcPct val="113000"/>
              </a:lnSpc>
              <a:spcBef>
                <a:spcPts val="0"/>
              </a:spcBef>
              <a:spcAft>
                <a:spcPts val="0"/>
              </a:spcAft>
              <a:buClr>
                <a:schemeClr val="dk1"/>
              </a:buClr>
              <a:buSzPts val="1400"/>
              <a:buChar char="⬜"/>
              <a:defRPr/>
            </a:lvl8pPr>
            <a:lvl9pPr marL="4114800" lvl="8" indent="-317500" algn="l">
              <a:lnSpc>
                <a:spcPct val="113000"/>
              </a:lnSpc>
              <a:spcBef>
                <a:spcPts val="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2947">
          <p15:clr>
            <a:srgbClr val="000000"/>
          </p15:clr>
        </p15:guide>
        <p15:guide id="2" pos="5561">
          <p15:clr>
            <a:srgbClr val="000000"/>
          </p15:clr>
        </p15:guide>
        <p15:guide id="3" pos="199">
          <p15:clr>
            <a:srgbClr val="000000"/>
          </p15:clr>
        </p15:guide>
        <p15:guide id="4" orient="horz" pos="589">
          <p15:clr>
            <a:srgbClr val="000000"/>
          </p15:clr>
        </p15:guide>
        <p15:guide id="5" pos="3781">
          <p15:clr>
            <a:srgbClr val="000000"/>
          </p15:clr>
        </p15:guide>
        <p15:guide id="6" pos="3969">
          <p15:clr>
            <a:srgbClr val="000000"/>
          </p15:clr>
        </p15:guide>
        <p15:guide id="7" orient="horz" pos="2725">
          <p15:clr>
            <a:srgbClr val="00000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ig image / Text">
  <p:cSld name="Big image / Text">
    <p:spTree>
      <p:nvGrpSpPr>
        <p:cNvPr id="1" name="Shape 789"/>
        <p:cNvGrpSpPr/>
        <p:nvPr/>
      </p:nvGrpSpPr>
      <p:grpSpPr>
        <a:xfrm>
          <a:off x="0" y="0"/>
          <a:ext cx="0" cy="0"/>
          <a:chOff x="0" y="0"/>
          <a:chExt cx="0" cy="0"/>
        </a:xfrm>
      </p:grpSpPr>
      <p:grpSp>
        <p:nvGrpSpPr>
          <p:cNvPr id="790" name="Google Shape;790;p27"/>
          <p:cNvGrpSpPr/>
          <p:nvPr/>
        </p:nvGrpSpPr>
        <p:grpSpPr>
          <a:xfrm>
            <a:off x="-1593000" y="-270000"/>
            <a:ext cx="12285000" cy="5697000"/>
            <a:chOff x="-2124000" y="-360000"/>
            <a:chExt cx="16380000" cy="7596000"/>
          </a:xfrm>
        </p:grpSpPr>
        <p:sp>
          <p:nvSpPr>
            <p:cNvPr id="791" name="Google Shape;791;p27"/>
            <p:cNvSpPr txBox="1"/>
            <p:nvPr/>
          </p:nvSpPr>
          <p:spPr>
            <a:xfrm>
              <a:off x="421200" y="7020000"/>
              <a:ext cx="3960000" cy="21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0">
                  <a:solidFill>
                    <a:schemeClr val="dk1"/>
                  </a:solidFill>
                  <a:latin typeface="Quattrocento Sans"/>
                  <a:ea typeface="Quattrocento Sans"/>
                  <a:cs typeface="Quattrocento Sans"/>
                  <a:sym typeface="Quattrocento Sans"/>
                </a:rPr>
                <a:t>Adjust footer: </a:t>
              </a:r>
              <a:r>
                <a:rPr lang="nl" sz="800" b="1">
                  <a:solidFill>
                    <a:schemeClr val="dk1"/>
                  </a:solidFill>
                  <a:latin typeface="Quattrocento Sans"/>
                  <a:ea typeface="Quattrocento Sans"/>
                  <a:cs typeface="Quattrocento Sans"/>
                  <a:sym typeface="Quattrocento Sans"/>
                </a:rPr>
                <a:t>Insert &gt; Text &gt; Header &amp; Footer</a:t>
              </a:r>
              <a:endParaRPr sz="800" b="1">
                <a:solidFill>
                  <a:schemeClr val="dk1"/>
                </a:solidFill>
                <a:latin typeface="Quattrocento Sans"/>
                <a:ea typeface="Quattrocento Sans"/>
                <a:cs typeface="Quattrocento Sans"/>
                <a:sym typeface="Quattrocento Sans"/>
              </a:endParaRPr>
            </a:p>
          </p:txBody>
        </p:sp>
        <p:sp>
          <p:nvSpPr>
            <p:cNvPr id="792" name="Google Shape;792;p27"/>
            <p:cNvSpPr txBox="1"/>
            <p:nvPr/>
          </p:nvSpPr>
          <p:spPr>
            <a:xfrm>
              <a:off x="12348000" y="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Automatically move text boxes back to the original position :</a:t>
              </a:r>
              <a:endParaRPr sz="1100"/>
            </a:p>
            <a:p>
              <a:pPr marL="0" marR="0" lvl="0" indent="0" algn="l" rtl="0">
                <a:lnSpc>
                  <a:spcPct val="100000"/>
                </a:lnSpc>
                <a:spcBef>
                  <a:spcPts val="0"/>
                </a:spcBef>
                <a:spcAft>
                  <a:spcPts val="0"/>
                </a:spcAft>
                <a:buNone/>
              </a:pPr>
              <a:r>
                <a:rPr lang="nl" sz="800" b="1">
                  <a:solidFill>
                    <a:schemeClr val="dk1"/>
                  </a:solidFill>
                  <a:latin typeface="Quattrocento Sans"/>
                  <a:ea typeface="Quattrocento Sans"/>
                  <a:cs typeface="Quattrocento Sans"/>
                  <a:sym typeface="Quattrocento Sans"/>
                </a:rPr>
                <a:t>Home &gt; Slides &gt; Reset</a:t>
              </a:r>
              <a:endParaRPr sz="800" b="1">
                <a:solidFill>
                  <a:schemeClr val="dk1"/>
                </a:solidFill>
                <a:latin typeface="Quattrocento Sans"/>
                <a:ea typeface="Quattrocento Sans"/>
                <a:cs typeface="Quattrocento Sans"/>
                <a:sym typeface="Quattrocento Sans"/>
              </a:endParaRPr>
            </a:p>
          </p:txBody>
        </p:sp>
        <p:sp>
          <p:nvSpPr>
            <p:cNvPr id="793" name="Google Shape;793;p27"/>
            <p:cNvSpPr txBox="1"/>
            <p:nvPr/>
          </p:nvSpPr>
          <p:spPr>
            <a:xfrm>
              <a:off x="12348000" y="64800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Change the slide layout </a:t>
              </a: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in the menu via:</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Home &gt; Slides &gt; Layout</a:t>
              </a:r>
              <a:endParaRPr sz="1100"/>
            </a:p>
          </p:txBody>
        </p:sp>
        <p:sp>
          <p:nvSpPr>
            <p:cNvPr id="794" name="Google Shape;794;p27"/>
            <p:cNvSpPr txBox="1"/>
            <p:nvPr/>
          </p:nvSpPr>
          <p:spPr>
            <a:xfrm>
              <a:off x="5291313" y="-360000"/>
              <a:ext cx="6480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i="0" u="none" strike="noStrike" cap="none">
                  <a:solidFill>
                    <a:schemeClr val="dk1"/>
                  </a:solidFill>
                  <a:latin typeface="Quattrocento Sans"/>
                  <a:ea typeface="Quattrocento Sans"/>
                  <a:cs typeface="Quattrocento Sans"/>
                  <a:sym typeface="Quattrocento Sans"/>
                </a:rPr>
                <a:t>Activate guides in the menu : </a:t>
              </a:r>
              <a:r>
                <a:rPr lang="nl" sz="800" b="1" i="0" u="none" strike="noStrike" cap="none">
                  <a:solidFill>
                    <a:schemeClr val="dk1"/>
                  </a:solidFill>
                  <a:latin typeface="Quattrocento Sans"/>
                  <a:ea typeface="Quattrocento Sans"/>
                  <a:cs typeface="Quattrocento Sans"/>
                  <a:sym typeface="Quattrocento Sans"/>
                </a:rPr>
                <a:t>View &gt; Show &gt; Guides</a:t>
              </a:r>
              <a:endParaRPr sz="800" b="0" i="0" u="none" strike="noStrike" cap="none">
                <a:solidFill>
                  <a:schemeClr val="dk1"/>
                </a:solidFill>
                <a:latin typeface="Quattrocento Sans"/>
                <a:ea typeface="Quattrocento Sans"/>
                <a:cs typeface="Quattrocento Sans"/>
                <a:sym typeface="Quattrocento Sans"/>
              </a:endParaRPr>
            </a:p>
          </p:txBody>
        </p:sp>
        <p:sp>
          <p:nvSpPr>
            <p:cNvPr id="795" name="Google Shape;795;p27"/>
            <p:cNvSpPr txBox="1"/>
            <p:nvPr/>
          </p:nvSpPr>
          <p:spPr>
            <a:xfrm>
              <a:off x="421200" y="-360000"/>
              <a:ext cx="4788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1" i="0" u="none" strike="noStrike" cap="none">
                  <a:solidFill>
                    <a:schemeClr val="dk1"/>
                  </a:solidFill>
                  <a:latin typeface="Quattrocento Sans"/>
                  <a:ea typeface="Quattrocento Sans"/>
                  <a:cs typeface="Quattrocento Sans"/>
                  <a:sym typeface="Quattrocento Sans"/>
                </a:rPr>
                <a:t>Please do not make any changes in the slide master!</a:t>
              </a:r>
              <a:endParaRPr sz="800" b="1" i="0" u="none" strike="noStrike" cap="none">
                <a:solidFill>
                  <a:schemeClr val="dk1"/>
                </a:solidFill>
                <a:latin typeface="Quattrocento Sans"/>
                <a:ea typeface="Quattrocento Sans"/>
                <a:cs typeface="Quattrocento Sans"/>
                <a:sym typeface="Quattrocento Sans"/>
              </a:endParaRPr>
            </a:p>
          </p:txBody>
        </p:sp>
        <p:grpSp>
          <p:nvGrpSpPr>
            <p:cNvPr id="796" name="Google Shape;796;p27"/>
            <p:cNvGrpSpPr/>
            <p:nvPr/>
          </p:nvGrpSpPr>
          <p:grpSpPr>
            <a:xfrm>
              <a:off x="-2124000" y="2268000"/>
              <a:ext cx="1908000" cy="2152500"/>
              <a:chOff x="12348000" y="1295998"/>
              <a:chExt cx="1908000" cy="2152500"/>
            </a:xfrm>
          </p:grpSpPr>
          <p:sp>
            <p:nvSpPr>
              <p:cNvPr id="797" name="Google Shape;797;p27"/>
              <p:cNvSpPr txBox="1"/>
              <p:nvPr/>
            </p:nvSpPr>
            <p:spPr>
              <a:xfrm>
                <a:off x="12348000" y="2447998"/>
                <a:ext cx="1908000" cy="10005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Replace image: </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First delete the already placed picture. </a:t>
                </a:r>
                <a:r>
                  <a:rPr lang="nl" sz="800" b="0">
                    <a:solidFill>
                      <a:schemeClr val="dk1"/>
                    </a:solidFill>
                    <a:latin typeface="Quattrocento Sans"/>
                    <a:ea typeface="Quattrocento Sans"/>
                    <a:cs typeface="Quattrocento Sans"/>
                    <a:sym typeface="Quattrocento Sans"/>
                  </a:rPr>
                  <a:t>Then insert a new image using drag-and-drop or the image button.</a:t>
                </a:r>
                <a:endParaRPr sz="800" b="0">
                  <a:solidFill>
                    <a:schemeClr val="dk1"/>
                  </a:solidFill>
                  <a:latin typeface="Quattrocento Sans"/>
                  <a:ea typeface="Quattrocento Sans"/>
                  <a:cs typeface="Quattrocento Sans"/>
                  <a:sym typeface="Quattrocento Sans"/>
                </a:endParaRPr>
              </a:p>
            </p:txBody>
          </p:sp>
          <p:sp>
            <p:nvSpPr>
              <p:cNvPr id="798" name="Google Shape;798;p27"/>
              <p:cNvSpPr txBox="1"/>
              <p:nvPr/>
            </p:nvSpPr>
            <p:spPr>
              <a:xfrm>
                <a:off x="12348000" y="1799998"/>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Adjust the image detail:</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Format &gt; Size &gt; Crop</a:t>
                </a:r>
                <a:endParaRPr sz="800" b="1">
                  <a:solidFill>
                    <a:schemeClr val="dk1"/>
                  </a:solidFill>
                  <a:latin typeface="Quattrocento Sans"/>
                  <a:ea typeface="Quattrocento Sans"/>
                  <a:cs typeface="Quattrocento Sans"/>
                  <a:sym typeface="Quattrocento Sans"/>
                </a:endParaRPr>
              </a:p>
            </p:txBody>
          </p:sp>
          <p:sp>
            <p:nvSpPr>
              <p:cNvPr id="799" name="Google Shape;799;p27"/>
              <p:cNvSpPr txBox="1"/>
              <p:nvPr/>
            </p:nvSpPr>
            <p:spPr>
              <a:xfrm>
                <a:off x="12348000" y="1295998"/>
                <a:ext cx="1908000" cy="432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Insert image via drag-and-drop or via the button.</a:t>
                </a:r>
                <a:endParaRPr sz="800" b="0">
                  <a:solidFill>
                    <a:schemeClr val="dk1"/>
                  </a:solidFill>
                  <a:latin typeface="Quattrocento Sans"/>
                  <a:ea typeface="Quattrocento Sans"/>
                  <a:cs typeface="Quattrocento Sans"/>
                  <a:sym typeface="Quattrocento Sans"/>
                </a:endParaRPr>
              </a:p>
            </p:txBody>
          </p:sp>
        </p:grpSp>
      </p:grpSp>
      <p:grpSp>
        <p:nvGrpSpPr>
          <p:cNvPr id="800" name="Google Shape;800;p27"/>
          <p:cNvGrpSpPr/>
          <p:nvPr/>
        </p:nvGrpSpPr>
        <p:grpSpPr>
          <a:xfrm>
            <a:off x="6887766" y="120253"/>
            <a:ext cx="2256276" cy="5024455"/>
            <a:chOff x="5790" y="101"/>
            <a:chExt cx="1895" cy="4220"/>
          </a:xfrm>
        </p:grpSpPr>
        <p:sp>
          <p:nvSpPr>
            <p:cNvPr id="801" name="Google Shape;801;p27"/>
            <p:cNvSpPr/>
            <p:nvPr/>
          </p:nvSpPr>
          <p:spPr>
            <a:xfrm>
              <a:off x="5916" y="101"/>
              <a:ext cx="127"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02" name="Google Shape;802;p27"/>
            <p:cNvSpPr/>
            <p:nvPr/>
          </p:nvSpPr>
          <p:spPr>
            <a:xfrm>
              <a:off x="5916" y="199"/>
              <a:ext cx="127"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03" name="Google Shape;803;p27"/>
            <p:cNvSpPr/>
            <p:nvPr/>
          </p:nvSpPr>
          <p:spPr>
            <a:xfrm>
              <a:off x="5790" y="101"/>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04" name="Google Shape;804;p27"/>
            <p:cNvSpPr/>
            <p:nvPr/>
          </p:nvSpPr>
          <p:spPr>
            <a:xfrm>
              <a:off x="7432" y="199"/>
              <a:ext cx="127"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05" name="Google Shape;805;p27"/>
            <p:cNvSpPr/>
            <p:nvPr/>
          </p:nvSpPr>
          <p:spPr>
            <a:xfrm>
              <a:off x="7306" y="297"/>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06" name="Google Shape;806;p27"/>
            <p:cNvSpPr/>
            <p:nvPr/>
          </p:nvSpPr>
          <p:spPr>
            <a:xfrm>
              <a:off x="7180" y="199"/>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07" name="Google Shape;807;p27"/>
            <p:cNvSpPr/>
            <p:nvPr/>
          </p:nvSpPr>
          <p:spPr>
            <a:xfrm>
              <a:off x="7432" y="101"/>
              <a:ext cx="127"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08" name="Google Shape;808;p27"/>
            <p:cNvSpPr/>
            <p:nvPr/>
          </p:nvSpPr>
          <p:spPr>
            <a:xfrm>
              <a:off x="7306" y="101"/>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09" name="Google Shape;809;p27"/>
            <p:cNvSpPr/>
            <p:nvPr/>
          </p:nvSpPr>
          <p:spPr>
            <a:xfrm>
              <a:off x="7180" y="101"/>
              <a:ext cx="126"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EF3A8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10" name="Google Shape;810;p27"/>
            <p:cNvSpPr/>
            <p:nvPr/>
          </p:nvSpPr>
          <p:spPr>
            <a:xfrm>
              <a:off x="7306" y="395"/>
              <a:ext cx="126"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11" name="Google Shape;811;p27"/>
            <p:cNvSpPr/>
            <p:nvPr/>
          </p:nvSpPr>
          <p:spPr>
            <a:xfrm>
              <a:off x="7180" y="395"/>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12" name="Google Shape;812;p27"/>
            <p:cNvSpPr/>
            <p:nvPr/>
          </p:nvSpPr>
          <p:spPr>
            <a:xfrm>
              <a:off x="6927" y="297"/>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13" name="Google Shape;813;p27"/>
            <p:cNvSpPr/>
            <p:nvPr/>
          </p:nvSpPr>
          <p:spPr>
            <a:xfrm>
              <a:off x="6801" y="199"/>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14" name="Google Shape;814;p27"/>
            <p:cNvSpPr/>
            <p:nvPr/>
          </p:nvSpPr>
          <p:spPr>
            <a:xfrm>
              <a:off x="6548" y="395"/>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15" name="Google Shape;815;p27"/>
            <p:cNvSpPr/>
            <p:nvPr/>
          </p:nvSpPr>
          <p:spPr>
            <a:xfrm>
              <a:off x="6422" y="395"/>
              <a:ext cx="126" cy="197"/>
            </a:xfrm>
            <a:custGeom>
              <a:avLst/>
              <a:gdLst/>
              <a:ahLst/>
              <a:cxnLst/>
              <a:rect l="l" t="t" r="r" b="b"/>
              <a:pathLst>
                <a:path w="555" h="866" extrusionOk="0">
                  <a:moveTo>
                    <a:pt x="0" y="433"/>
                  </a:moveTo>
                  <a:lnTo>
                    <a:pt x="555" y="866"/>
                  </a:lnTo>
                  <a:lnTo>
                    <a:pt x="555" y="433"/>
                  </a:lnTo>
                  <a:lnTo>
                    <a:pt x="555" y="0"/>
                  </a:lnTo>
                  <a:lnTo>
                    <a:pt x="0" y="433"/>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16" name="Google Shape;816;p27"/>
            <p:cNvSpPr/>
            <p:nvPr/>
          </p:nvSpPr>
          <p:spPr>
            <a:xfrm>
              <a:off x="7053" y="199"/>
              <a:ext cx="127"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3B91D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17" name="Google Shape;817;p27"/>
            <p:cNvSpPr/>
            <p:nvPr/>
          </p:nvSpPr>
          <p:spPr>
            <a:xfrm>
              <a:off x="6674" y="297"/>
              <a:ext cx="127"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18" name="Google Shape;818;p27"/>
            <p:cNvSpPr/>
            <p:nvPr/>
          </p:nvSpPr>
          <p:spPr>
            <a:xfrm>
              <a:off x="6548" y="297"/>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19" name="Google Shape;819;p27"/>
            <p:cNvSpPr/>
            <p:nvPr/>
          </p:nvSpPr>
          <p:spPr>
            <a:xfrm>
              <a:off x="6422" y="297"/>
              <a:ext cx="126" cy="197"/>
            </a:xfrm>
            <a:custGeom>
              <a:avLst/>
              <a:gdLst/>
              <a:ahLst/>
              <a:cxnLst/>
              <a:rect l="l" t="t" r="r" b="b"/>
              <a:pathLst>
                <a:path w="555" h="866" extrusionOk="0">
                  <a:moveTo>
                    <a:pt x="555" y="433"/>
                  </a:moveTo>
                  <a:lnTo>
                    <a:pt x="0" y="866"/>
                  </a:lnTo>
                  <a:lnTo>
                    <a:pt x="0" y="433"/>
                  </a:lnTo>
                  <a:lnTo>
                    <a:pt x="0" y="0"/>
                  </a:lnTo>
                  <a:lnTo>
                    <a:pt x="555" y="433"/>
                  </a:lnTo>
                  <a:close/>
                </a:path>
              </a:pathLst>
            </a:custGeom>
            <a:solidFill>
              <a:srgbClr val="7BCB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20" name="Google Shape;820;p27"/>
            <p:cNvSpPr/>
            <p:nvPr/>
          </p:nvSpPr>
          <p:spPr>
            <a:xfrm>
              <a:off x="6169" y="199"/>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21" name="Google Shape;821;p27"/>
            <p:cNvSpPr/>
            <p:nvPr/>
          </p:nvSpPr>
          <p:spPr>
            <a:xfrm>
              <a:off x="7559" y="3927"/>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22" name="Google Shape;822;p27"/>
            <p:cNvSpPr/>
            <p:nvPr/>
          </p:nvSpPr>
          <p:spPr>
            <a:xfrm>
              <a:off x="7432" y="3731"/>
              <a:ext cx="127"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23" name="Google Shape;823;p27"/>
            <p:cNvSpPr/>
            <p:nvPr/>
          </p:nvSpPr>
          <p:spPr>
            <a:xfrm>
              <a:off x="7559" y="3633"/>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24" name="Google Shape;824;p27"/>
            <p:cNvSpPr/>
            <p:nvPr/>
          </p:nvSpPr>
          <p:spPr>
            <a:xfrm>
              <a:off x="7432" y="3829"/>
              <a:ext cx="127"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25" name="Google Shape;825;p27"/>
            <p:cNvSpPr/>
            <p:nvPr/>
          </p:nvSpPr>
          <p:spPr>
            <a:xfrm>
              <a:off x="7432" y="4124"/>
              <a:ext cx="127"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26" name="Google Shape;826;p27"/>
            <p:cNvSpPr/>
            <p:nvPr/>
          </p:nvSpPr>
          <p:spPr>
            <a:xfrm>
              <a:off x="7559" y="4026"/>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grpSp>
      <p:sp>
        <p:nvSpPr>
          <p:cNvPr id="827" name="Google Shape;827;p27"/>
          <p:cNvSpPr txBox="1">
            <a:spLocks noGrp="1"/>
          </p:cNvSpPr>
          <p:nvPr>
            <p:ph type="sldNum" idx="12"/>
          </p:nvPr>
        </p:nvSpPr>
        <p:spPr>
          <a:xfrm>
            <a:off x="8317170" y="4811078"/>
            <a:ext cx="378000" cy="139200"/>
          </a:xfrm>
          <a:prstGeom prst="rect">
            <a:avLst/>
          </a:prstGeom>
          <a:noFill/>
          <a:ln>
            <a:noFill/>
          </a:ln>
        </p:spPr>
        <p:txBody>
          <a:bodyPr spcFirstLastPara="1" wrap="square" lIns="0" tIns="0" rIns="0" bIns="24300" anchor="ctr" anchorCtr="0">
            <a:noAutofit/>
          </a:bodyPr>
          <a:lstStyle>
            <a:lvl1pPr marL="0" lvl="0" indent="0" algn="r">
              <a:lnSpc>
                <a:spcPct val="100000"/>
              </a:lnSpc>
              <a:spcBef>
                <a:spcPts val="0"/>
              </a:spcBef>
              <a:buClr>
                <a:schemeClr val="dk1"/>
              </a:buClr>
              <a:buSzPts val="900"/>
              <a:buFont typeface="Arial"/>
              <a:buNone/>
              <a:defRPr/>
            </a:lvl1pPr>
            <a:lvl2pPr marL="0" lvl="1" indent="0" algn="r">
              <a:lnSpc>
                <a:spcPct val="100000"/>
              </a:lnSpc>
              <a:spcBef>
                <a:spcPts val="0"/>
              </a:spcBef>
              <a:buClr>
                <a:schemeClr val="dk1"/>
              </a:buClr>
              <a:buSzPts val="900"/>
              <a:buFont typeface="Arial"/>
              <a:buNone/>
              <a:defRPr/>
            </a:lvl2pPr>
            <a:lvl3pPr marL="0" lvl="2" indent="0" algn="r">
              <a:lnSpc>
                <a:spcPct val="100000"/>
              </a:lnSpc>
              <a:spcBef>
                <a:spcPts val="0"/>
              </a:spcBef>
              <a:buClr>
                <a:schemeClr val="dk1"/>
              </a:buClr>
              <a:buSzPts val="900"/>
              <a:buFont typeface="Arial"/>
              <a:buNone/>
              <a:defRPr/>
            </a:lvl3pPr>
            <a:lvl4pPr marL="0" lvl="3" indent="0" algn="r">
              <a:lnSpc>
                <a:spcPct val="100000"/>
              </a:lnSpc>
              <a:spcBef>
                <a:spcPts val="0"/>
              </a:spcBef>
              <a:buClr>
                <a:schemeClr val="dk1"/>
              </a:buClr>
              <a:buSzPts val="900"/>
              <a:buFont typeface="Arial"/>
              <a:buNone/>
              <a:defRPr/>
            </a:lvl4pPr>
            <a:lvl5pPr marL="0" lvl="4" indent="0" algn="r">
              <a:lnSpc>
                <a:spcPct val="100000"/>
              </a:lnSpc>
              <a:spcBef>
                <a:spcPts val="0"/>
              </a:spcBef>
              <a:buClr>
                <a:schemeClr val="dk1"/>
              </a:buClr>
              <a:buSzPts val="900"/>
              <a:buFont typeface="Arial"/>
              <a:buNone/>
              <a:defRPr/>
            </a:lvl5pPr>
            <a:lvl6pPr marL="0" lvl="5" indent="0" algn="r">
              <a:lnSpc>
                <a:spcPct val="100000"/>
              </a:lnSpc>
              <a:spcBef>
                <a:spcPts val="0"/>
              </a:spcBef>
              <a:buClr>
                <a:schemeClr val="dk1"/>
              </a:buClr>
              <a:buSzPts val="900"/>
              <a:buFont typeface="Arial"/>
              <a:buNone/>
              <a:defRPr/>
            </a:lvl6pPr>
            <a:lvl7pPr marL="0" lvl="6" indent="0" algn="r">
              <a:lnSpc>
                <a:spcPct val="100000"/>
              </a:lnSpc>
              <a:spcBef>
                <a:spcPts val="0"/>
              </a:spcBef>
              <a:buClr>
                <a:schemeClr val="dk1"/>
              </a:buClr>
              <a:buSzPts val="900"/>
              <a:buFont typeface="Arial"/>
              <a:buNone/>
              <a:defRPr/>
            </a:lvl7pPr>
            <a:lvl8pPr marL="0" lvl="7" indent="0" algn="r">
              <a:lnSpc>
                <a:spcPct val="100000"/>
              </a:lnSpc>
              <a:spcBef>
                <a:spcPts val="0"/>
              </a:spcBef>
              <a:buClr>
                <a:schemeClr val="dk1"/>
              </a:buClr>
              <a:buSzPts val="900"/>
              <a:buFont typeface="Arial"/>
              <a:buNone/>
              <a:defRPr/>
            </a:lvl8pPr>
            <a:lvl9pPr marL="0" lvl="8" indent="0" algn="r">
              <a:lnSpc>
                <a:spcPct val="100000"/>
              </a:lnSpc>
              <a:spcBef>
                <a:spcPts val="0"/>
              </a:spcBef>
              <a:buClr>
                <a:schemeClr val="dk1"/>
              </a:buClr>
              <a:buSzPts val="900"/>
              <a:buFont typeface="Arial"/>
              <a:buNone/>
              <a:defRPr/>
            </a:lvl9pPr>
          </a:lstStyle>
          <a:p>
            <a:pPr marL="0" lvl="0" indent="0" algn="r" rtl="0">
              <a:spcBef>
                <a:spcPts val="0"/>
              </a:spcBef>
              <a:spcAft>
                <a:spcPts val="0"/>
              </a:spcAft>
              <a:buNone/>
            </a:pPr>
            <a:fld id="{00000000-1234-1234-1234-123412341234}" type="slidenum">
              <a:rPr lang="nl"/>
              <a:t>‹#›</a:t>
            </a:fld>
            <a:endParaRPr/>
          </a:p>
        </p:txBody>
      </p:sp>
      <p:sp>
        <p:nvSpPr>
          <p:cNvPr id="828" name="Google Shape;828;p27"/>
          <p:cNvSpPr txBox="1">
            <a:spLocks noGrp="1"/>
          </p:cNvSpPr>
          <p:nvPr>
            <p:ph type="body" idx="1"/>
          </p:nvPr>
        </p:nvSpPr>
        <p:spPr>
          <a:xfrm>
            <a:off x="7181850" y="934641"/>
            <a:ext cx="1646700" cy="33921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1100"/>
              <a:buFont typeface="Quattrocento Sans"/>
              <a:buNone/>
              <a:defRPr sz="1100"/>
            </a:lvl1pPr>
            <a:lvl2pPr marL="914400" lvl="1" indent="-228600" algn="l">
              <a:lnSpc>
                <a:spcPct val="100000"/>
              </a:lnSpc>
              <a:spcBef>
                <a:spcPts val="0"/>
              </a:spcBef>
              <a:spcAft>
                <a:spcPts val="0"/>
              </a:spcAft>
              <a:buClr>
                <a:schemeClr val="dk1"/>
              </a:buClr>
              <a:buSzPts val="1100"/>
              <a:buFont typeface="Quattrocento Sans"/>
              <a:buNone/>
              <a:defRPr sz="1100"/>
            </a:lvl2pPr>
            <a:lvl3pPr marL="1371600" lvl="2" indent="-228600" algn="l">
              <a:lnSpc>
                <a:spcPct val="100000"/>
              </a:lnSpc>
              <a:spcBef>
                <a:spcPts val="0"/>
              </a:spcBef>
              <a:spcAft>
                <a:spcPts val="0"/>
              </a:spcAft>
              <a:buClr>
                <a:schemeClr val="dk1"/>
              </a:buClr>
              <a:buSzPts val="1100"/>
              <a:buFont typeface="Quattrocento Sans"/>
              <a:buNone/>
              <a:defRPr sz="1100"/>
            </a:lvl3pPr>
            <a:lvl4pPr marL="1828800" lvl="3" indent="-228600" algn="l">
              <a:lnSpc>
                <a:spcPct val="100000"/>
              </a:lnSpc>
              <a:spcBef>
                <a:spcPts val="0"/>
              </a:spcBef>
              <a:spcAft>
                <a:spcPts val="0"/>
              </a:spcAft>
              <a:buClr>
                <a:schemeClr val="dk1"/>
              </a:buClr>
              <a:buSzPts val="1100"/>
              <a:buFont typeface="Quattrocento Sans"/>
              <a:buNone/>
              <a:defRPr sz="1100"/>
            </a:lvl4pPr>
            <a:lvl5pPr marL="2286000" lvl="4" indent="-228600" algn="l">
              <a:lnSpc>
                <a:spcPct val="100000"/>
              </a:lnSpc>
              <a:spcBef>
                <a:spcPts val="0"/>
              </a:spcBef>
              <a:spcAft>
                <a:spcPts val="0"/>
              </a:spcAft>
              <a:buClr>
                <a:schemeClr val="dk1"/>
              </a:buClr>
              <a:buSzPts val="1100"/>
              <a:buFont typeface="Quattrocento Sans"/>
              <a:buNone/>
              <a:defRPr sz="1100"/>
            </a:lvl5pPr>
            <a:lvl6pPr marL="2743200" lvl="5" indent="-228600" algn="l">
              <a:lnSpc>
                <a:spcPct val="100000"/>
              </a:lnSpc>
              <a:spcBef>
                <a:spcPts val="0"/>
              </a:spcBef>
              <a:spcAft>
                <a:spcPts val="0"/>
              </a:spcAft>
              <a:buClr>
                <a:schemeClr val="dk1"/>
              </a:buClr>
              <a:buSzPts val="1100"/>
              <a:buFont typeface="Quattrocento Sans"/>
              <a:buNone/>
              <a:defRPr sz="1100"/>
            </a:lvl6pPr>
            <a:lvl7pPr marL="3200400" lvl="6" indent="-228600" algn="l">
              <a:lnSpc>
                <a:spcPct val="100000"/>
              </a:lnSpc>
              <a:spcBef>
                <a:spcPts val="0"/>
              </a:spcBef>
              <a:spcAft>
                <a:spcPts val="0"/>
              </a:spcAft>
              <a:buClr>
                <a:schemeClr val="dk1"/>
              </a:buClr>
              <a:buSzPts val="1100"/>
              <a:buFont typeface="Quattrocento Sans"/>
              <a:buNone/>
              <a:defRPr sz="1100"/>
            </a:lvl7pPr>
            <a:lvl8pPr marL="3657600" lvl="7" indent="-228600" algn="l">
              <a:lnSpc>
                <a:spcPct val="100000"/>
              </a:lnSpc>
              <a:spcBef>
                <a:spcPts val="0"/>
              </a:spcBef>
              <a:spcAft>
                <a:spcPts val="0"/>
              </a:spcAft>
              <a:buClr>
                <a:schemeClr val="dk1"/>
              </a:buClr>
              <a:buSzPts val="1100"/>
              <a:buFont typeface="Quattrocento Sans"/>
              <a:buNone/>
              <a:defRPr sz="1100"/>
            </a:lvl8pPr>
            <a:lvl9pPr marL="4114800" lvl="8" indent="-228600" algn="l">
              <a:lnSpc>
                <a:spcPct val="100000"/>
              </a:lnSpc>
              <a:spcBef>
                <a:spcPts val="0"/>
              </a:spcBef>
              <a:spcAft>
                <a:spcPts val="0"/>
              </a:spcAft>
              <a:buClr>
                <a:schemeClr val="dk1"/>
              </a:buClr>
              <a:buSzPts val="1100"/>
              <a:buFont typeface="Quattrocento Sans"/>
              <a:buNone/>
              <a:defRPr sz="1100"/>
            </a:lvl9pPr>
          </a:lstStyle>
          <a:p>
            <a:endParaRPr/>
          </a:p>
        </p:txBody>
      </p:sp>
      <p:sp>
        <p:nvSpPr>
          <p:cNvPr id="829" name="Google Shape;829;p27"/>
          <p:cNvSpPr>
            <a:spLocks noGrp="1"/>
          </p:cNvSpPr>
          <p:nvPr>
            <p:ph type="pic" idx="2"/>
          </p:nvPr>
        </p:nvSpPr>
        <p:spPr>
          <a:xfrm>
            <a:off x="0" y="0"/>
            <a:ext cx="6885600" cy="5143500"/>
          </a:xfrm>
          <a:prstGeom prst="rect">
            <a:avLst/>
          </a:prstGeom>
          <a:solidFill>
            <a:srgbClr val="F2F2F2"/>
          </a:solidFill>
          <a:ln>
            <a:noFill/>
          </a:ln>
        </p:spPr>
      </p:sp>
      <p:sp>
        <p:nvSpPr>
          <p:cNvPr id="830" name="Google Shape;830;p27"/>
          <p:cNvSpPr txBox="1">
            <a:spLocks noGrp="1"/>
          </p:cNvSpPr>
          <p:nvPr>
            <p:ph type="ftr" idx="11"/>
          </p:nvPr>
        </p:nvSpPr>
        <p:spPr>
          <a:xfrm>
            <a:off x="315900" y="5670000"/>
            <a:ext cx="19200" cy="139200"/>
          </a:xfrm>
          <a:prstGeom prst="rect">
            <a:avLst/>
          </a:prstGeom>
          <a:solidFill>
            <a:srgbClr val="E6E6E6"/>
          </a:solidFill>
          <a:ln>
            <a:noFill/>
          </a:ln>
        </p:spPr>
        <p:txBody>
          <a:bodyPr spcFirstLastPara="1" wrap="square" lIns="178200" tIns="0" rIns="0" bIns="24300" anchor="ctr" anchorCtr="0">
            <a:noAutofit/>
          </a:bodyPr>
          <a:lstStyle>
            <a:lvl1pPr lvl="0" algn="l">
              <a:lnSpc>
                <a:spcPct val="100000"/>
              </a:lnSpc>
              <a:spcBef>
                <a:spcPts val="0"/>
              </a:spcBef>
              <a:spcAft>
                <a:spcPts val="0"/>
              </a:spcAft>
              <a:buClr>
                <a:srgbClr val="E6E6E6"/>
              </a:buClr>
              <a:buSzPts val="900"/>
              <a:buNone/>
              <a:defRPr>
                <a:solidFill>
                  <a:srgbClr val="E6E6E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2725">
          <p15:clr>
            <a:srgbClr val="000000"/>
          </p15:clr>
        </p15:guide>
        <p15:guide id="2" pos="5561">
          <p15:clr>
            <a:srgbClr val="000000"/>
          </p15:clr>
        </p15:guide>
        <p15:guide id="3" pos="199">
          <p15:clr>
            <a:srgbClr val="000000"/>
          </p15:clr>
        </p15:guide>
        <p15:guide id="4" orient="horz" pos="589">
          <p15:clr>
            <a:srgbClr val="000000"/>
          </p15:clr>
        </p15:guide>
        <p15:guide id="5" pos="4337">
          <p15:clr>
            <a:srgbClr val="000000"/>
          </p15:clr>
        </p15:guide>
        <p15:guide id="6" pos="4524">
          <p15:clr>
            <a:srgbClr val="00000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lue Design: Content + Agenda">
  <p:cSld name="Blue Design: Content + Agenda">
    <p:spTree>
      <p:nvGrpSpPr>
        <p:cNvPr id="1" name="Shape 831"/>
        <p:cNvGrpSpPr/>
        <p:nvPr/>
      </p:nvGrpSpPr>
      <p:grpSpPr>
        <a:xfrm>
          <a:off x="0" y="0"/>
          <a:ext cx="0" cy="0"/>
          <a:chOff x="0" y="0"/>
          <a:chExt cx="0" cy="0"/>
        </a:xfrm>
      </p:grpSpPr>
      <p:sp>
        <p:nvSpPr>
          <p:cNvPr id="832" name="Google Shape;832;p28"/>
          <p:cNvSpPr txBox="1"/>
          <p:nvPr/>
        </p:nvSpPr>
        <p:spPr>
          <a:xfrm>
            <a:off x="315900" y="5265000"/>
            <a:ext cx="2970000" cy="162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0">
                <a:solidFill>
                  <a:schemeClr val="dk1"/>
                </a:solidFill>
                <a:latin typeface="Quattrocento Sans"/>
                <a:ea typeface="Quattrocento Sans"/>
                <a:cs typeface="Quattrocento Sans"/>
                <a:sym typeface="Quattrocento Sans"/>
              </a:rPr>
              <a:t>Adjust footer: </a:t>
            </a:r>
            <a:r>
              <a:rPr lang="nl" sz="800" b="1">
                <a:solidFill>
                  <a:schemeClr val="dk1"/>
                </a:solidFill>
                <a:latin typeface="Quattrocento Sans"/>
                <a:ea typeface="Quattrocento Sans"/>
                <a:cs typeface="Quattrocento Sans"/>
                <a:sym typeface="Quattrocento Sans"/>
              </a:rPr>
              <a:t>Insert &gt; Text &gt; Header &amp; Footer</a:t>
            </a:r>
            <a:endParaRPr sz="800" b="1">
              <a:solidFill>
                <a:schemeClr val="dk1"/>
              </a:solidFill>
              <a:latin typeface="Quattrocento Sans"/>
              <a:ea typeface="Quattrocento Sans"/>
              <a:cs typeface="Quattrocento Sans"/>
              <a:sym typeface="Quattrocento Sans"/>
            </a:endParaRPr>
          </a:p>
        </p:txBody>
      </p:sp>
      <p:sp>
        <p:nvSpPr>
          <p:cNvPr id="833" name="Google Shape;833;p28"/>
          <p:cNvSpPr txBox="1"/>
          <p:nvPr/>
        </p:nvSpPr>
        <p:spPr>
          <a:xfrm>
            <a:off x="9261000" y="0"/>
            <a:ext cx="1431000" cy="432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Automatically move text boxes back to the original position :</a:t>
            </a:r>
            <a:endParaRPr sz="1100"/>
          </a:p>
          <a:p>
            <a:pPr marL="0" marR="0" lvl="0" indent="0" algn="l" rtl="0">
              <a:lnSpc>
                <a:spcPct val="100000"/>
              </a:lnSpc>
              <a:spcBef>
                <a:spcPts val="0"/>
              </a:spcBef>
              <a:spcAft>
                <a:spcPts val="0"/>
              </a:spcAft>
              <a:buNone/>
            </a:pPr>
            <a:r>
              <a:rPr lang="nl" sz="800" b="1">
                <a:solidFill>
                  <a:schemeClr val="dk1"/>
                </a:solidFill>
                <a:latin typeface="Quattrocento Sans"/>
                <a:ea typeface="Quattrocento Sans"/>
                <a:cs typeface="Quattrocento Sans"/>
                <a:sym typeface="Quattrocento Sans"/>
              </a:rPr>
              <a:t>Home &gt; Slides &gt; Reset</a:t>
            </a:r>
            <a:endParaRPr sz="800" b="1">
              <a:solidFill>
                <a:schemeClr val="dk1"/>
              </a:solidFill>
              <a:latin typeface="Quattrocento Sans"/>
              <a:ea typeface="Quattrocento Sans"/>
              <a:cs typeface="Quattrocento Sans"/>
              <a:sym typeface="Quattrocento Sans"/>
            </a:endParaRPr>
          </a:p>
        </p:txBody>
      </p:sp>
      <p:sp>
        <p:nvSpPr>
          <p:cNvPr id="834" name="Google Shape;834;p28"/>
          <p:cNvSpPr txBox="1"/>
          <p:nvPr/>
        </p:nvSpPr>
        <p:spPr>
          <a:xfrm>
            <a:off x="9261000" y="486000"/>
            <a:ext cx="1431000" cy="432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Change the slide layout </a:t>
            </a: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in the menu via:</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Home &gt; Slides &gt; Layout</a:t>
            </a:r>
            <a:endParaRPr sz="1100"/>
          </a:p>
        </p:txBody>
      </p:sp>
      <p:sp>
        <p:nvSpPr>
          <p:cNvPr id="835" name="Google Shape;835;p28"/>
          <p:cNvSpPr txBox="1"/>
          <p:nvPr/>
        </p:nvSpPr>
        <p:spPr>
          <a:xfrm>
            <a:off x="3968485" y="-270000"/>
            <a:ext cx="4860000" cy="162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i="0" u="none" strike="noStrike" cap="none">
                <a:solidFill>
                  <a:schemeClr val="dk1"/>
                </a:solidFill>
                <a:latin typeface="Quattrocento Sans"/>
                <a:ea typeface="Quattrocento Sans"/>
                <a:cs typeface="Quattrocento Sans"/>
                <a:sym typeface="Quattrocento Sans"/>
              </a:rPr>
              <a:t>Activate guides in the menu : </a:t>
            </a:r>
            <a:r>
              <a:rPr lang="nl" sz="800" b="1" i="0" u="none" strike="noStrike" cap="none">
                <a:solidFill>
                  <a:schemeClr val="dk1"/>
                </a:solidFill>
                <a:latin typeface="Quattrocento Sans"/>
                <a:ea typeface="Quattrocento Sans"/>
                <a:cs typeface="Quattrocento Sans"/>
                <a:sym typeface="Quattrocento Sans"/>
              </a:rPr>
              <a:t>View &gt; Show &gt; Guides</a:t>
            </a:r>
            <a:endParaRPr sz="800" b="0" i="0" u="none" strike="noStrike" cap="none">
              <a:solidFill>
                <a:schemeClr val="dk1"/>
              </a:solidFill>
              <a:latin typeface="Quattrocento Sans"/>
              <a:ea typeface="Quattrocento Sans"/>
              <a:cs typeface="Quattrocento Sans"/>
              <a:sym typeface="Quattrocento Sans"/>
            </a:endParaRPr>
          </a:p>
        </p:txBody>
      </p:sp>
      <p:sp>
        <p:nvSpPr>
          <p:cNvPr id="836" name="Google Shape;836;p28"/>
          <p:cNvSpPr txBox="1"/>
          <p:nvPr/>
        </p:nvSpPr>
        <p:spPr>
          <a:xfrm>
            <a:off x="315900" y="-270000"/>
            <a:ext cx="3591000" cy="162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1" i="0" u="none" strike="noStrike" cap="none">
                <a:solidFill>
                  <a:schemeClr val="dk1"/>
                </a:solidFill>
                <a:latin typeface="Quattrocento Sans"/>
                <a:ea typeface="Quattrocento Sans"/>
                <a:cs typeface="Quattrocento Sans"/>
                <a:sym typeface="Quattrocento Sans"/>
              </a:rPr>
              <a:t>Please do not make any changes in the slide master!</a:t>
            </a:r>
            <a:endParaRPr sz="800" b="1" i="0" u="none" strike="noStrike" cap="none">
              <a:solidFill>
                <a:schemeClr val="dk1"/>
              </a:solidFill>
              <a:latin typeface="Quattrocento Sans"/>
              <a:ea typeface="Quattrocento Sans"/>
              <a:cs typeface="Quattrocento Sans"/>
              <a:sym typeface="Quattrocento Sans"/>
            </a:endParaRPr>
          </a:p>
        </p:txBody>
      </p:sp>
      <p:sp>
        <p:nvSpPr>
          <p:cNvPr id="837" name="Google Shape;837;p28"/>
          <p:cNvSpPr txBox="1"/>
          <p:nvPr/>
        </p:nvSpPr>
        <p:spPr>
          <a:xfrm>
            <a:off x="9261000" y="1674000"/>
            <a:ext cx="1431000" cy="432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Please list only </a:t>
            </a:r>
            <a:r>
              <a:rPr lang="nl" sz="800" b="1">
                <a:solidFill>
                  <a:schemeClr val="dk1"/>
                </a:solidFill>
                <a:latin typeface="Quattrocento Sans"/>
                <a:ea typeface="Quattrocento Sans"/>
                <a:cs typeface="Quattrocento Sans"/>
                <a:sym typeface="Quattrocento Sans"/>
              </a:rPr>
              <a:t>the main chapters</a:t>
            </a:r>
            <a:r>
              <a:rPr lang="nl" sz="800" b="0">
                <a:solidFill>
                  <a:schemeClr val="dk1"/>
                </a:solidFill>
                <a:latin typeface="Quattrocento Sans"/>
                <a:ea typeface="Quattrocento Sans"/>
                <a:cs typeface="Quattrocento Sans"/>
                <a:sym typeface="Quattrocento Sans"/>
              </a:rPr>
              <a:t> from the agenda.</a:t>
            </a:r>
            <a:endParaRPr sz="800" b="0">
              <a:solidFill>
                <a:schemeClr val="dk1"/>
              </a:solidFill>
              <a:latin typeface="Quattrocento Sans"/>
              <a:ea typeface="Quattrocento Sans"/>
              <a:cs typeface="Quattrocento Sans"/>
              <a:sym typeface="Quattrocento Sans"/>
            </a:endParaRPr>
          </a:p>
        </p:txBody>
      </p:sp>
      <p:sp>
        <p:nvSpPr>
          <p:cNvPr id="838" name="Google Shape;838;p28"/>
          <p:cNvSpPr/>
          <p:nvPr/>
        </p:nvSpPr>
        <p:spPr>
          <a:xfrm>
            <a:off x="6902291" y="0"/>
            <a:ext cx="2241600" cy="51435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Quattrocento Sans"/>
              <a:ea typeface="Quattrocento Sans"/>
              <a:cs typeface="Quattrocento Sans"/>
              <a:sym typeface="Quattrocento Sans"/>
            </a:endParaRPr>
          </a:p>
        </p:txBody>
      </p:sp>
      <p:grpSp>
        <p:nvGrpSpPr>
          <p:cNvPr id="839" name="Google Shape;839;p28"/>
          <p:cNvGrpSpPr/>
          <p:nvPr/>
        </p:nvGrpSpPr>
        <p:grpSpPr>
          <a:xfrm>
            <a:off x="7037785" y="120253"/>
            <a:ext cx="2106257" cy="5024455"/>
            <a:chOff x="5911" y="101"/>
            <a:chExt cx="1769" cy="4220"/>
          </a:xfrm>
        </p:grpSpPr>
        <p:sp>
          <p:nvSpPr>
            <p:cNvPr id="840" name="Google Shape;840;p28"/>
            <p:cNvSpPr/>
            <p:nvPr/>
          </p:nvSpPr>
          <p:spPr>
            <a:xfrm>
              <a:off x="6922" y="200"/>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41" name="Google Shape;841;p28"/>
            <p:cNvSpPr/>
            <p:nvPr/>
          </p:nvSpPr>
          <p:spPr>
            <a:xfrm>
              <a:off x="6669" y="395"/>
              <a:ext cx="127" cy="197"/>
            </a:xfrm>
            <a:custGeom>
              <a:avLst/>
              <a:gdLst/>
              <a:ahLst/>
              <a:cxnLst/>
              <a:rect l="l" t="t" r="r" b="b"/>
              <a:pathLst>
                <a:path w="554" h="865" extrusionOk="0">
                  <a:moveTo>
                    <a:pt x="0" y="433"/>
                  </a:moveTo>
                  <a:lnTo>
                    <a:pt x="554" y="865"/>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42" name="Google Shape;842;p28"/>
            <p:cNvSpPr/>
            <p:nvPr/>
          </p:nvSpPr>
          <p:spPr>
            <a:xfrm>
              <a:off x="6416" y="101"/>
              <a:ext cx="127"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A88C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43" name="Google Shape;843;p28"/>
            <p:cNvSpPr/>
            <p:nvPr/>
          </p:nvSpPr>
          <p:spPr>
            <a:xfrm>
              <a:off x="6543" y="494"/>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44" name="Google Shape;844;p28"/>
            <p:cNvSpPr/>
            <p:nvPr/>
          </p:nvSpPr>
          <p:spPr>
            <a:xfrm>
              <a:off x="6922" y="494"/>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45" name="Google Shape;845;p28"/>
            <p:cNvSpPr/>
            <p:nvPr/>
          </p:nvSpPr>
          <p:spPr>
            <a:xfrm>
              <a:off x="6796" y="691"/>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46" name="Google Shape;846;p28"/>
            <p:cNvSpPr/>
            <p:nvPr/>
          </p:nvSpPr>
          <p:spPr>
            <a:xfrm>
              <a:off x="6290" y="297"/>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EF3A8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47" name="Google Shape;847;p28"/>
            <p:cNvSpPr/>
            <p:nvPr/>
          </p:nvSpPr>
          <p:spPr>
            <a:xfrm>
              <a:off x="7175" y="101"/>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48" name="Google Shape;848;p28"/>
            <p:cNvSpPr/>
            <p:nvPr/>
          </p:nvSpPr>
          <p:spPr>
            <a:xfrm>
              <a:off x="6543" y="298"/>
              <a:ext cx="126" cy="197"/>
            </a:xfrm>
            <a:custGeom>
              <a:avLst/>
              <a:gdLst/>
              <a:ahLst/>
              <a:cxnLst/>
              <a:rect l="l" t="t" r="r" b="b"/>
              <a:pathLst>
                <a:path w="555" h="866" extrusionOk="0">
                  <a:moveTo>
                    <a:pt x="0" y="433"/>
                  </a:moveTo>
                  <a:lnTo>
                    <a:pt x="555" y="866"/>
                  </a:lnTo>
                  <a:lnTo>
                    <a:pt x="555" y="433"/>
                  </a:lnTo>
                  <a:lnTo>
                    <a:pt x="555" y="0"/>
                  </a:lnTo>
                  <a:lnTo>
                    <a:pt x="0" y="433"/>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49" name="Google Shape;849;p28"/>
            <p:cNvSpPr/>
            <p:nvPr/>
          </p:nvSpPr>
          <p:spPr>
            <a:xfrm>
              <a:off x="7048" y="494"/>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50" name="Google Shape;850;p28"/>
            <p:cNvSpPr/>
            <p:nvPr/>
          </p:nvSpPr>
          <p:spPr>
            <a:xfrm>
              <a:off x="6796" y="200"/>
              <a:ext cx="126" cy="197"/>
            </a:xfrm>
            <a:custGeom>
              <a:avLst/>
              <a:gdLst/>
              <a:ahLst/>
              <a:cxnLst/>
              <a:rect l="l" t="t" r="r" b="b"/>
              <a:pathLst>
                <a:path w="554" h="865" extrusionOk="0">
                  <a:moveTo>
                    <a:pt x="0" y="0"/>
                  </a:moveTo>
                  <a:lnTo>
                    <a:pt x="0" y="433"/>
                  </a:lnTo>
                  <a:lnTo>
                    <a:pt x="0" y="865"/>
                  </a:lnTo>
                  <a:lnTo>
                    <a:pt x="554" y="433"/>
                  </a:lnTo>
                  <a:lnTo>
                    <a:pt x="0" y="0"/>
                  </a:lnTo>
                  <a:close/>
                </a:path>
              </a:pathLst>
            </a:custGeom>
            <a:solidFill>
              <a:srgbClr val="B9EDE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51" name="Google Shape;851;p28"/>
            <p:cNvSpPr/>
            <p:nvPr/>
          </p:nvSpPr>
          <p:spPr>
            <a:xfrm>
              <a:off x="6290" y="494"/>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3B91D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52" name="Google Shape;852;p28"/>
            <p:cNvSpPr/>
            <p:nvPr/>
          </p:nvSpPr>
          <p:spPr>
            <a:xfrm>
              <a:off x="6037" y="395"/>
              <a:ext cx="127"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53" name="Google Shape;853;p28"/>
            <p:cNvSpPr/>
            <p:nvPr/>
          </p:nvSpPr>
          <p:spPr>
            <a:xfrm>
              <a:off x="6164" y="59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54" name="Google Shape;854;p28"/>
            <p:cNvSpPr/>
            <p:nvPr/>
          </p:nvSpPr>
          <p:spPr>
            <a:xfrm>
              <a:off x="7301" y="296"/>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55" name="Google Shape;855;p28"/>
            <p:cNvSpPr/>
            <p:nvPr/>
          </p:nvSpPr>
          <p:spPr>
            <a:xfrm>
              <a:off x="6416" y="494"/>
              <a:ext cx="127"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B9EDE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56" name="Google Shape;856;p28"/>
            <p:cNvSpPr/>
            <p:nvPr/>
          </p:nvSpPr>
          <p:spPr>
            <a:xfrm>
              <a:off x="5911" y="200"/>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57" name="Google Shape;857;p28"/>
            <p:cNvSpPr/>
            <p:nvPr/>
          </p:nvSpPr>
          <p:spPr>
            <a:xfrm>
              <a:off x="7427" y="395"/>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58" name="Google Shape;858;p28"/>
            <p:cNvSpPr/>
            <p:nvPr/>
          </p:nvSpPr>
          <p:spPr>
            <a:xfrm>
              <a:off x="7554" y="3928"/>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4FBAD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59" name="Google Shape;859;p28"/>
            <p:cNvSpPr/>
            <p:nvPr/>
          </p:nvSpPr>
          <p:spPr>
            <a:xfrm>
              <a:off x="7427" y="3731"/>
              <a:ext cx="127"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60" name="Google Shape;860;p28"/>
            <p:cNvSpPr/>
            <p:nvPr/>
          </p:nvSpPr>
          <p:spPr>
            <a:xfrm>
              <a:off x="7554" y="3633"/>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61" name="Google Shape;861;p28"/>
            <p:cNvSpPr/>
            <p:nvPr/>
          </p:nvSpPr>
          <p:spPr>
            <a:xfrm>
              <a:off x="7427" y="3829"/>
              <a:ext cx="127"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B9EDE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62" name="Google Shape;862;p28"/>
            <p:cNvSpPr/>
            <p:nvPr/>
          </p:nvSpPr>
          <p:spPr>
            <a:xfrm>
              <a:off x="7427" y="4124"/>
              <a:ext cx="127"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63" name="Google Shape;863;p28"/>
            <p:cNvSpPr/>
            <p:nvPr/>
          </p:nvSpPr>
          <p:spPr>
            <a:xfrm>
              <a:off x="7554" y="4026"/>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9865B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grpSp>
      <p:pic>
        <p:nvPicPr>
          <p:cNvPr id="864" name="Google Shape;864;p28"/>
          <p:cNvPicPr preferRelativeResize="0"/>
          <p:nvPr/>
        </p:nvPicPr>
        <p:blipFill rotWithShape="1">
          <a:blip r:embed="rId2">
            <a:alphaModFix/>
          </a:blip>
          <a:srcRect/>
          <a:stretch/>
        </p:blipFill>
        <p:spPr>
          <a:xfrm>
            <a:off x="230162" y="230647"/>
            <a:ext cx="1269000" cy="515967"/>
          </a:xfrm>
          <a:prstGeom prst="rect">
            <a:avLst/>
          </a:prstGeom>
          <a:noFill/>
          <a:ln>
            <a:noFill/>
          </a:ln>
        </p:spPr>
      </p:pic>
      <p:sp>
        <p:nvSpPr>
          <p:cNvPr id="865" name="Google Shape;865;p28"/>
          <p:cNvSpPr txBox="1">
            <a:spLocks noGrp="1"/>
          </p:cNvSpPr>
          <p:nvPr>
            <p:ph type="sldNum" idx="12"/>
          </p:nvPr>
        </p:nvSpPr>
        <p:spPr>
          <a:xfrm>
            <a:off x="8317170" y="4811078"/>
            <a:ext cx="378000" cy="139200"/>
          </a:xfrm>
          <a:prstGeom prst="rect">
            <a:avLst/>
          </a:prstGeom>
          <a:noFill/>
          <a:ln>
            <a:noFill/>
          </a:ln>
        </p:spPr>
        <p:txBody>
          <a:bodyPr spcFirstLastPara="1" wrap="square" lIns="0" tIns="0" rIns="0" bIns="24300" anchor="ctr" anchorCtr="0">
            <a:noAutofit/>
          </a:bodyPr>
          <a:lstStyle>
            <a:lvl1pPr marL="0" lvl="0" indent="0" algn="r">
              <a:lnSpc>
                <a:spcPct val="100000"/>
              </a:lnSpc>
              <a:spcBef>
                <a:spcPts val="0"/>
              </a:spcBef>
              <a:buClr>
                <a:schemeClr val="lt1"/>
              </a:buClr>
              <a:buSzPts val="900"/>
              <a:buNone/>
              <a:defRPr sz="900" b="1">
                <a:solidFill>
                  <a:schemeClr val="lt1"/>
                </a:solidFill>
                <a:latin typeface="Quattrocento Sans"/>
                <a:ea typeface="Quattrocento Sans"/>
                <a:cs typeface="Quattrocento Sans"/>
                <a:sym typeface="Quattrocento Sans"/>
              </a:defRPr>
            </a:lvl1pPr>
            <a:lvl2pPr marL="0" lvl="1" indent="0" algn="r">
              <a:lnSpc>
                <a:spcPct val="100000"/>
              </a:lnSpc>
              <a:spcBef>
                <a:spcPts val="0"/>
              </a:spcBef>
              <a:buClr>
                <a:schemeClr val="lt1"/>
              </a:buClr>
              <a:buSzPts val="900"/>
              <a:buNone/>
              <a:defRPr sz="900" b="1">
                <a:solidFill>
                  <a:schemeClr val="lt1"/>
                </a:solidFill>
                <a:latin typeface="Quattrocento Sans"/>
                <a:ea typeface="Quattrocento Sans"/>
                <a:cs typeface="Quattrocento Sans"/>
                <a:sym typeface="Quattrocento Sans"/>
              </a:defRPr>
            </a:lvl2pPr>
            <a:lvl3pPr marL="0" lvl="2" indent="0" algn="r">
              <a:lnSpc>
                <a:spcPct val="100000"/>
              </a:lnSpc>
              <a:spcBef>
                <a:spcPts val="0"/>
              </a:spcBef>
              <a:buClr>
                <a:schemeClr val="lt1"/>
              </a:buClr>
              <a:buSzPts val="900"/>
              <a:buNone/>
              <a:defRPr sz="900" b="1">
                <a:solidFill>
                  <a:schemeClr val="lt1"/>
                </a:solidFill>
                <a:latin typeface="Quattrocento Sans"/>
                <a:ea typeface="Quattrocento Sans"/>
                <a:cs typeface="Quattrocento Sans"/>
                <a:sym typeface="Quattrocento Sans"/>
              </a:defRPr>
            </a:lvl3pPr>
            <a:lvl4pPr marL="0" lvl="3" indent="0" algn="r">
              <a:lnSpc>
                <a:spcPct val="100000"/>
              </a:lnSpc>
              <a:spcBef>
                <a:spcPts val="0"/>
              </a:spcBef>
              <a:buClr>
                <a:schemeClr val="lt1"/>
              </a:buClr>
              <a:buSzPts val="900"/>
              <a:buNone/>
              <a:defRPr sz="900" b="1">
                <a:solidFill>
                  <a:schemeClr val="lt1"/>
                </a:solidFill>
                <a:latin typeface="Quattrocento Sans"/>
                <a:ea typeface="Quattrocento Sans"/>
                <a:cs typeface="Quattrocento Sans"/>
                <a:sym typeface="Quattrocento Sans"/>
              </a:defRPr>
            </a:lvl4pPr>
            <a:lvl5pPr marL="0" lvl="4" indent="0" algn="r">
              <a:lnSpc>
                <a:spcPct val="100000"/>
              </a:lnSpc>
              <a:spcBef>
                <a:spcPts val="0"/>
              </a:spcBef>
              <a:buClr>
                <a:schemeClr val="lt1"/>
              </a:buClr>
              <a:buSzPts val="900"/>
              <a:buNone/>
              <a:defRPr sz="900" b="1">
                <a:solidFill>
                  <a:schemeClr val="lt1"/>
                </a:solidFill>
                <a:latin typeface="Quattrocento Sans"/>
                <a:ea typeface="Quattrocento Sans"/>
                <a:cs typeface="Quattrocento Sans"/>
                <a:sym typeface="Quattrocento Sans"/>
              </a:defRPr>
            </a:lvl5pPr>
            <a:lvl6pPr marL="0" lvl="5" indent="0" algn="r">
              <a:lnSpc>
                <a:spcPct val="100000"/>
              </a:lnSpc>
              <a:spcBef>
                <a:spcPts val="0"/>
              </a:spcBef>
              <a:buClr>
                <a:schemeClr val="lt1"/>
              </a:buClr>
              <a:buSzPts val="900"/>
              <a:buNone/>
              <a:defRPr sz="900" b="1">
                <a:solidFill>
                  <a:schemeClr val="lt1"/>
                </a:solidFill>
                <a:latin typeface="Quattrocento Sans"/>
                <a:ea typeface="Quattrocento Sans"/>
                <a:cs typeface="Quattrocento Sans"/>
                <a:sym typeface="Quattrocento Sans"/>
              </a:defRPr>
            </a:lvl6pPr>
            <a:lvl7pPr marL="0" lvl="6" indent="0" algn="r">
              <a:lnSpc>
                <a:spcPct val="100000"/>
              </a:lnSpc>
              <a:spcBef>
                <a:spcPts val="0"/>
              </a:spcBef>
              <a:buClr>
                <a:schemeClr val="lt1"/>
              </a:buClr>
              <a:buSzPts val="900"/>
              <a:buNone/>
              <a:defRPr sz="900" b="1">
                <a:solidFill>
                  <a:schemeClr val="lt1"/>
                </a:solidFill>
                <a:latin typeface="Quattrocento Sans"/>
                <a:ea typeface="Quattrocento Sans"/>
                <a:cs typeface="Quattrocento Sans"/>
                <a:sym typeface="Quattrocento Sans"/>
              </a:defRPr>
            </a:lvl7pPr>
            <a:lvl8pPr marL="0" lvl="7" indent="0" algn="r">
              <a:lnSpc>
                <a:spcPct val="100000"/>
              </a:lnSpc>
              <a:spcBef>
                <a:spcPts val="0"/>
              </a:spcBef>
              <a:buClr>
                <a:schemeClr val="lt1"/>
              </a:buClr>
              <a:buSzPts val="900"/>
              <a:buNone/>
              <a:defRPr sz="900" b="1">
                <a:solidFill>
                  <a:schemeClr val="lt1"/>
                </a:solidFill>
                <a:latin typeface="Quattrocento Sans"/>
                <a:ea typeface="Quattrocento Sans"/>
                <a:cs typeface="Quattrocento Sans"/>
                <a:sym typeface="Quattrocento Sans"/>
              </a:defRPr>
            </a:lvl8pPr>
            <a:lvl9pPr marL="0" lvl="8" indent="0" algn="r">
              <a:lnSpc>
                <a:spcPct val="100000"/>
              </a:lnSpc>
              <a:spcBef>
                <a:spcPts val="0"/>
              </a:spcBef>
              <a:buClr>
                <a:schemeClr val="lt1"/>
              </a:buClr>
              <a:buSzPts val="900"/>
              <a:buNone/>
              <a:defRPr sz="900" b="1">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nl"/>
              <a:t>‹#›</a:t>
            </a:fld>
            <a:endParaRPr/>
          </a:p>
        </p:txBody>
      </p:sp>
      <p:sp>
        <p:nvSpPr>
          <p:cNvPr id="866" name="Google Shape;866;p28"/>
          <p:cNvSpPr txBox="1">
            <a:spLocks noGrp="1"/>
          </p:cNvSpPr>
          <p:nvPr>
            <p:ph type="ftr" idx="11"/>
          </p:nvPr>
        </p:nvSpPr>
        <p:spPr>
          <a:xfrm>
            <a:off x="315900" y="4811078"/>
            <a:ext cx="19200" cy="139200"/>
          </a:xfrm>
          <a:prstGeom prst="rect">
            <a:avLst/>
          </a:prstGeom>
          <a:solidFill>
            <a:schemeClr val="dk2"/>
          </a:solidFill>
          <a:ln>
            <a:noFill/>
          </a:ln>
        </p:spPr>
        <p:txBody>
          <a:bodyPr spcFirstLastPara="1" wrap="square" lIns="178200" tIns="0" rIns="0" bIns="24300" anchor="ctr" anchorCtr="0">
            <a:noAutofit/>
          </a:bodyPr>
          <a:lstStyle>
            <a:lvl1pPr lvl="0" algn="l">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7" name="Google Shape;867;p28"/>
          <p:cNvSpPr txBox="1">
            <a:spLocks noGrp="1"/>
          </p:cNvSpPr>
          <p:nvPr>
            <p:ph type="body" idx="1"/>
          </p:nvPr>
        </p:nvSpPr>
        <p:spPr>
          <a:xfrm>
            <a:off x="7187804" y="1522809"/>
            <a:ext cx="1639500" cy="2993100"/>
          </a:xfrm>
          <a:prstGeom prst="rect">
            <a:avLst/>
          </a:prstGeom>
          <a:noFill/>
          <a:ln>
            <a:noFill/>
          </a:ln>
        </p:spPr>
        <p:txBody>
          <a:bodyPr spcFirstLastPara="1" wrap="square" lIns="0" tIns="0" rIns="0" bIns="0" anchor="t" anchorCtr="0">
            <a:noAutofit/>
          </a:bodyPr>
          <a:lstStyle>
            <a:lvl1pPr marL="457200" lvl="0" indent="-298450" algn="l">
              <a:lnSpc>
                <a:spcPct val="100000"/>
              </a:lnSpc>
              <a:spcBef>
                <a:spcPts val="0"/>
              </a:spcBef>
              <a:spcAft>
                <a:spcPts val="0"/>
              </a:spcAft>
              <a:buClr>
                <a:schemeClr val="lt1"/>
              </a:buClr>
              <a:buSzPts val="1100"/>
              <a:buFont typeface="Quattrocento Sans"/>
              <a:buAutoNum type="arabicPeriod"/>
              <a:defRPr sz="1100" b="0">
                <a:solidFill>
                  <a:schemeClr val="lt1"/>
                </a:solidFill>
              </a:defRPr>
            </a:lvl1pPr>
            <a:lvl2pPr marL="914400" lvl="1" indent="-298450" algn="l">
              <a:lnSpc>
                <a:spcPct val="100000"/>
              </a:lnSpc>
              <a:spcBef>
                <a:spcPts val="600"/>
              </a:spcBef>
              <a:spcAft>
                <a:spcPts val="0"/>
              </a:spcAft>
              <a:buClr>
                <a:schemeClr val="lt1"/>
              </a:buClr>
              <a:buSzPts val="1100"/>
              <a:buFont typeface="Quattrocento Sans"/>
              <a:buAutoNum type="arabicPeriod"/>
              <a:defRPr sz="1100" b="0">
                <a:solidFill>
                  <a:schemeClr val="lt1"/>
                </a:solidFill>
              </a:defRPr>
            </a:lvl2pPr>
            <a:lvl3pPr marL="1371600" lvl="2" indent="-298450" algn="l">
              <a:lnSpc>
                <a:spcPct val="100000"/>
              </a:lnSpc>
              <a:spcBef>
                <a:spcPts val="600"/>
              </a:spcBef>
              <a:spcAft>
                <a:spcPts val="0"/>
              </a:spcAft>
              <a:buClr>
                <a:schemeClr val="lt1"/>
              </a:buClr>
              <a:buSzPts val="1100"/>
              <a:buFont typeface="Quattrocento Sans"/>
              <a:buAutoNum type="arabicPeriod"/>
              <a:defRPr sz="1100" b="0">
                <a:solidFill>
                  <a:schemeClr val="lt1"/>
                </a:solidFill>
              </a:defRPr>
            </a:lvl3pPr>
            <a:lvl4pPr marL="1828800" lvl="3" indent="-298450" algn="l">
              <a:lnSpc>
                <a:spcPct val="100000"/>
              </a:lnSpc>
              <a:spcBef>
                <a:spcPts val="600"/>
              </a:spcBef>
              <a:spcAft>
                <a:spcPts val="0"/>
              </a:spcAft>
              <a:buClr>
                <a:schemeClr val="lt1"/>
              </a:buClr>
              <a:buSzPts val="1100"/>
              <a:buFont typeface="Quattrocento Sans"/>
              <a:buAutoNum type="arabicPeriod"/>
              <a:defRPr sz="1100" b="0">
                <a:solidFill>
                  <a:schemeClr val="lt1"/>
                </a:solidFill>
              </a:defRPr>
            </a:lvl4pPr>
            <a:lvl5pPr marL="2286000" lvl="4" indent="-298450" algn="l">
              <a:lnSpc>
                <a:spcPct val="100000"/>
              </a:lnSpc>
              <a:spcBef>
                <a:spcPts val="600"/>
              </a:spcBef>
              <a:spcAft>
                <a:spcPts val="0"/>
              </a:spcAft>
              <a:buClr>
                <a:schemeClr val="lt1"/>
              </a:buClr>
              <a:buSzPts val="1100"/>
              <a:buFont typeface="Quattrocento Sans"/>
              <a:buAutoNum type="arabicPeriod"/>
              <a:defRPr sz="1100" b="0">
                <a:solidFill>
                  <a:schemeClr val="lt1"/>
                </a:solidFill>
              </a:defRPr>
            </a:lvl5pPr>
            <a:lvl6pPr marL="2743200" lvl="5" indent="-298450" algn="l">
              <a:lnSpc>
                <a:spcPct val="100000"/>
              </a:lnSpc>
              <a:spcBef>
                <a:spcPts val="600"/>
              </a:spcBef>
              <a:spcAft>
                <a:spcPts val="0"/>
              </a:spcAft>
              <a:buClr>
                <a:schemeClr val="lt1"/>
              </a:buClr>
              <a:buSzPts val="1100"/>
              <a:buFont typeface="Quattrocento Sans"/>
              <a:buAutoNum type="arabicPeriod"/>
              <a:defRPr sz="1100" b="0">
                <a:solidFill>
                  <a:schemeClr val="lt1"/>
                </a:solidFill>
              </a:defRPr>
            </a:lvl6pPr>
            <a:lvl7pPr marL="3200400" lvl="6" indent="-298450" algn="l">
              <a:lnSpc>
                <a:spcPct val="100000"/>
              </a:lnSpc>
              <a:spcBef>
                <a:spcPts val="600"/>
              </a:spcBef>
              <a:spcAft>
                <a:spcPts val="0"/>
              </a:spcAft>
              <a:buClr>
                <a:schemeClr val="lt1"/>
              </a:buClr>
              <a:buSzPts val="1100"/>
              <a:buFont typeface="Quattrocento Sans"/>
              <a:buAutoNum type="arabicPeriod"/>
              <a:defRPr sz="1100" b="0">
                <a:solidFill>
                  <a:schemeClr val="lt1"/>
                </a:solidFill>
              </a:defRPr>
            </a:lvl7pPr>
            <a:lvl8pPr marL="3657600" lvl="7" indent="-298450" algn="l">
              <a:lnSpc>
                <a:spcPct val="100000"/>
              </a:lnSpc>
              <a:spcBef>
                <a:spcPts val="600"/>
              </a:spcBef>
              <a:spcAft>
                <a:spcPts val="0"/>
              </a:spcAft>
              <a:buClr>
                <a:schemeClr val="lt1"/>
              </a:buClr>
              <a:buSzPts val="1100"/>
              <a:buFont typeface="Quattrocento Sans"/>
              <a:buAutoNum type="arabicPeriod"/>
              <a:defRPr sz="1100" b="0">
                <a:solidFill>
                  <a:schemeClr val="lt1"/>
                </a:solidFill>
              </a:defRPr>
            </a:lvl8pPr>
            <a:lvl9pPr marL="4114800" lvl="8" indent="-298450" algn="l">
              <a:lnSpc>
                <a:spcPct val="100000"/>
              </a:lnSpc>
              <a:spcBef>
                <a:spcPts val="600"/>
              </a:spcBef>
              <a:spcAft>
                <a:spcPts val="600"/>
              </a:spcAft>
              <a:buClr>
                <a:schemeClr val="lt1"/>
              </a:buClr>
              <a:buSzPts val="1100"/>
              <a:buFont typeface="Quattrocento Sans"/>
              <a:buAutoNum type="arabicPeriod"/>
              <a:defRPr sz="1100" b="0">
                <a:solidFill>
                  <a:schemeClr val="lt1"/>
                </a:solidFill>
              </a:defRPr>
            </a:lvl9pPr>
          </a:lstStyle>
          <a:p>
            <a:endParaRPr/>
          </a:p>
        </p:txBody>
      </p:sp>
      <p:sp>
        <p:nvSpPr>
          <p:cNvPr id="868" name="Google Shape;868;p28"/>
          <p:cNvSpPr txBox="1">
            <a:spLocks noGrp="1"/>
          </p:cNvSpPr>
          <p:nvPr>
            <p:ph type="body" idx="2"/>
          </p:nvPr>
        </p:nvSpPr>
        <p:spPr>
          <a:xfrm>
            <a:off x="316706" y="1697831"/>
            <a:ext cx="6334200" cy="2818200"/>
          </a:xfrm>
          <a:prstGeom prst="rect">
            <a:avLst/>
          </a:prstGeom>
          <a:noFill/>
          <a:ln>
            <a:noFill/>
          </a:ln>
        </p:spPr>
        <p:txBody>
          <a:bodyPr spcFirstLastPara="1" wrap="square" lIns="0" tIns="0" rIns="0" bIns="0" anchor="t" anchorCtr="0">
            <a:noAutofit/>
          </a:bodyPr>
          <a:lstStyle>
            <a:lvl1pPr marL="457200" lvl="0" indent="-228600" algn="l">
              <a:lnSpc>
                <a:spcPct val="113000"/>
              </a:lnSpc>
              <a:spcBef>
                <a:spcPts val="0"/>
              </a:spcBef>
              <a:spcAft>
                <a:spcPts val="0"/>
              </a:spcAft>
              <a:buClr>
                <a:schemeClr val="dk1"/>
              </a:buClr>
              <a:buSzPts val="1400"/>
              <a:buNone/>
              <a:defRPr/>
            </a:lvl1pPr>
            <a:lvl2pPr marL="914400" lvl="1" indent="-317500" algn="l">
              <a:lnSpc>
                <a:spcPct val="113000"/>
              </a:lnSpc>
              <a:spcBef>
                <a:spcPts val="0"/>
              </a:spcBef>
              <a:spcAft>
                <a:spcPts val="0"/>
              </a:spcAft>
              <a:buClr>
                <a:schemeClr val="dk1"/>
              </a:buClr>
              <a:buSzPts val="14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17500" algn="l">
              <a:lnSpc>
                <a:spcPct val="113000"/>
              </a:lnSpc>
              <a:spcBef>
                <a:spcPts val="200"/>
              </a:spcBef>
              <a:spcAft>
                <a:spcPts val="0"/>
              </a:spcAft>
              <a:buClr>
                <a:schemeClr val="dk1"/>
              </a:buClr>
              <a:buSzPts val="1400"/>
              <a:buAutoNum type="arabicPeriod"/>
              <a:defRPr/>
            </a:lvl5pPr>
            <a:lvl6pPr marL="2743200" lvl="5" indent="-304800" algn="l">
              <a:lnSpc>
                <a:spcPct val="113000"/>
              </a:lnSpc>
              <a:spcBef>
                <a:spcPts val="500"/>
              </a:spcBef>
              <a:spcAft>
                <a:spcPts val="0"/>
              </a:spcAft>
              <a:buClr>
                <a:schemeClr val="dk1"/>
              </a:buClr>
              <a:buSzPts val="1200"/>
              <a:buAutoNum type="alphaLcPeriod"/>
              <a:defRPr/>
            </a:lvl6pPr>
            <a:lvl7pPr marL="3200400" lvl="6" indent="-304800" algn="l">
              <a:lnSpc>
                <a:spcPct val="113000"/>
              </a:lnSpc>
              <a:spcBef>
                <a:spcPts val="500"/>
              </a:spcBef>
              <a:spcAft>
                <a:spcPts val="0"/>
              </a:spcAft>
              <a:buClr>
                <a:schemeClr val="dk1"/>
              </a:buClr>
              <a:buSzPts val="1200"/>
              <a:buAutoNum type="romanLcPeriod"/>
              <a:defRPr/>
            </a:lvl7pPr>
            <a:lvl8pPr marL="3657600" lvl="7" indent="-317500" algn="l">
              <a:lnSpc>
                <a:spcPct val="113000"/>
              </a:lnSpc>
              <a:spcBef>
                <a:spcPts val="0"/>
              </a:spcBef>
              <a:spcAft>
                <a:spcPts val="0"/>
              </a:spcAft>
              <a:buClr>
                <a:schemeClr val="dk1"/>
              </a:buClr>
              <a:buSzPts val="1400"/>
              <a:buChar char="⬜"/>
              <a:defRPr/>
            </a:lvl8pPr>
            <a:lvl9pPr marL="4114800" lvl="8" indent="-317500" algn="l">
              <a:lnSpc>
                <a:spcPct val="113000"/>
              </a:lnSpc>
              <a:spcBef>
                <a:spcPts val="0"/>
              </a:spcBef>
              <a:spcAft>
                <a:spcPts val="0"/>
              </a:spcAft>
              <a:buClr>
                <a:schemeClr val="dk1"/>
              </a:buClr>
              <a:buSzPts val="1400"/>
              <a:buChar char="⬜"/>
              <a:defRPr/>
            </a:lvl9pPr>
          </a:lstStyle>
          <a:p>
            <a:endParaRPr/>
          </a:p>
        </p:txBody>
      </p:sp>
      <p:sp>
        <p:nvSpPr>
          <p:cNvPr id="869" name="Google Shape;869;p28"/>
          <p:cNvSpPr txBox="1">
            <a:spLocks noGrp="1"/>
          </p:cNvSpPr>
          <p:nvPr>
            <p:ph type="title"/>
          </p:nvPr>
        </p:nvSpPr>
        <p:spPr>
          <a:xfrm>
            <a:off x="316706" y="934642"/>
            <a:ext cx="6334200" cy="648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9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70" name="Google Shape;870;p28"/>
          <p:cNvSpPr txBox="1"/>
          <p:nvPr/>
        </p:nvSpPr>
        <p:spPr>
          <a:xfrm>
            <a:off x="-1593000" y="2322000"/>
            <a:ext cx="729000" cy="297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1">
                <a:solidFill>
                  <a:schemeClr val="dk1"/>
                </a:solidFill>
                <a:latin typeface="Quattrocento Sans"/>
                <a:ea typeface="Quattrocento Sans"/>
                <a:cs typeface="Quattrocento Sans"/>
                <a:sym typeface="Quattrocento Sans"/>
              </a:rPr>
              <a:t>Increase </a:t>
            </a:r>
            <a:br>
              <a:rPr lang="nl" sz="800" b="1">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List Level</a:t>
            </a:r>
            <a:endParaRPr sz="1100"/>
          </a:p>
        </p:txBody>
      </p:sp>
      <p:sp>
        <p:nvSpPr>
          <p:cNvPr id="871" name="Google Shape;871;p28"/>
          <p:cNvSpPr txBox="1"/>
          <p:nvPr/>
        </p:nvSpPr>
        <p:spPr>
          <a:xfrm>
            <a:off x="-1593000" y="2673000"/>
            <a:ext cx="729000" cy="297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1">
                <a:solidFill>
                  <a:schemeClr val="dk1"/>
                </a:solidFill>
                <a:latin typeface="Quattrocento Sans"/>
                <a:ea typeface="Quattrocento Sans"/>
                <a:cs typeface="Quattrocento Sans"/>
                <a:sym typeface="Quattrocento Sans"/>
              </a:rPr>
              <a:t>Decrease</a:t>
            </a:r>
            <a:br>
              <a:rPr lang="nl" sz="800" b="1">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List Level</a:t>
            </a:r>
            <a:endParaRPr sz="1100"/>
          </a:p>
        </p:txBody>
      </p:sp>
      <p:sp>
        <p:nvSpPr>
          <p:cNvPr id="872" name="Google Shape;872;p28"/>
          <p:cNvSpPr txBox="1"/>
          <p:nvPr/>
        </p:nvSpPr>
        <p:spPr>
          <a:xfrm>
            <a:off x="-1593000" y="1701000"/>
            <a:ext cx="1431000" cy="567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a:solidFill>
                  <a:schemeClr val="dk1"/>
                </a:solidFill>
                <a:latin typeface="Quattrocento Sans"/>
                <a:ea typeface="Quattrocento Sans"/>
                <a:cs typeface="Quattrocento Sans"/>
                <a:sym typeface="Quattrocento Sans"/>
              </a:rPr>
              <a:t>Changing the text level</a:t>
            </a: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in the menu via: </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Home &gt; Paragraph &gt; Decrease/Increase List Level</a:t>
            </a:r>
            <a:endParaRPr sz="1100"/>
          </a:p>
        </p:txBody>
      </p:sp>
      <p:pic>
        <p:nvPicPr>
          <p:cNvPr id="873" name="Google Shape;873;p28"/>
          <p:cNvPicPr preferRelativeResize="0"/>
          <p:nvPr/>
        </p:nvPicPr>
        <p:blipFill rotWithShape="1">
          <a:blip r:embed="rId3">
            <a:alphaModFix/>
          </a:blip>
          <a:srcRect/>
          <a:stretch/>
        </p:blipFill>
        <p:spPr>
          <a:xfrm>
            <a:off x="-803520" y="2673000"/>
            <a:ext cx="641520" cy="297000"/>
          </a:xfrm>
          <a:prstGeom prst="rect">
            <a:avLst/>
          </a:prstGeom>
          <a:solidFill>
            <a:srgbClr val="E9ECF0"/>
          </a:solidFill>
          <a:ln>
            <a:noFill/>
          </a:ln>
        </p:spPr>
      </p:pic>
      <p:pic>
        <p:nvPicPr>
          <p:cNvPr id="874" name="Google Shape;874;p28"/>
          <p:cNvPicPr preferRelativeResize="0"/>
          <p:nvPr/>
        </p:nvPicPr>
        <p:blipFill rotWithShape="1">
          <a:blip r:embed="rId4">
            <a:alphaModFix/>
          </a:blip>
          <a:srcRect/>
          <a:stretch/>
        </p:blipFill>
        <p:spPr>
          <a:xfrm>
            <a:off x="-803520" y="2322000"/>
            <a:ext cx="641520" cy="297000"/>
          </a:xfrm>
          <a:prstGeom prst="rect">
            <a:avLst/>
          </a:prstGeom>
          <a:solidFill>
            <a:srgbClr val="E9ECF0"/>
          </a:solidFill>
          <a:ln>
            <a:noFill/>
          </a:ln>
        </p:spPr>
      </p:pic>
      <p:sp>
        <p:nvSpPr>
          <p:cNvPr id="875" name="Google Shape;875;p28"/>
          <p:cNvSpPr txBox="1"/>
          <p:nvPr/>
        </p:nvSpPr>
        <p:spPr>
          <a:xfrm>
            <a:off x="-1593000" y="3078000"/>
            <a:ext cx="1431000" cy="648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a:solidFill>
                  <a:schemeClr val="dk1"/>
                </a:solidFill>
                <a:latin typeface="Quattrocento Sans"/>
                <a:ea typeface="Quattrocento Sans"/>
                <a:cs typeface="Quattrocento Sans"/>
                <a:sym typeface="Quattrocento Sans"/>
              </a:rPr>
              <a:t>Click 1-3 times for:</a:t>
            </a: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 Bullet points of levels 1-3</a:t>
            </a:r>
            <a:br>
              <a:rPr lang="nl" sz="800" b="0">
                <a:solidFill>
                  <a:schemeClr val="dk1"/>
                </a:solidFill>
                <a:latin typeface="Quattrocento Sans"/>
                <a:ea typeface="Quattrocento Sans"/>
                <a:cs typeface="Quattrocento Sans"/>
                <a:sym typeface="Quattrocento Sans"/>
              </a:rPr>
            </a:b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From the fourth click:</a:t>
            </a: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Numbered enumeration</a:t>
            </a:r>
            <a:endParaRPr sz="800" b="0">
              <a:solidFill>
                <a:schemeClr val="dk1"/>
              </a:solidFill>
              <a:latin typeface="Quattrocento Sans"/>
              <a:ea typeface="Quattrocento Sans"/>
              <a:cs typeface="Quattrocento Sans"/>
              <a:sym typeface="Quattrocento Sans"/>
            </a:endParaRPr>
          </a:p>
        </p:txBody>
      </p:sp>
      <p:sp>
        <p:nvSpPr>
          <p:cNvPr id="876" name="Google Shape;876;p28"/>
          <p:cNvSpPr txBox="1"/>
          <p:nvPr/>
        </p:nvSpPr>
        <p:spPr>
          <a:xfrm>
            <a:off x="-1593000" y="3780000"/>
            <a:ext cx="1431000" cy="540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1">
                <a:solidFill>
                  <a:schemeClr val="dk1"/>
                </a:solidFill>
                <a:latin typeface="Quattrocento Sans"/>
                <a:ea typeface="Quattrocento Sans"/>
                <a:cs typeface="Quattrocento Sans"/>
                <a:sym typeface="Quattrocento Sans"/>
              </a:rPr>
              <a:t>Do not use these buttons</a:t>
            </a:r>
            <a:r>
              <a:rPr lang="nl" sz="800" b="0">
                <a:solidFill>
                  <a:schemeClr val="dk1"/>
                </a:solidFill>
                <a:latin typeface="Quattrocento Sans"/>
                <a:ea typeface="Quattrocento Sans"/>
                <a:cs typeface="Quattrocento Sans"/>
                <a:sym typeface="Quattrocento Sans"/>
              </a:rPr>
              <a:t>, otherwise formatting will be lost!</a:t>
            </a:r>
            <a:endParaRPr sz="800" b="0">
              <a:solidFill>
                <a:schemeClr val="dk1"/>
              </a:solidFill>
              <a:latin typeface="Quattrocento Sans"/>
              <a:ea typeface="Quattrocento Sans"/>
              <a:cs typeface="Quattrocento Sans"/>
              <a:sym typeface="Quattrocento Sans"/>
            </a:endParaRPr>
          </a:p>
        </p:txBody>
      </p:sp>
      <p:pic>
        <p:nvPicPr>
          <p:cNvPr id="877" name="Google Shape;877;p28"/>
          <p:cNvPicPr preferRelativeResize="0"/>
          <p:nvPr/>
        </p:nvPicPr>
        <p:blipFill rotWithShape="1">
          <a:blip r:embed="rId5">
            <a:alphaModFix/>
          </a:blip>
          <a:srcRect/>
          <a:stretch/>
        </p:blipFill>
        <p:spPr>
          <a:xfrm>
            <a:off x="-803520" y="4374000"/>
            <a:ext cx="641520" cy="287306"/>
          </a:xfrm>
          <a:prstGeom prst="rect">
            <a:avLst/>
          </a:prstGeom>
          <a:solidFill>
            <a:srgbClr val="E9ECF0"/>
          </a:solidFill>
          <a:ln>
            <a:noFill/>
          </a:ln>
        </p:spPr>
      </p:pic>
      <p:sp>
        <p:nvSpPr>
          <p:cNvPr id="878" name="Google Shape;878;p28"/>
          <p:cNvSpPr txBox="1"/>
          <p:nvPr/>
        </p:nvSpPr>
        <p:spPr>
          <a:xfrm rot="5400000">
            <a:off x="-628350" y="4195088"/>
            <a:ext cx="291300" cy="641400"/>
          </a:xfrm>
          <a:prstGeom prst="rect">
            <a:avLst/>
          </a:prstGeom>
          <a:noFill/>
          <a:ln>
            <a:noFill/>
          </a:ln>
        </p:spPr>
        <p:txBody>
          <a:bodyPr spcFirstLastPara="1" wrap="square" lIns="54000" tIns="27000" rIns="54000" bIns="27000" anchor="ctr" anchorCtr="0">
            <a:noAutofit/>
          </a:bodyPr>
          <a:lstStyle/>
          <a:p>
            <a:pPr marL="0" marR="0" lvl="0" indent="0" algn="ctr" rtl="0">
              <a:lnSpc>
                <a:spcPct val="100000"/>
              </a:lnSpc>
              <a:spcBef>
                <a:spcPts val="0"/>
              </a:spcBef>
              <a:spcAft>
                <a:spcPts val="0"/>
              </a:spcAft>
              <a:buClr>
                <a:schemeClr val="accent1"/>
              </a:buClr>
              <a:buSzPts val="3300"/>
              <a:buFont typeface="Quattrocento Sans"/>
              <a:buNone/>
            </a:pPr>
            <a:r>
              <a:rPr lang="nl" sz="3300" b="0">
                <a:solidFill>
                  <a:schemeClr val="accent1"/>
                </a:solidFill>
                <a:latin typeface="Quattrocento Sans"/>
                <a:ea typeface="Quattrocento Sans"/>
                <a:cs typeface="Quattrocento Sans"/>
                <a:sym typeface="Quattrocento Sans"/>
              </a:rPr>
              <a:t>X</a:t>
            </a:r>
            <a:endParaRPr sz="4100" b="0">
              <a:solidFill>
                <a:schemeClr val="accent1"/>
              </a:solidFill>
              <a:latin typeface="Quattrocento Sans"/>
              <a:ea typeface="Quattrocento Sans"/>
              <a:cs typeface="Quattrocento Sans"/>
              <a:sym typeface="Quattrocento Sans"/>
            </a:endParaRPr>
          </a:p>
        </p:txBody>
      </p:sp>
    </p:spTree>
  </p:cSld>
  <p:clrMapOvr>
    <a:masterClrMapping/>
  </p:clrMapOvr>
  <p:extLst>
    <p:ext uri="{DCECCB84-F9BA-43D5-87BE-67443E8EF086}">
      <p15:sldGuideLst xmlns:p15="http://schemas.microsoft.com/office/powerpoint/2012/main">
        <p15:guide id="1" orient="horz" pos="2845">
          <p15:clr>
            <a:srgbClr val="000000"/>
          </p15:clr>
        </p15:guide>
        <p15:guide id="2" pos="5561">
          <p15:clr>
            <a:srgbClr val="000000"/>
          </p15:clr>
        </p15:guide>
        <p15:guide id="3" pos="199">
          <p15:clr>
            <a:srgbClr val="000000"/>
          </p15:clr>
        </p15:guide>
        <p15:guide id="4" orient="horz" pos="1069">
          <p15:clr>
            <a:srgbClr val="000000"/>
          </p15:clr>
        </p15:guide>
        <p15:guide id="5" orient="horz" pos="589">
          <p15:clr>
            <a:srgbClr val="000000"/>
          </p15:clr>
        </p15:guide>
        <p15:guide id="6" pos="4524">
          <p15:clr>
            <a:srgbClr val="000000"/>
          </p15:clr>
        </p15:guide>
        <p15:guide id="7" pos="4189">
          <p15:clr>
            <a:srgbClr val="000000"/>
          </p15:clr>
        </p15:guide>
        <p15:guide id="8" orient="horz" pos="959">
          <p15:clr>
            <a:srgbClr val="00000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lue Design: Image / Content + Agenda">
  <p:cSld name="Blue Design: Image / Content + Agenda">
    <p:spTree>
      <p:nvGrpSpPr>
        <p:cNvPr id="1" name="Shape 879"/>
        <p:cNvGrpSpPr/>
        <p:nvPr/>
      </p:nvGrpSpPr>
      <p:grpSpPr>
        <a:xfrm>
          <a:off x="0" y="0"/>
          <a:ext cx="0" cy="0"/>
          <a:chOff x="0" y="0"/>
          <a:chExt cx="0" cy="0"/>
        </a:xfrm>
      </p:grpSpPr>
      <p:grpSp>
        <p:nvGrpSpPr>
          <p:cNvPr id="880" name="Google Shape;880;p29"/>
          <p:cNvGrpSpPr/>
          <p:nvPr/>
        </p:nvGrpSpPr>
        <p:grpSpPr>
          <a:xfrm>
            <a:off x="-1555542" y="-270000"/>
            <a:ext cx="12247542" cy="5697000"/>
            <a:chOff x="-2074056" y="-360000"/>
            <a:chExt cx="16330056" cy="7596000"/>
          </a:xfrm>
        </p:grpSpPr>
        <p:sp>
          <p:nvSpPr>
            <p:cNvPr id="881" name="Google Shape;881;p29"/>
            <p:cNvSpPr txBox="1"/>
            <p:nvPr/>
          </p:nvSpPr>
          <p:spPr>
            <a:xfrm>
              <a:off x="421200" y="7020000"/>
              <a:ext cx="3960000" cy="21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0">
                  <a:solidFill>
                    <a:schemeClr val="dk1"/>
                  </a:solidFill>
                  <a:latin typeface="Quattrocento Sans"/>
                  <a:ea typeface="Quattrocento Sans"/>
                  <a:cs typeface="Quattrocento Sans"/>
                  <a:sym typeface="Quattrocento Sans"/>
                </a:rPr>
                <a:t>Adjust footer: </a:t>
              </a:r>
              <a:r>
                <a:rPr lang="nl" sz="800" b="1">
                  <a:solidFill>
                    <a:schemeClr val="dk1"/>
                  </a:solidFill>
                  <a:latin typeface="Quattrocento Sans"/>
                  <a:ea typeface="Quattrocento Sans"/>
                  <a:cs typeface="Quattrocento Sans"/>
                  <a:sym typeface="Quattrocento Sans"/>
                </a:rPr>
                <a:t>Insert &gt; Text &gt; Header &amp; Footer</a:t>
              </a:r>
              <a:endParaRPr sz="800" b="1">
                <a:solidFill>
                  <a:schemeClr val="dk1"/>
                </a:solidFill>
                <a:latin typeface="Quattrocento Sans"/>
                <a:ea typeface="Quattrocento Sans"/>
                <a:cs typeface="Quattrocento Sans"/>
                <a:sym typeface="Quattrocento Sans"/>
              </a:endParaRPr>
            </a:p>
          </p:txBody>
        </p:sp>
        <p:sp>
          <p:nvSpPr>
            <p:cNvPr id="882" name="Google Shape;882;p29"/>
            <p:cNvSpPr txBox="1"/>
            <p:nvPr/>
          </p:nvSpPr>
          <p:spPr>
            <a:xfrm>
              <a:off x="12348000" y="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Automatically move text boxes back to the original position :</a:t>
              </a:r>
              <a:endParaRPr sz="1100"/>
            </a:p>
            <a:p>
              <a:pPr marL="0" marR="0" lvl="0" indent="0" algn="l" rtl="0">
                <a:lnSpc>
                  <a:spcPct val="100000"/>
                </a:lnSpc>
                <a:spcBef>
                  <a:spcPts val="0"/>
                </a:spcBef>
                <a:spcAft>
                  <a:spcPts val="0"/>
                </a:spcAft>
                <a:buNone/>
              </a:pPr>
              <a:r>
                <a:rPr lang="nl" sz="800" b="1">
                  <a:solidFill>
                    <a:schemeClr val="dk1"/>
                  </a:solidFill>
                  <a:latin typeface="Quattrocento Sans"/>
                  <a:ea typeface="Quattrocento Sans"/>
                  <a:cs typeface="Quattrocento Sans"/>
                  <a:sym typeface="Quattrocento Sans"/>
                </a:rPr>
                <a:t>Home &gt; Slides &gt; Reset</a:t>
              </a:r>
              <a:endParaRPr sz="800" b="1">
                <a:solidFill>
                  <a:schemeClr val="dk1"/>
                </a:solidFill>
                <a:latin typeface="Quattrocento Sans"/>
                <a:ea typeface="Quattrocento Sans"/>
                <a:cs typeface="Quattrocento Sans"/>
                <a:sym typeface="Quattrocento Sans"/>
              </a:endParaRPr>
            </a:p>
          </p:txBody>
        </p:sp>
        <p:sp>
          <p:nvSpPr>
            <p:cNvPr id="883" name="Google Shape;883;p29"/>
            <p:cNvSpPr txBox="1"/>
            <p:nvPr/>
          </p:nvSpPr>
          <p:spPr>
            <a:xfrm>
              <a:off x="12348000" y="64800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Change the slide layout </a:t>
              </a: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in the menu via:</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Home &gt; Slides &gt; Layout</a:t>
              </a:r>
              <a:endParaRPr sz="1100"/>
            </a:p>
          </p:txBody>
        </p:sp>
        <p:sp>
          <p:nvSpPr>
            <p:cNvPr id="884" name="Google Shape;884;p29"/>
            <p:cNvSpPr txBox="1"/>
            <p:nvPr/>
          </p:nvSpPr>
          <p:spPr>
            <a:xfrm>
              <a:off x="5291313" y="-360000"/>
              <a:ext cx="6480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i="0" u="none" strike="noStrike" cap="none">
                  <a:solidFill>
                    <a:schemeClr val="dk1"/>
                  </a:solidFill>
                  <a:latin typeface="Quattrocento Sans"/>
                  <a:ea typeface="Quattrocento Sans"/>
                  <a:cs typeface="Quattrocento Sans"/>
                  <a:sym typeface="Quattrocento Sans"/>
                </a:rPr>
                <a:t>Activate guides in the menu : </a:t>
              </a:r>
              <a:r>
                <a:rPr lang="nl" sz="800" b="1" i="0" u="none" strike="noStrike" cap="none">
                  <a:solidFill>
                    <a:schemeClr val="dk1"/>
                  </a:solidFill>
                  <a:latin typeface="Quattrocento Sans"/>
                  <a:ea typeface="Quattrocento Sans"/>
                  <a:cs typeface="Quattrocento Sans"/>
                  <a:sym typeface="Quattrocento Sans"/>
                </a:rPr>
                <a:t>View &gt; Show &gt; Guides</a:t>
              </a:r>
              <a:endParaRPr sz="800" b="0" i="0" u="none" strike="noStrike" cap="none">
                <a:solidFill>
                  <a:schemeClr val="dk1"/>
                </a:solidFill>
                <a:latin typeface="Quattrocento Sans"/>
                <a:ea typeface="Quattrocento Sans"/>
                <a:cs typeface="Quattrocento Sans"/>
                <a:sym typeface="Quattrocento Sans"/>
              </a:endParaRPr>
            </a:p>
          </p:txBody>
        </p:sp>
        <p:sp>
          <p:nvSpPr>
            <p:cNvPr id="885" name="Google Shape;885;p29"/>
            <p:cNvSpPr txBox="1"/>
            <p:nvPr/>
          </p:nvSpPr>
          <p:spPr>
            <a:xfrm>
              <a:off x="421200" y="-360000"/>
              <a:ext cx="4788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1" i="0" u="none" strike="noStrike" cap="none">
                  <a:solidFill>
                    <a:schemeClr val="dk1"/>
                  </a:solidFill>
                  <a:latin typeface="Quattrocento Sans"/>
                  <a:ea typeface="Quattrocento Sans"/>
                  <a:cs typeface="Quattrocento Sans"/>
                  <a:sym typeface="Quattrocento Sans"/>
                </a:rPr>
                <a:t>Please do not make any changes in the slide master!</a:t>
              </a:r>
              <a:endParaRPr sz="800" b="1" i="0" u="none" strike="noStrike" cap="none">
                <a:solidFill>
                  <a:schemeClr val="dk1"/>
                </a:solidFill>
                <a:latin typeface="Quattrocento Sans"/>
                <a:ea typeface="Quattrocento Sans"/>
                <a:cs typeface="Quattrocento Sans"/>
                <a:sym typeface="Quattrocento Sans"/>
              </a:endParaRPr>
            </a:p>
          </p:txBody>
        </p:sp>
        <p:grpSp>
          <p:nvGrpSpPr>
            <p:cNvPr id="886" name="Google Shape;886;p29"/>
            <p:cNvGrpSpPr/>
            <p:nvPr/>
          </p:nvGrpSpPr>
          <p:grpSpPr>
            <a:xfrm>
              <a:off x="-2074056" y="2110189"/>
              <a:ext cx="1908000" cy="2152500"/>
              <a:chOff x="12348000" y="1295998"/>
              <a:chExt cx="1908000" cy="2152500"/>
            </a:xfrm>
          </p:grpSpPr>
          <p:sp>
            <p:nvSpPr>
              <p:cNvPr id="887" name="Google Shape;887;p29"/>
              <p:cNvSpPr txBox="1"/>
              <p:nvPr/>
            </p:nvSpPr>
            <p:spPr>
              <a:xfrm>
                <a:off x="12348000" y="2447998"/>
                <a:ext cx="1908000" cy="10005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Replace image: </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First delete the already placed picture. </a:t>
                </a:r>
                <a:r>
                  <a:rPr lang="nl" sz="800" b="0">
                    <a:solidFill>
                      <a:schemeClr val="dk1"/>
                    </a:solidFill>
                    <a:latin typeface="Quattrocento Sans"/>
                    <a:ea typeface="Quattrocento Sans"/>
                    <a:cs typeface="Quattrocento Sans"/>
                    <a:sym typeface="Quattrocento Sans"/>
                  </a:rPr>
                  <a:t>Then insert a new image using drag-and-drop or the image button.</a:t>
                </a:r>
                <a:endParaRPr sz="800" b="0">
                  <a:solidFill>
                    <a:schemeClr val="dk1"/>
                  </a:solidFill>
                  <a:latin typeface="Quattrocento Sans"/>
                  <a:ea typeface="Quattrocento Sans"/>
                  <a:cs typeface="Quattrocento Sans"/>
                  <a:sym typeface="Quattrocento Sans"/>
                </a:endParaRPr>
              </a:p>
            </p:txBody>
          </p:sp>
          <p:sp>
            <p:nvSpPr>
              <p:cNvPr id="888" name="Google Shape;888;p29"/>
              <p:cNvSpPr txBox="1"/>
              <p:nvPr/>
            </p:nvSpPr>
            <p:spPr>
              <a:xfrm>
                <a:off x="12348000" y="1799998"/>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Adjust the image detail:</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Format &gt; Size &gt; Crop</a:t>
                </a:r>
                <a:endParaRPr sz="800" b="1">
                  <a:solidFill>
                    <a:schemeClr val="dk1"/>
                  </a:solidFill>
                  <a:latin typeface="Quattrocento Sans"/>
                  <a:ea typeface="Quattrocento Sans"/>
                  <a:cs typeface="Quattrocento Sans"/>
                  <a:sym typeface="Quattrocento Sans"/>
                </a:endParaRPr>
              </a:p>
            </p:txBody>
          </p:sp>
          <p:sp>
            <p:nvSpPr>
              <p:cNvPr id="889" name="Google Shape;889;p29"/>
              <p:cNvSpPr txBox="1"/>
              <p:nvPr/>
            </p:nvSpPr>
            <p:spPr>
              <a:xfrm>
                <a:off x="12348000" y="1295998"/>
                <a:ext cx="1908000" cy="432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Insert image via drag-and-drop or via the button.</a:t>
                </a:r>
                <a:endParaRPr sz="800" b="0">
                  <a:solidFill>
                    <a:schemeClr val="dk1"/>
                  </a:solidFill>
                  <a:latin typeface="Quattrocento Sans"/>
                  <a:ea typeface="Quattrocento Sans"/>
                  <a:cs typeface="Quattrocento Sans"/>
                  <a:sym typeface="Quattrocento Sans"/>
                </a:endParaRPr>
              </a:p>
            </p:txBody>
          </p:sp>
        </p:grpSp>
        <p:sp>
          <p:nvSpPr>
            <p:cNvPr id="890" name="Google Shape;890;p29"/>
            <p:cNvSpPr txBox="1"/>
            <p:nvPr/>
          </p:nvSpPr>
          <p:spPr>
            <a:xfrm>
              <a:off x="12348000" y="223200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Please list only </a:t>
              </a:r>
              <a:r>
                <a:rPr lang="nl" sz="800" b="1">
                  <a:solidFill>
                    <a:schemeClr val="dk1"/>
                  </a:solidFill>
                  <a:latin typeface="Quattrocento Sans"/>
                  <a:ea typeface="Quattrocento Sans"/>
                  <a:cs typeface="Quattrocento Sans"/>
                  <a:sym typeface="Quattrocento Sans"/>
                </a:rPr>
                <a:t>the main chapters</a:t>
              </a:r>
              <a:r>
                <a:rPr lang="nl" sz="800" b="0">
                  <a:solidFill>
                    <a:schemeClr val="dk1"/>
                  </a:solidFill>
                  <a:latin typeface="Quattrocento Sans"/>
                  <a:ea typeface="Quattrocento Sans"/>
                  <a:cs typeface="Quattrocento Sans"/>
                  <a:sym typeface="Quattrocento Sans"/>
                </a:rPr>
                <a:t> from the agenda.</a:t>
              </a:r>
              <a:endParaRPr sz="800" b="0">
                <a:solidFill>
                  <a:schemeClr val="dk1"/>
                </a:solidFill>
                <a:latin typeface="Quattrocento Sans"/>
                <a:ea typeface="Quattrocento Sans"/>
                <a:cs typeface="Quattrocento Sans"/>
                <a:sym typeface="Quattrocento Sans"/>
              </a:endParaRPr>
            </a:p>
          </p:txBody>
        </p:sp>
      </p:grpSp>
      <p:sp>
        <p:nvSpPr>
          <p:cNvPr id="891" name="Google Shape;891;p29"/>
          <p:cNvSpPr/>
          <p:nvPr/>
        </p:nvSpPr>
        <p:spPr>
          <a:xfrm>
            <a:off x="6902291" y="0"/>
            <a:ext cx="2241600" cy="51435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Quattrocento Sans"/>
              <a:ea typeface="Quattrocento Sans"/>
              <a:cs typeface="Quattrocento Sans"/>
              <a:sym typeface="Quattrocento Sans"/>
            </a:endParaRPr>
          </a:p>
        </p:txBody>
      </p:sp>
      <p:grpSp>
        <p:nvGrpSpPr>
          <p:cNvPr id="892" name="Google Shape;892;p29"/>
          <p:cNvGrpSpPr/>
          <p:nvPr/>
        </p:nvGrpSpPr>
        <p:grpSpPr>
          <a:xfrm>
            <a:off x="7037785" y="120253"/>
            <a:ext cx="2106257" cy="5024455"/>
            <a:chOff x="5911" y="101"/>
            <a:chExt cx="1769" cy="4220"/>
          </a:xfrm>
        </p:grpSpPr>
        <p:sp>
          <p:nvSpPr>
            <p:cNvPr id="893" name="Google Shape;893;p29"/>
            <p:cNvSpPr/>
            <p:nvPr/>
          </p:nvSpPr>
          <p:spPr>
            <a:xfrm>
              <a:off x="6922" y="200"/>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94" name="Google Shape;894;p29"/>
            <p:cNvSpPr/>
            <p:nvPr/>
          </p:nvSpPr>
          <p:spPr>
            <a:xfrm>
              <a:off x="6669" y="395"/>
              <a:ext cx="127" cy="197"/>
            </a:xfrm>
            <a:custGeom>
              <a:avLst/>
              <a:gdLst/>
              <a:ahLst/>
              <a:cxnLst/>
              <a:rect l="l" t="t" r="r" b="b"/>
              <a:pathLst>
                <a:path w="554" h="865" extrusionOk="0">
                  <a:moveTo>
                    <a:pt x="0" y="433"/>
                  </a:moveTo>
                  <a:lnTo>
                    <a:pt x="554" y="865"/>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95" name="Google Shape;895;p29"/>
            <p:cNvSpPr/>
            <p:nvPr/>
          </p:nvSpPr>
          <p:spPr>
            <a:xfrm>
              <a:off x="6416" y="101"/>
              <a:ext cx="127"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A88C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96" name="Google Shape;896;p29"/>
            <p:cNvSpPr/>
            <p:nvPr/>
          </p:nvSpPr>
          <p:spPr>
            <a:xfrm>
              <a:off x="6543" y="494"/>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97" name="Google Shape;897;p29"/>
            <p:cNvSpPr/>
            <p:nvPr/>
          </p:nvSpPr>
          <p:spPr>
            <a:xfrm>
              <a:off x="6922" y="494"/>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98" name="Google Shape;898;p29"/>
            <p:cNvSpPr/>
            <p:nvPr/>
          </p:nvSpPr>
          <p:spPr>
            <a:xfrm>
              <a:off x="6796" y="691"/>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99" name="Google Shape;899;p29"/>
            <p:cNvSpPr/>
            <p:nvPr/>
          </p:nvSpPr>
          <p:spPr>
            <a:xfrm>
              <a:off x="6290" y="297"/>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EF3A8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00" name="Google Shape;900;p29"/>
            <p:cNvSpPr/>
            <p:nvPr/>
          </p:nvSpPr>
          <p:spPr>
            <a:xfrm>
              <a:off x="7175" y="101"/>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01" name="Google Shape;901;p29"/>
            <p:cNvSpPr/>
            <p:nvPr/>
          </p:nvSpPr>
          <p:spPr>
            <a:xfrm>
              <a:off x="6543" y="298"/>
              <a:ext cx="126" cy="197"/>
            </a:xfrm>
            <a:custGeom>
              <a:avLst/>
              <a:gdLst/>
              <a:ahLst/>
              <a:cxnLst/>
              <a:rect l="l" t="t" r="r" b="b"/>
              <a:pathLst>
                <a:path w="555" h="866" extrusionOk="0">
                  <a:moveTo>
                    <a:pt x="0" y="433"/>
                  </a:moveTo>
                  <a:lnTo>
                    <a:pt x="555" y="866"/>
                  </a:lnTo>
                  <a:lnTo>
                    <a:pt x="555" y="433"/>
                  </a:lnTo>
                  <a:lnTo>
                    <a:pt x="555" y="0"/>
                  </a:lnTo>
                  <a:lnTo>
                    <a:pt x="0" y="433"/>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02" name="Google Shape;902;p29"/>
            <p:cNvSpPr/>
            <p:nvPr/>
          </p:nvSpPr>
          <p:spPr>
            <a:xfrm>
              <a:off x="7048" y="494"/>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03" name="Google Shape;903;p29"/>
            <p:cNvSpPr/>
            <p:nvPr/>
          </p:nvSpPr>
          <p:spPr>
            <a:xfrm>
              <a:off x="6796" y="200"/>
              <a:ext cx="126" cy="197"/>
            </a:xfrm>
            <a:custGeom>
              <a:avLst/>
              <a:gdLst/>
              <a:ahLst/>
              <a:cxnLst/>
              <a:rect l="l" t="t" r="r" b="b"/>
              <a:pathLst>
                <a:path w="554" h="865" extrusionOk="0">
                  <a:moveTo>
                    <a:pt x="0" y="0"/>
                  </a:moveTo>
                  <a:lnTo>
                    <a:pt x="0" y="433"/>
                  </a:lnTo>
                  <a:lnTo>
                    <a:pt x="0" y="865"/>
                  </a:lnTo>
                  <a:lnTo>
                    <a:pt x="554" y="433"/>
                  </a:lnTo>
                  <a:lnTo>
                    <a:pt x="0" y="0"/>
                  </a:lnTo>
                  <a:close/>
                </a:path>
              </a:pathLst>
            </a:custGeom>
            <a:solidFill>
              <a:srgbClr val="B9EDE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04" name="Google Shape;904;p29"/>
            <p:cNvSpPr/>
            <p:nvPr/>
          </p:nvSpPr>
          <p:spPr>
            <a:xfrm>
              <a:off x="6290" y="494"/>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3B91D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05" name="Google Shape;905;p29"/>
            <p:cNvSpPr/>
            <p:nvPr/>
          </p:nvSpPr>
          <p:spPr>
            <a:xfrm>
              <a:off x="6037" y="395"/>
              <a:ext cx="127"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06" name="Google Shape;906;p29"/>
            <p:cNvSpPr/>
            <p:nvPr/>
          </p:nvSpPr>
          <p:spPr>
            <a:xfrm>
              <a:off x="6164" y="59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07" name="Google Shape;907;p29"/>
            <p:cNvSpPr/>
            <p:nvPr/>
          </p:nvSpPr>
          <p:spPr>
            <a:xfrm>
              <a:off x="7301" y="296"/>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08" name="Google Shape;908;p29"/>
            <p:cNvSpPr/>
            <p:nvPr/>
          </p:nvSpPr>
          <p:spPr>
            <a:xfrm>
              <a:off x="6416" y="494"/>
              <a:ext cx="127"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B9EDE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09" name="Google Shape;909;p29"/>
            <p:cNvSpPr/>
            <p:nvPr/>
          </p:nvSpPr>
          <p:spPr>
            <a:xfrm>
              <a:off x="5911" y="200"/>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10" name="Google Shape;910;p29"/>
            <p:cNvSpPr/>
            <p:nvPr/>
          </p:nvSpPr>
          <p:spPr>
            <a:xfrm>
              <a:off x="7427" y="395"/>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11" name="Google Shape;911;p29"/>
            <p:cNvSpPr/>
            <p:nvPr/>
          </p:nvSpPr>
          <p:spPr>
            <a:xfrm>
              <a:off x="7554" y="3928"/>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4FBAD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12" name="Google Shape;912;p29"/>
            <p:cNvSpPr/>
            <p:nvPr/>
          </p:nvSpPr>
          <p:spPr>
            <a:xfrm>
              <a:off x="7427" y="3731"/>
              <a:ext cx="127"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13" name="Google Shape;913;p29"/>
            <p:cNvSpPr/>
            <p:nvPr/>
          </p:nvSpPr>
          <p:spPr>
            <a:xfrm>
              <a:off x="7554" y="3633"/>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14" name="Google Shape;914;p29"/>
            <p:cNvSpPr/>
            <p:nvPr/>
          </p:nvSpPr>
          <p:spPr>
            <a:xfrm>
              <a:off x="7427" y="3829"/>
              <a:ext cx="127"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B9EDE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15" name="Google Shape;915;p29"/>
            <p:cNvSpPr/>
            <p:nvPr/>
          </p:nvSpPr>
          <p:spPr>
            <a:xfrm>
              <a:off x="7427" y="4124"/>
              <a:ext cx="127"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16" name="Google Shape;916;p29"/>
            <p:cNvSpPr/>
            <p:nvPr/>
          </p:nvSpPr>
          <p:spPr>
            <a:xfrm>
              <a:off x="7554" y="4026"/>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9865B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grpSp>
      <p:pic>
        <p:nvPicPr>
          <p:cNvPr id="917" name="Google Shape;917;p29"/>
          <p:cNvPicPr preferRelativeResize="0"/>
          <p:nvPr/>
        </p:nvPicPr>
        <p:blipFill rotWithShape="1">
          <a:blip r:embed="rId2">
            <a:alphaModFix/>
          </a:blip>
          <a:srcRect/>
          <a:stretch/>
        </p:blipFill>
        <p:spPr>
          <a:xfrm>
            <a:off x="230162" y="230647"/>
            <a:ext cx="1269000" cy="515967"/>
          </a:xfrm>
          <a:prstGeom prst="rect">
            <a:avLst/>
          </a:prstGeom>
          <a:noFill/>
          <a:ln>
            <a:noFill/>
          </a:ln>
        </p:spPr>
      </p:pic>
      <p:sp>
        <p:nvSpPr>
          <p:cNvPr id="918" name="Google Shape;918;p29"/>
          <p:cNvSpPr txBox="1">
            <a:spLocks noGrp="1"/>
          </p:cNvSpPr>
          <p:nvPr>
            <p:ph type="sldNum" idx="12"/>
          </p:nvPr>
        </p:nvSpPr>
        <p:spPr>
          <a:xfrm>
            <a:off x="8317170" y="4811078"/>
            <a:ext cx="378000" cy="139200"/>
          </a:xfrm>
          <a:prstGeom prst="rect">
            <a:avLst/>
          </a:prstGeom>
          <a:noFill/>
          <a:ln>
            <a:noFill/>
          </a:ln>
        </p:spPr>
        <p:txBody>
          <a:bodyPr spcFirstLastPara="1" wrap="square" lIns="0" tIns="0" rIns="0" bIns="24300" anchor="ctr" anchorCtr="0">
            <a:noAutofit/>
          </a:bodyPr>
          <a:lstStyle>
            <a:lvl1pPr marL="0" lvl="0" indent="0" algn="r">
              <a:lnSpc>
                <a:spcPct val="100000"/>
              </a:lnSpc>
              <a:spcBef>
                <a:spcPts val="0"/>
              </a:spcBef>
              <a:buClr>
                <a:schemeClr val="lt1"/>
              </a:buClr>
              <a:buSzPts val="900"/>
              <a:buNone/>
              <a:defRPr sz="900" b="1">
                <a:solidFill>
                  <a:schemeClr val="lt1"/>
                </a:solidFill>
                <a:latin typeface="Quattrocento Sans"/>
                <a:ea typeface="Quattrocento Sans"/>
                <a:cs typeface="Quattrocento Sans"/>
                <a:sym typeface="Quattrocento Sans"/>
              </a:defRPr>
            </a:lvl1pPr>
            <a:lvl2pPr marL="0" lvl="1" indent="0" algn="r">
              <a:lnSpc>
                <a:spcPct val="100000"/>
              </a:lnSpc>
              <a:spcBef>
                <a:spcPts val="0"/>
              </a:spcBef>
              <a:buClr>
                <a:schemeClr val="lt1"/>
              </a:buClr>
              <a:buSzPts val="900"/>
              <a:buNone/>
              <a:defRPr sz="900" b="1">
                <a:solidFill>
                  <a:schemeClr val="lt1"/>
                </a:solidFill>
                <a:latin typeface="Quattrocento Sans"/>
                <a:ea typeface="Quattrocento Sans"/>
                <a:cs typeface="Quattrocento Sans"/>
                <a:sym typeface="Quattrocento Sans"/>
              </a:defRPr>
            </a:lvl2pPr>
            <a:lvl3pPr marL="0" lvl="2" indent="0" algn="r">
              <a:lnSpc>
                <a:spcPct val="100000"/>
              </a:lnSpc>
              <a:spcBef>
                <a:spcPts val="0"/>
              </a:spcBef>
              <a:buClr>
                <a:schemeClr val="lt1"/>
              </a:buClr>
              <a:buSzPts val="900"/>
              <a:buNone/>
              <a:defRPr sz="900" b="1">
                <a:solidFill>
                  <a:schemeClr val="lt1"/>
                </a:solidFill>
                <a:latin typeface="Quattrocento Sans"/>
                <a:ea typeface="Quattrocento Sans"/>
                <a:cs typeface="Quattrocento Sans"/>
                <a:sym typeface="Quattrocento Sans"/>
              </a:defRPr>
            </a:lvl3pPr>
            <a:lvl4pPr marL="0" lvl="3" indent="0" algn="r">
              <a:lnSpc>
                <a:spcPct val="100000"/>
              </a:lnSpc>
              <a:spcBef>
                <a:spcPts val="0"/>
              </a:spcBef>
              <a:buClr>
                <a:schemeClr val="lt1"/>
              </a:buClr>
              <a:buSzPts val="900"/>
              <a:buNone/>
              <a:defRPr sz="900" b="1">
                <a:solidFill>
                  <a:schemeClr val="lt1"/>
                </a:solidFill>
                <a:latin typeface="Quattrocento Sans"/>
                <a:ea typeface="Quattrocento Sans"/>
                <a:cs typeface="Quattrocento Sans"/>
                <a:sym typeface="Quattrocento Sans"/>
              </a:defRPr>
            </a:lvl4pPr>
            <a:lvl5pPr marL="0" lvl="4" indent="0" algn="r">
              <a:lnSpc>
                <a:spcPct val="100000"/>
              </a:lnSpc>
              <a:spcBef>
                <a:spcPts val="0"/>
              </a:spcBef>
              <a:buClr>
                <a:schemeClr val="lt1"/>
              </a:buClr>
              <a:buSzPts val="900"/>
              <a:buNone/>
              <a:defRPr sz="900" b="1">
                <a:solidFill>
                  <a:schemeClr val="lt1"/>
                </a:solidFill>
                <a:latin typeface="Quattrocento Sans"/>
                <a:ea typeface="Quattrocento Sans"/>
                <a:cs typeface="Quattrocento Sans"/>
                <a:sym typeface="Quattrocento Sans"/>
              </a:defRPr>
            </a:lvl5pPr>
            <a:lvl6pPr marL="0" lvl="5" indent="0" algn="r">
              <a:lnSpc>
                <a:spcPct val="100000"/>
              </a:lnSpc>
              <a:spcBef>
                <a:spcPts val="0"/>
              </a:spcBef>
              <a:buClr>
                <a:schemeClr val="lt1"/>
              </a:buClr>
              <a:buSzPts val="900"/>
              <a:buNone/>
              <a:defRPr sz="900" b="1">
                <a:solidFill>
                  <a:schemeClr val="lt1"/>
                </a:solidFill>
                <a:latin typeface="Quattrocento Sans"/>
                <a:ea typeface="Quattrocento Sans"/>
                <a:cs typeface="Quattrocento Sans"/>
                <a:sym typeface="Quattrocento Sans"/>
              </a:defRPr>
            </a:lvl6pPr>
            <a:lvl7pPr marL="0" lvl="6" indent="0" algn="r">
              <a:lnSpc>
                <a:spcPct val="100000"/>
              </a:lnSpc>
              <a:spcBef>
                <a:spcPts val="0"/>
              </a:spcBef>
              <a:buClr>
                <a:schemeClr val="lt1"/>
              </a:buClr>
              <a:buSzPts val="900"/>
              <a:buNone/>
              <a:defRPr sz="900" b="1">
                <a:solidFill>
                  <a:schemeClr val="lt1"/>
                </a:solidFill>
                <a:latin typeface="Quattrocento Sans"/>
                <a:ea typeface="Quattrocento Sans"/>
                <a:cs typeface="Quattrocento Sans"/>
                <a:sym typeface="Quattrocento Sans"/>
              </a:defRPr>
            </a:lvl7pPr>
            <a:lvl8pPr marL="0" lvl="7" indent="0" algn="r">
              <a:lnSpc>
                <a:spcPct val="100000"/>
              </a:lnSpc>
              <a:spcBef>
                <a:spcPts val="0"/>
              </a:spcBef>
              <a:buClr>
                <a:schemeClr val="lt1"/>
              </a:buClr>
              <a:buSzPts val="900"/>
              <a:buNone/>
              <a:defRPr sz="900" b="1">
                <a:solidFill>
                  <a:schemeClr val="lt1"/>
                </a:solidFill>
                <a:latin typeface="Quattrocento Sans"/>
                <a:ea typeface="Quattrocento Sans"/>
                <a:cs typeface="Quattrocento Sans"/>
                <a:sym typeface="Quattrocento Sans"/>
              </a:defRPr>
            </a:lvl8pPr>
            <a:lvl9pPr marL="0" lvl="8" indent="0" algn="r">
              <a:lnSpc>
                <a:spcPct val="100000"/>
              </a:lnSpc>
              <a:spcBef>
                <a:spcPts val="0"/>
              </a:spcBef>
              <a:buClr>
                <a:schemeClr val="lt1"/>
              </a:buClr>
              <a:buSzPts val="900"/>
              <a:buNone/>
              <a:defRPr sz="900" b="1">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nl"/>
              <a:t>‹#›</a:t>
            </a:fld>
            <a:endParaRPr/>
          </a:p>
        </p:txBody>
      </p:sp>
      <p:sp>
        <p:nvSpPr>
          <p:cNvPr id="919" name="Google Shape;919;p29"/>
          <p:cNvSpPr txBox="1">
            <a:spLocks noGrp="1"/>
          </p:cNvSpPr>
          <p:nvPr>
            <p:ph type="ftr" idx="11"/>
          </p:nvPr>
        </p:nvSpPr>
        <p:spPr>
          <a:xfrm>
            <a:off x="315900" y="4811078"/>
            <a:ext cx="19200" cy="139200"/>
          </a:xfrm>
          <a:prstGeom prst="rect">
            <a:avLst/>
          </a:prstGeom>
          <a:solidFill>
            <a:schemeClr val="dk2"/>
          </a:solidFill>
          <a:ln>
            <a:noFill/>
          </a:ln>
        </p:spPr>
        <p:txBody>
          <a:bodyPr spcFirstLastPara="1" wrap="square" lIns="178200" tIns="0" rIns="0" bIns="24300" anchor="ctr" anchorCtr="0">
            <a:noAutofit/>
          </a:bodyPr>
          <a:lstStyle>
            <a:lvl1pPr lvl="0" algn="l">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0" name="Google Shape;920;p29"/>
          <p:cNvSpPr txBox="1">
            <a:spLocks noGrp="1"/>
          </p:cNvSpPr>
          <p:nvPr>
            <p:ph type="body" idx="1"/>
          </p:nvPr>
        </p:nvSpPr>
        <p:spPr>
          <a:xfrm>
            <a:off x="7187804" y="1522809"/>
            <a:ext cx="1639500" cy="2993100"/>
          </a:xfrm>
          <a:prstGeom prst="rect">
            <a:avLst/>
          </a:prstGeom>
          <a:noFill/>
          <a:ln>
            <a:noFill/>
          </a:ln>
        </p:spPr>
        <p:txBody>
          <a:bodyPr spcFirstLastPara="1" wrap="square" lIns="0" tIns="0" rIns="0" bIns="0" anchor="t" anchorCtr="0">
            <a:noAutofit/>
          </a:bodyPr>
          <a:lstStyle>
            <a:lvl1pPr marL="457200" lvl="0" indent="-298450" algn="l">
              <a:lnSpc>
                <a:spcPct val="100000"/>
              </a:lnSpc>
              <a:spcBef>
                <a:spcPts val="0"/>
              </a:spcBef>
              <a:spcAft>
                <a:spcPts val="0"/>
              </a:spcAft>
              <a:buClr>
                <a:schemeClr val="lt1"/>
              </a:buClr>
              <a:buSzPts val="1100"/>
              <a:buFont typeface="Quattrocento Sans"/>
              <a:buAutoNum type="arabicPeriod"/>
              <a:defRPr sz="1100" b="0">
                <a:solidFill>
                  <a:schemeClr val="lt1"/>
                </a:solidFill>
              </a:defRPr>
            </a:lvl1pPr>
            <a:lvl2pPr marL="914400" lvl="1" indent="-298450" algn="l">
              <a:lnSpc>
                <a:spcPct val="100000"/>
              </a:lnSpc>
              <a:spcBef>
                <a:spcPts val="600"/>
              </a:spcBef>
              <a:spcAft>
                <a:spcPts val="0"/>
              </a:spcAft>
              <a:buClr>
                <a:schemeClr val="lt1"/>
              </a:buClr>
              <a:buSzPts val="1100"/>
              <a:buFont typeface="Quattrocento Sans"/>
              <a:buAutoNum type="arabicPeriod"/>
              <a:defRPr sz="1100" b="0">
                <a:solidFill>
                  <a:schemeClr val="lt1"/>
                </a:solidFill>
              </a:defRPr>
            </a:lvl2pPr>
            <a:lvl3pPr marL="1371600" lvl="2" indent="-298450" algn="l">
              <a:lnSpc>
                <a:spcPct val="100000"/>
              </a:lnSpc>
              <a:spcBef>
                <a:spcPts val="600"/>
              </a:spcBef>
              <a:spcAft>
                <a:spcPts val="0"/>
              </a:spcAft>
              <a:buClr>
                <a:schemeClr val="lt1"/>
              </a:buClr>
              <a:buSzPts val="1100"/>
              <a:buFont typeface="Quattrocento Sans"/>
              <a:buAutoNum type="arabicPeriod"/>
              <a:defRPr sz="1100" b="0">
                <a:solidFill>
                  <a:schemeClr val="lt1"/>
                </a:solidFill>
              </a:defRPr>
            </a:lvl3pPr>
            <a:lvl4pPr marL="1828800" lvl="3" indent="-298450" algn="l">
              <a:lnSpc>
                <a:spcPct val="100000"/>
              </a:lnSpc>
              <a:spcBef>
                <a:spcPts val="600"/>
              </a:spcBef>
              <a:spcAft>
                <a:spcPts val="0"/>
              </a:spcAft>
              <a:buClr>
                <a:schemeClr val="lt1"/>
              </a:buClr>
              <a:buSzPts val="1100"/>
              <a:buFont typeface="Quattrocento Sans"/>
              <a:buAutoNum type="arabicPeriod"/>
              <a:defRPr sz="1100" b="0">
                <a:solidFill>
                  <a:schemeClr val="lt1"/>
                </a:solidFill>
              </a:defRPr>
            </a:lvl4pPr>
            <a:lvl5pPr marL="2286000" lvl="4" indent="-298450" algn="l">
              <a:lnSpc>
                <a:spcPct val="100000"/>
              </a:lnSpc>
              <a:spcBef>
                <a:spcPts val="600"/>
              </a:spcBef>
              <a:spcAft>
                <a:spcPts val="0"/>
              </a:spcAft>
              <a:buClr>
                <a:schemeClr val="lt1"/>
              </a:buClr>
              <a:buSzPts val="1100"/>
              <a:buFont typeface="Quattrocento Sans"/>
              <a:buAutoNum type="arabicPeriod"/>
              <a:defRPr sz="1100" b="0">
                <a:solidFill>
                  <a:schemeClr val="lt1"/>
                </a:solidFill>
              </a:defRPr>
            </a:lvl5pPr>
            <a:lvl6pPr marL="2743200" lvl="5" indent="-298450" algn="l">
              <a:lnSpc>
                <a:spcPct val="100000"/>
              </a:lnSpc>
              <a:spcBef>
                <a:spcPts val="600"/>
              </a:spcBef>
              <a:spcAft>
                <a:spcPts val="0"/>
              </a:spcAft>
              <a:buClr>
                <a:schemeClr val="lt1"/>
              </a:buClr>
              <a:buSzPts val="1100"/>
              <a:buFont typeface="Quattrocento Sans"/>
              <a:buAutoNum type="arabicPeriod"/>
              <a:defRPr sz="1100" b="0">
                <a:solidFill>
                  <a:schemeClr val="lt1"/>
                </a:solidFill>
              </a:defRPr>
            </a:lvl6pPr>
            <a:lvl7pPr marL="3200400" lvl="6" indent="-298450" algn="l">
              <a:lnSpc>
                <a:spcPct val="100000"/>
              </a:lnSpc>
              <a:spcBef>
                <a:spcPts val="600"/>
              </a:spcBef>
              <a:spcAft>
                <a:spcPts val="0"/>
              </a:spcAft>
              <a:buClr>
                <a:schemeClr val="lt1"/>
              </a:buClr>
              <a:buSzPts val="1100"/>
              <a:buFont typeface="Quattrocento Sans"/>
              <a:buAutoNum type="arabicPeriod"/>
              <a:defRPr sz="1100" b="0">
                <a:solidFill>
                  <a:schemeClr val="lt1"/>
                </a:solidFill>
              </a:defRPr>
            </a:lvl7pPr>
            <a:lvl8pPr marL="3657600" lvl="7" indent="-298450" algn="l">
              <a:lnSpc>
                <a:spcPct val="100000"/>
              </a:lnSpc>
              <a:spcBef>
                <a:spcPts val="600"/>
              </a:spcBef>
              <a:spcAft>
                <a:spcPts val="0"/>
              </a:spcAft>
              <a:buClr>
                <a:schemeClr val="lt1"/>
              </a:buClr>
              <a:buSzPts val="1100"/>
              <a:buFont typeface="Quattrocento Sans"/>
              <a:buAutoNum type="arabicPeriod"/>
              <a:defRPr sz="1100" b="0">
                <a:solidFill>
                  <a:schemeClr val="lt1"/>
                </a:solidFill>
              </a:defRPr>
            </a:lvl8pPr>
            <a:lvl9pPr marL="4114800" lvl="8" indent="-298450" algn="l">
              <a:lnSpc>
                <a:spcPct val="100000"/>
              </a:lnSpc>
              <a:spcBef>
                <a:spcPts val="600"/>
              </a:spcBef>
              <a:spcAft>
                <a:spcPts val="600"/>
              </a:spcAft>
              <a:buClr>
                <a:schemeClr val="lt1"/>
              </a:buClr>
              <a:buSzPts val="1100"/>
              <a:buFont typeface="Quattrocento Sans"/>
              <a:buAutoNum type="arabicPeriod"/>
              <a:defRPr sz="1100" b="0">
                <a:solidFill>
                  <a:schemeClr val="lt1"/>
                </a:solidFill>
              </a:defRPr>
            </a:lvl9pPr>
          </a:lstStyle>
          <a:p>
            <a:endParaRPr/>
          </a:p>
        </p:txBody>
      </p:sp>
      <p:sp>
        <p:nvSpPr>
          <p:cNvPr id="921" name="Google Shape;921;p29"/>
          <p:cNvSpPr txBox="1">
            <a:spLocks noGrp="1"/>
          </p:cNvSpPr>
          <p:nvPr>
            <p:ph type="body" idx="2"/>
          </p:nvPr>
        </p:nvSpPr>
        <p:spPr>
          <a:xfrm>
            <a:off x="2708671" y="1697831"/>
            <a:ext cx="3942300" cy="2818200"/>
          </a:xfrm>
          <a:prstGeom prst="rect">
            <a:avLst/>
          </a:prstGeom>
          <a:noFill/>
          <a:ln>
            <a:noFill/>
          </a:ln>
        </p:spPr>
        <p:txBody>
          <a:bodyPr spcFirstLastPara="1" wrap="square" lIns="0" tIns="0" rIns="0" bIns="0" anchor="t" anchorCtr="0">
            <a:noAutofit/>
          </a:bodyPr>
          <a:lstStyle>
            <a:lvl1pPr marL="457200" lvl="0" indent="-228600" algn="l">
              <a:lnSpc>
                <a:spcPct val="113000"/>
              </a:lnSpc>
              <a:spcBef>
                <a:spcPts val="0"/>
              </a:spcBef>
              <a:spcAft>
                <a:spcPts val="0"/>
              </a:spcAft>
              <a:buClr>
                <a:schemeClr val="dk1"/>
              </a:buClr>
              <a:buSzPts val="1400"/>
              <a:buNone/>
              <a:defRPr/>
            </a:lvl1pPr>
            <a:lvl2pPr marL="914400" lvl="1" indent="-317500" algn="l">
              <a:lnSpc>
                <a:spcPct val="113000"/>
              </a:lnSpc>
              <a:spcBef>
                <a:spcPts val="0"/>
              </a:spcBef>
              <a:spcAft>
                <a:spcPts val="0"/>
              </a:spcAft>
              <a:buClr>
                <a:schemeClr val="dk1"/>
              </a:buClr>
              <a:buSzPts val="14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17500" algn="l">
              <a:lnSpc>
                <a:spcPct val="113000"/>
              </a:lnSpc>
              <a:spcBef>
                <a:spcPts val="200"/>
              </a:spcBef>
              <a:spcAft>
                <a:spcPts val="0"/>
              </a:spcAft>
              <a:buClr>
                <a:schemeClr val="dk1"/>
              </a:buClr>
              <a:buSzPts val="1400"/>
              <a:buAutoNum type="arabicPeriod"/>
              <a:defRPr/>
            </a:lvl5pPr>
            <a:lvl6pPr marL="2743200" lvl="5" indent="-304800" algn="l">
              <a:lnSpc>
                <a:spcPct val="113000"/>
              </a:lnSpc>
              <a:spcBef>
                <a:spcPts val="500"/>
              </a:spcBef>
              <a:spcAft>
                <a:spcPts val="0"/>
              </a:spcAft>
              <a:buClr>
                <a:schemeClr val="dk1"/>
              </a:buClr>
              <a:buSzPts val="1200"/>
              <a:buAutoNum type="alphaLcPeriod"/>
              <a:defRPr/>
            </a:lvl6pPr>
            <a:lvl7pPr marL="3200400" lvl="6" indent="-304800" algn="l">
              <a:lnSpc>
                <a:spcPct val="113000"/>
              </a:lnSpc>
              <a:spcBef>
                <a:spcPts val="500"/>
              </a:spcBef>
              <a:spcAft>
                <a:spcPts val="0"/>
              </a:spcAft>
              <a:buClr>
                <a:schemeClr val="dk1"/>
              </a:buClr>
              <a:buSzPts val="1200"/>
              <a:buAutoNum type="romanLcPeriod"/>
              <a:defRPr/>
            </a:lvl7pPr>
            <a:lvl8pPr marL="3657600" lvl="7" indent="-317500" algn="l">
              <a:lnSpc>
                <a:spcPct val="113000"/>
              </a:lnSpc>
              <a:spcBef>
                <a:spcPts val="0"/>
              </a:spcBef>
              <a:spcAft>
                <a:spcPts val="0"/>
              </a:spcAft>
              <a:buClr>
                <a:schemeClr val="dk1"/>
              </a:buClr>
              <a:buSzPts val="1400"/>
              <a:buChar char="⬜"/>
              <a:defRPr/>
            </a:lvl8pPr>
            <a:lvl9pPr marL="4114800" lvl="8" indent="-317500" algn="l">
              <a:lnSpc>
                <a:spcPct val="113000"/>
              </a:lnSpc>
              <a:spcBef>
                <a:spcPts val="0"/>
              </a:spcBef>
              <a:spcAft>
                <a:spcPts val="0"/>
              </a:spcAft>
              <a:buClr>
                <a:schemeClr val="dk1"/>
              </a:buClr>
              <a:buSzPts val="1400"/>
              <a:buChar char="⬜"/>
              <a:defRPr/>
            </a:lvl9pPr>
          </a:lstStyle>
          <a:p>
            <a:endParaRPr/>
          </a:p>
        </p:txBody>
      </p:sp>
      <p:sp>
        <p:nvSpPr>
          <p:cNvPr id="922" name="Google Shape;922;p29"/>
          <p:cNvSpPr txBox="1">
            <a:spLocks noGrp="1"/>
          </p:cNvSpPr>
          <p:nvPr>
            <p:ph type="title"/>
          </p:nvPr>
        </p:nvSpPr>
        <p:spPr>
          <a:xfrm>
            <a:off x="2708673" y="934642"/>
            <a:ext cx="3942300" cy="648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9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3" name="Google Shape;923;p29"/>
          <p:cNvSpPr txBox="1">
            <a:spLocks noGrp="1"/>
          </p:cNvSpPr>
          <p:nvPr>
            <p:ph type="body" idx="3"/>
          </p:nvPr>
        </p:nvSpPr>
        <p:spPr>
          <a:xfrm>
            <a:off x="316706" y="4326731"/>
            <a:ext cx="2170500" cy="189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100"/>
              <a:buFont typeface="Quattrocento Sans"/>
              <a:buNone/>
              <a:defRPr sz="1100">
                <a:latin typeface="Quattrocento Sans"/>
                <a:ea typeface="Quattrocento Sans"/>
                <a:cs typeface="Quattrocento Sans"/>
                <a:sym typeface="Quattrocento Sans"/>
              </a:defRPr>
            </a:lvl1pPr>
            <a:lvl2pPr marL="914400" lvl="1" indent="-228600" algn="l">
              <a:lnSpc>
                <a:spcPct val="100000"/>
              </a:lnSpc>
              <a:spcBef>
                <a:spcPts val="0"/>
              </a:spcBef>
              <a:spcAft>
                <a:spcPts val="0"/>
              </a:spcAft>
              <a:buClr>
                <a:schemeClr val="dk1"/>
              </a:buClr>
              <a:buSzPts val="1100"/>
              <a:buFont typeface="Quattrocento Sans"/>
              <a:buNone/>
              <a:defRPr sz="1100">
                <a:latin typeface="Quattrocento Sans"/>
                <a:ea typeface="Quattrocento Sans"/>
                <a:cs typeface="Quattrocento Sans"/>
                <a:sym typeface="Quattrocento Sans"/>
              </a:defRPr>
            </a:lvl2pPr>
            <a:lvl3pPr marL="1371600" lvl="2" indent="-228600" algn="l">
              <a:lnSpc>
                <a:spcPct val="100000"/>
              </a:lnSpc>
              <a:spcBef>
                <a:spcPts val="0"/>
              </a:spcBef>
              <a:spcAft>
                <a:spcPts val="0"/>
              </a:spcAft>
              <a:buClr>
                <a:schemeClr val="dk1"/>
              </a:buClr>
              <a:buSzPts val="1100"/>
              <a:buFont typeface="Quattrocento Sans"/>
              <a:buNone/>
              <a:defRPr sz="1100">
                <a:latin typeface="Quattrocento Sans"/>
                <a:ea typeface="Quattrocento Sans"/>
                <a:cs typeface="Quattrocento Sans"/>
                <a:sym typeface="Quattrocento Sans"/>
              </a:defRPr>
            </a:lvl3pPr>
            <a:lvl4pPr marL="1828800" lvl="3" indent="-228600" algn="l">
              <a:lnSpc>
                <a:spcPct val="100000"/>
              </a:lnSpc>
              <a:spcBef>
                <a:spcPts val="0"/>
              </a:spcBef>
              <a:spcAft>
                <a:spcPts val="0"/>
              </a:spcAft>
              <a:buClr>
                <a:schemeClr val="dk1"/>
              </a:buClr>
              <a:buSzPts val="1100"/>
              <a:buFont typeface="Quattrocento Sans"/>
              <a:buNone/>
              <a:defRPr sz="1100">
                <a:latin typeface="Quattrocento Sans"/>
                <a:ea typeface="Quattrocento Sans"/>
                <a:cs typeface="Quattrocento Sans"/>
                <a:sym typeface="Quattrocento Sans"/>
              </a:defRPr>
            </a:lvl4pPr>
            <a:lvl5pPr marL="2286000" lvl="4" indent="-228600" algn="l">
              <a:lnSpc>
                <a:spcPct val="100000"/>
              </a:lnSpc>
              <a:spcBef>
                <a:spcPts val="0"/>
              </a:spcBef>
              <a:spcAft>
                <a:spcPts val="0"/>
              </a:spcAft>
              <a:buClr>
                <a:schemeClr val="dk1"/>
              </a:buClr>
              <a:buSzPts val="1100"/>
              <a:buFont typeface="Quattrocento Sans"/>
              <a:buNone/>
              <a:defRPr sz="1100">
                <a:latin typeface="Quattrocento Sans"/>
                <a:ea typeface="Quattrocento Sans"/>
                <a:cs typeface="Quattrocento Sans"/>
                <a:sym typeface="Quattrocento Sans"/>
              </a:defRPr>
            </a:lvl5pPr>
            <a:lvl6pPr marL="2743200" lvl="5" indent="-228600" algn="l">
              <a:lnSpc>
                <a:spcPct val="100000"/>
              </a:lnSpc>
              <a:spcBef>
                <a:spcPts val="0"/>
              </a:spcBef>
              <a:spcAft>
                <a:spcPts val="0"/>
              </a:spcAft>
              <a:buClr>
                <a:schemeClr val="dk1"/>
              </a:buClr>
              <a:buSzPts val="1100"/>
              <a:buFont typeface="Quattrocento Sans"/>
              <a:buNone/>
              <a:defRPr sz="1100">
                <a:latin typeface="Quattrocento Sans"/>
                <a:ea typeface="Quattrocento Sans"/>
                <a:cs typeface="Quattrocento Sans"/>
                <a:sym typeface="Quattrocento Sans"/>
              </a:defRPr>
            </a:lvl6pPr>
            <a:lvl7pPr marL="3200400" lvl="6" indent="-228600" algn="l">
              <a:lnSpc>
                <a:spcPct val="100000"/>
              </a:lnSpc>
              <a:spcBef>
                <a:spcPts val="0"/>
              </a:spcBef>
              <a:spcAft>
                <a:spcPts val="0"/>
              </a:spcAft>
              <a:buClr>
                <a:schemeClr val="dk1"/>
              </a:buClr>
              <a:buSzPts val="1100"/>
              <a:buFont typeface="Quattrocento Sans"/>
              <a:buNone/>
              <a:defRPr sz="1100">
                <a:latin typeface="Quattrocento Sans"/>
                <a:ea typeface="Quattrocento Sans"/>
                <a:cs typeface="Quattrocento Sans"/>
                <a:sym typeface="Quattrocento Sans"/>
              </a:defRPr>
            </a:lvl7pPr>
            <a:lvl8pPr marL="3657600" lvl="7" indent="-228600" algn="l">
              <a:lnSpc>
                <a:spcPct val="100000"/>
              </a:lnSpc>
              <a:spcBef>
                <a:spcPts val="0"/>
              </a:spcBef>
              <a:spcAft>
                <a:spcPts val="0"/>
              </a:spcAft>
              <a:buClr>
                <a:schemeClr val="dk1"/>
              </a:buClr>
              <a:buSzPts val="1100"/>
              <a:buFont typeface="Quattrocento Sans"/>
              <a:buNone/>
              <a:defRPr sz="1100">
                <a:latin typeface="Quattrocento Sans"/>
                <a:ea typeface="Quattrocento Sans"/>
                <a:cs typeface="Quattrocento Sans"/>
                <a:sym typeface="Quattrocento Sans"/>
              </a:defRPr>
            </a:lvl8pPr>
            <a:lvl9pPr marL="4114800" lvl="8" indent="-228600" algn="l">
              <a:lnSpc>
                <a:spcPct val="100000"/>
              </a:lnSpc>
              <a:spcBef>
                <a:spcPts val="0"/>
              </a:spcBef>
              <a:spcAft>
                <a:spcPts val="0"/>
              </a:spcAft>
              <a:buClr>
                <a:schemeClr val="dk1"/>
              </a:buClr>
              <a:buSzPts val="1100"/>
              <a:buFont typeface="Quattrocento Sans"/>
              <a:buNone/>
              <a:defRPr sz="1100">
                <a:latin typeface="Quattrocento Sans"/>
                <a:ea typeface="Quattrocento Sans"/>
                <a:cs typeface="Quattrocento Sans"/>
                <a:sym typeface="Quattrocento Sans"/>
              </a:defRPr>
            </a:lvl9pPr>
          </a:lstStyle>
          <a:p>
            <a:endParaRPr/>
          </a:p>
        </p:txBody>
      </p:sp>
      <p:sp>
        <p:nvSpPr>
          <p:cNvPr id="924" name="Google Shape;924;p29"/>
          <p:cNvSpPr>
            <a:spLocks noGrp="1"/>
          </p:cNvSpPr>
          <p:nvPr>
            <p:ph type="pic" idx="4"/>
          </p:nvPr>
        </p:nvSpPr>
        <p:spPr>
          <a:xfrm>
            <a:off x="316706" y="934642"/>
            <a:ext cx="2170500" cy="3291300"/>
          </a:xfrm>
          <a:prstGeom prst="rect">
            <a:avLst/>
          </a:prstGeom>
          <a:solidFill>
            <a:srgbClr val="F2F2F2"/>
          </a:solidFill>
          <a:ln>
            <a:noFill/>
          </a:ln>
        </p:spPr>
      </p:sp>
    </p:spTree>
  </p:cSld>
  <p:clrMapOvr>
    <a:masterClrMapping/>
  </p:clrMapOvr>
  <p:extLst>
    <p:ext uri="{DCECCB84-F9BA-43D5-87BE-67443E8EF086}">
      <p15:sldGuideLst xmlns:p15="http://schemas.microsoft.com/office/powerpoint/2012/main">
        <p15:guide id="1" orient="horz" pos="2725">
          <p15:clr>
            <a:srgbClr val="000000"/>
          </p15:clr>
        </p15:guide>
        <p15:guide id="2" pos="5561">
          <p15:clr>
            <a:srgbClr val="000000"/>
          </p15:clr>
        </p15:guide>
        <p15:guide id="3" pos="199">
          <p15:clr>
            <a:srgbClr val="000000"/>
          </p15:clr>
        </p15:guide>
        <p15:guide id="4" orient="horz" pos="589">
          <p15:clr>
            <a:srgbClr val="000000"/>
          </p15:clr>
        </p15:guide>
        <p15:guide id="5" pos="4524">
          <p15:clr>
            <a:srgbClr val="000000"/>
          </p15:clr>
        </p15:guide>
        <p15:guide id="6" pos="1706">
          <p15:clr>
            <a:srgbClr val="000000"/>
          </p15:clr>
        </p15:guide>
        <p15:guide id="7" pos="4189">
          <p15:clr>
            <a:srgbClr val="000000"/>
          </p15:clr>
        </p15:guide>
        <p15:guide id="8" orient="horz" pos="959">
          <p15:clr>
            <a:srgbClr val="000000"/>
          </p15:clr>
        </p15:guide>
        <p15:guide id="9" pos="1567">
          <p15:clr>
            <a:srgbClr val="000000"/>
          </p15:clr>
        </p15:guide>
        <p15:guide id="10" orient="horz" pos="2845">
          <p15:clr>
            <a:srgbClr val="00000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ibliography">
  <p:cSld name="Bibliography">
    <p:spTree>
      <p:nvGrpSpPr>
        <p:cNvPr id="1" name="Shape 925"/>
        <p:cNvGrpSpPr/>
        <p:nvPr/>
      </p:nvGrpSpPr>
      <p:grpSpPr>
        <a:xfrm>
          <a:off x="0" y="0"/>
          <a:ext cx="0" cy="0"/>
          <a:chOff x="0" y="0"/>
          <a:chExt cx="0" cy="0"/>
        </a:xfrm>
      </p:grpSpPr>
      <p:grpSp>
        <p:nvGrpSpPr>
          <p:cNvPr id="926" name="Google Shape;926;p30"/>
          <p:cNvGrpSpPr/>
          <p:nvPr/>
        </p:nvGrpSpPr>
        <p:grpSpPr>
          <a:xfrm>
            <a:off x="315900" y="-270000"/>
            <a:ext cx="10376100" cy="5697000"/>
            <a:chOff x="421200" y="-360000"/>
            <a:chExt cx="13834800" cy="7596000"/>
          </a:xfrm>
        </p:grpSpPr>
        <p:sp>
          <p:nvSpPr>
            <p:cNvPr id="927" name="Google Shape;927;p30"/>
            <p:cNvSpPr txBox="1"/>
            <p:nvPr/>
          </p:nvSpPr>
          <p:spPr>
            <a:xfrm>
              <a:off x="421200" y="7020000"/>
              <a:ext cx="3960000" cy="21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0">
                  <a:solidFill>
                    <a:schemeClr val="dk1"/>
                  </a:solidFill>
                  <a:latin typeface="Quattrocento Sans"/>
                  <a:ea typeface="Quattrocento Sans"/>
                  <a:cs typeface="Quattrocento Sans"/>
                  <a:sym typeface="Quattrocento Sans"/>
                </a:rPr>
                <a:t>Adjust footer: </a:t>
              </a:r>
              <a:r>
                <a:rPr lang="nl" sz="800" b="1">
                  <a:solidFill>
                    <a:schemeClr val="dk1"/>
                  </a:solidFill>
                  <a:latin typeface="Quattrocento Sans"/>
                  <a:ea typeface="Quattrocento Sans"/>
                  <a:cs typeface="Quattrocento Sans"/>
                  <a:sym typeface="Quattrocento Sans"/>
                </a:rPr>
                <a:t>Insert &gt; Text &gt; Header &amp; Footer</a:t>
              </a:r>
              <a:endParaRPr sz="800" b="1">
                <a:solidFill>
                  <a:schemeClr val="dk1"/>
                </a:solidFill>
                <a:latin typeface="Quattrocento Sans"/>
                <a:ea typeface="Quattrocento Sans"/>
                <a:cs typeface="Quattrocento Sans"/>
                <a:sym typeface="Quattrocento Sans"/>
              </a:endParaRPr>
            </a:p>
          </p:txBody>
        </p:sp>
        <p:sp>
          <p:nvSpPr>
            <p:cNvPr id="928" name="Google Shape;928;p30"/>
            <p:cNvSpPr txBox="1"/>
            <p:nvPr/>
          </p:nvSpPr>
          <p:spPr>
            <a:xfrm>
              <a:off x="12348000" y="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Automatically move text boxes back to the original position :</a:t>
              </a:r>
              <a:endParaRPr sz="1100"/>
            </a:p>
            <a:p>
              <a:pPr marL="0" marR="0" lvl="0" indent="0" algn="l" rtl="0">
                <a:lnSpc>
                  <a:spcPct val="100000"/>
                </a:lnSpc>
                <a:spcBef>
                  <a:spcPts val="0"/>
                </a:spcBef>
                <a:spcAft>
                  <a:spcPts val="0"/>
                </a:spcAft>
                <a:buNone/>
              </a:pPr>
              <a:r>
                <a:rPr lang="nl" sz="800" b="1">
                  <a:solidFill>
                    <a:schemeClr val="dk1"/>
                  </a:solidFill>
                  <a:latin typeface="Quattrocento Sans"/>
                  <a:ea typeface="Quattrocento Sans"/>
                  <a:cs typeface="Quattrocento Sans"/>
                  <a:sym typeface="Quattrocento Sans"/>
                </a:rPr>
                <a:t>Home &gt; Slides &gt; Reset</a:t>
              </a:r>
              <a:endParaRPr sz="800" b="1">
                <a:solidFill>
                  <a:schemeClr val="dk1"/>
                </a:solidFill>
                <a:latin typeface="Quattrocento Sans"/>
                <a:ea typeface="Quattrocento Sans"/>
                <a:cs typeface="Quattrocento Sans"/>
                <a:sym typeface="Quattrocento Sans"/>
              </a:endParaRPr>
            </a:p>
          </p:txBody>
        </p:sp>
        <p:sp>
          <p:nvSpPr>
            <p:cNvPr id="929" name="Google Shape;929;p30"/>
            <p:cNvSpPr txBox="1"/>
            <p:nvPr/>
          </p:nvSpPr>
          <p:spPr>
            <a:xfrm>
              <a:off x="12348000" y="64800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Change the slide layout </a:t>
              </a: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in the menu via:</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Home &gt; Slides &gt; Layout</a:t>
              </a:r>
              <a:endParaRPr sz="1100"/>
            </a:p>
          </p:txBody>
        </p:sp>
        <p:sp>
          <p:nvSpPr>
            <p:cNvPr id="930" name="Google Shape;930;p30"/>
            <p:cNvSpPr txBox="1"/>
            <p:nvPr/>
          </p:nvSpPr>
          <p:spPr>
            <a:xfrm>
              <a:off x="5291313" y="-360000"/>
              <a:ext cx="6480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i="0" u="none" strike="noStrike" cap="none">
                  <a:solidFill>
                    <a:schemeClr val="dk1"/>
                  </a:solidFill>
                  <a:latin typeface="Quattrocento Sans"/>
                  <a:ea typeface="Quattrocento Sans"/>
                  <a:cs typeface="Quattrocento Sans"/>
                  <a:sym typeface="Quattrocento Sans"/>
                </a:rPr>
                <a:t>Activate guides in the menu : </a:t>
              </a:r>
              <a:r>
                <a:rPr lang="nl" sz="800" b="1" i="0" u="none" strike="noStrike" cap="none">
                  <a:solidFill>
                    <a:schemeClr val="dk1"/>
                  </a:solidFill>
                  <a:latin typeface="Quattrocento Sans"/>
                  <a:ea typeface="Quattrocento Sans"/>
                  <a:cs typeface="Quattrocento Sans"/>
                  <a:sym typeface="Quattrocento Sans"/>
                </a:rPr>
                <a:t>View &gt; Show &gt; Guides</a:t>
              </a:r>
              <a:endParaRPr sz="800" b="0" i="0" u="none" strike="noStrike" cap="none">
                <a:solidFill>
                  <a:schemeClr val="dk1"/>
                </a:solidFill>
                <a:latin typeface="Quattrocento Sans"/>
                <a:ea typeface="Quattrocento Sans"/>
                <a:cs typeface="Quattrocento Sans"/>
                <a:sym typeface="Quattrocento Sans"/>
              </a:endParaRPr>
            </a:p>
          </p:txBody>
        </p:sp>
        <p:sp>
          <p:nvSpPr>
            <p:cNvPr id="931" name="Google Shape;931;p30"/>
            <p:cNvSpPr txBox="1"/>
            <p:nvPr/>
          </p:nvSpPr>
          <p:spPr>
            <a:xfrm>
              <a:off x="421200" y="-360000"/>
              <a:ext cx="4788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1" i="0" u="none" strike="noStrike" cap="none">
                  <a:solidFill>
                    <a:schemeClr val="dk1"/>
                  </a:solidFill>
                  <a:latin typeface="Quattrocento Sans"/>
                  <a:ea typeface="Quattrocento Sans"/>
                  <a:cs typeface="Quattrocento Sans"/>
                  <a:sym typeface="Quattrocento Sans"/>
                </a:rPr>
                <a:t>Please do not make any changes in the slide master!</a:t>
              </a:r>
              <a:endParaRPr sz="800" b="1" i="0" u="none" strike="noStrike" cap="none">
                <a:solidFill>
                  <a:schemeClr val="dk1"/>
                </a:solidFill>
                <a:latin typeface="Quattrocento Sans"/>
                <a:ea typeface="Quattrocento Sans"/>
                <a:cs typeface="Quattrocento Sans"/>
                <a:sym typeface="Quattrocento Sans"/>
              </a:endParaRPr>
            </a:p>
          </p:txBody>
        </p:sp>
      </p:grpSp>
      <p:grpSp>
        <p:nvGrpSpPr>
          <p:cNvPr id="932" name="Google Shape;932;p30"/>
          <p:cNvGrpSpPr/>
          <p:nvPr/>
        </p:nvGrpSpPr>
        <p:grpSpPr>
          <a:xfrm>
            <a:off x="6887766" y="120253"/>
            <a:ext cx="2256276" cy="5024455"/>
            <a:chOff x="5790" y="101"/>
            <a:chExt cx="1895" cy="4220"/>
          </a:xfrm>
        </p:grpSpPr>
        <p:sp>
          <p:nvSpPr>
            <p:cNvPr id="933" name="Google Shape;933;p30"/>
            <p:cNvSpPr/>
            <p:nvPr/>
          </p:nvSpPr>
          <p:spPr>
            <a:xfrm>
              <a:off x="5916" y="101"/>
              <a:ext cx="127"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34" name="Google Shape;934;p30"/>
            <p:cNvSpPr/>
            <p:nvPr/>
          </p:nvSpPr>
          <p:spPr>
            <a:xfrm>
              <a:off x="5916" y="199"/>
              <a:ext cx="127"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35" name="Google Shape;935;p30"/>
            <p:cNvSpPr/>
            <p:nvPr/>
          </p:nvSpPr>
          <p:spPr>
            <a:xfrm>
              <a:off x="5790" y="101"/>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36" name="Google Shape;936;p30"/>
            <p:cNvSpPr/>
            <p:nvPr/>
          </p:nvSpPr>
          <p:spPr>
            <a:xfrm>
              <a:off x="7432" y="199"/>
              <a:ext cx="127"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37" name="Google Shape;937;p30"/>
            <p:cNvSpPr/>
            <p:nvPr/>
          </p:nvSpPr>
          <p:spPr>
            <a:xfrm>
              <a:off x="7306" y="297"/>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38" name="Google Shape;938;p30"/>
            <p:cNvSpPr/>
            <p:nvPr/>
          </p:nvSpPr>
          <p:spPr>
            <a:xfrm>
              <a:off x="7180" y="199"/>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39" name="Google Shape;939;p30"/>
            <p:cNvSpPr/>
            <p:nvPr/>
          </p:nvSpPr>
          <p:spPr>
            <a:xfrm>
              <a:off x="7432" y="101"/>
              <a:ext cx="127"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40" name="Google Shape;940;p30"/>
            <p:cNvSpPr/>
            <p:nvPr/>
          </p:nvSpPr>
          <p:spPr>
            <a:xfrm>
              <a:off x="7306" y="101"/>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41" name="Google Shape;941;p30"/>
            <p:cNvSpPr/>
            <p:nvPr/>
          </p:nvSpPr>
          <p:spPr>
            <a:xfrm>
              <a:off x="7180" y="101"/>
              <a:ext cx="126"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EF3A8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42" name="Google Shape;942;p30"/>
            <p:cNvSpPr/>
            <p:nvPr/>
          </p:nvSpPr>
          <p:spPr>
            <a:xfrm>
              <a:off x="7306" y="395"/>
              <a:ext cx="126"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43" name="Google Shape;943;p30"/>
            <p:cNvSpPr/>
            <p:nvPr/>
          </p:nvSpPr>
          <p:spPr>
            <a:xfrm>
              <a:off x="7180" y="395"/>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44" name="Google Shape;944;p30"/>
            <p:cNvSpPr/>
            <p:nvPr/>
          </p:nvSpPr>
          <p:spPr>
            <a:xfrm>
              <a:off x="6927" y="297"/>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45" name="Google Shape;945;p30"/>
            <p:cNvSpPr/>
            <p:nvPr/>
          </p:nvSpPr>
          <p:spPr>
            <a:xfrm>
              <a:off x="6801" y="199"/>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46" name="Google Shape;946;p30"/>
            <p:cNvSpPr/>
            <p:nvPr/>
          </p:nvSpPr>
          <p:spPr>
            <a:xfrm>
              <a:off x="6548" y="395"/>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47" name="Google Shape;947;p30"/>
            <p:cNvSpPr/>
            <p:nvPr/>
          </p:nvSpPr>
          <p:spPr>
            <a:xfrm>
              <a:off x="6422" y="395"/>
              <a:ext cx="126" cy="197"/>
            </a:xfrm>
            <a:custGeom>
              <a:avLst/>
              <a:gdLst/>
              <a:ahLst/>
              <a:cxnLst/>
              <a:rect l="l" t="t" r="r" b="b"/>
              <a:pathLst>
                <a:path w="555" h="866" extrusionOk="0">
                  <a:moveTo>
                    <a:pt x="0" y="433"/>
                  </a:moveTo>
                  <a:lnTo>
                    <a:pt x="555" y="866"/>
                  </a:lnTo>
                  <a:lnTo>
                    <a:pt x="555" y="433"/>
                  </a:lnTo>
                  <a:lnTo>
                    <a:pt x="555" y="0"/>
                  </a:lnTo>
                  <a:lnTo>
                    <a:pt x="0" y="433"/>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48" name="Google Shape;948;p30"/>
            <p:cNvSpPr/>
            <p:nvPr/>
          </p:nvSpPr>
          <p:spPr>
            <a:xfrm>
              <a:off x="7053" y="199"/>
              <a:ext cx="127"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3B91D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49" name="Google Shape;949;p30"/>
            <p:cNvSpPr/>
            <p:nvPr/>
          </p:nvSpPr>
          <p:spPr>
            <a:xfrm>
              <a:off x="6674" y="297"/>
              <a:ext cx="127"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50" name="Google Shape;950;p30"/>
            <p:cNvSpPr/>
            <p:nvPr/>
          </p:nvSpPr>
          <p:spPr>
            <a:xfrm>
              <a:off x="6548" y="297"/>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51" name="Google Shape;951;p30"/>
            <p:cNvSpPr/>
            <p:nvPr/>
          </p:nvSpPr>
          <p:spPr>
            <a:xfrm>
              <a:off x="6422" y="297"/>
              <a:ext cx="126" cy="197"/>
            </a:xfrm>
            <a:custGeom>
              <a:avLst/>
              <a:gdLst/>
              <a:ahLst/>
              <a:cxnLst/>
              <a:rect l="l" t="t" r="r" b="b"/>
              <a:pathLst>
                <a:path w="555" h="866" extrusionOk="0">
                  <a:moveTo>
                    <a:pt x="555" y="433"/>
                  </a:moveTo>
                  <a:lnTo>
                    <a:pt x="0" y="866"/>
                  </a:lnTo>
                  <a:lnTo>
                    <a:pt x="0" y="433"/>
                  </a:lnTo>
                  <a:lnTo>
                    <a:pt x="0" y="0"/>
                  </a:lnTo>
                  <a:lnTo>
                    <a:pt x="555" y="433"/>
                  </a:lnTo>
                  <a:close/>
                </a:path>
              </a:pathLst>
            </a:custGeom>
            <a:solidFill>
              <a:srgbClr val="7BCB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52" name="Google Shape;952;p30"/>
            <p:cNvSpPr/>
            <p:nvPr/>
          </p:nvSpPr>
          <p:spPr>
            <a:xfrm>
              <a:off x="6169" y="199"/>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53" name="Google Shape;953;p30"/>
            <p:cNvSpPr/>
            <p:nvPr/>
          </p:nvSpPr>
          <p:spPr>
            <a:xfrm>
              <a:off x="7559" y="3927"/>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54" name="Google Shape;954;p30"/>
            <p:cNvSpPr/>
            <p:nvPr/>
          </p:nvSpPr>
          <p:spPr>
            <a:xfrm>
              <a:off x="7432" y="3731"/>
              <a:ext cx="127"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55" name="Google Shape;955;p30"/>
            <p:cNvSpPr/>
            <p:nvPr/>
          </p:nvSpPr>
          <p:spPr>
            <a:xfrm>
              <a:off x="7559" y="3633"/>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56" name="Google Shape;956;p30"/>
            <p:cNvSpPr/>
            <p:nvPr/>
          </p:nvSpPr>
          <p:spPr>
            <a:xfrm>
              <a:off x="7432" y="3829"/>
              <a:ext cx="127"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57" name="Google Shape;957;p30"/>
            <p:cNvSpPr/>
            <p:nvPr/>
          </p:nvSpPr>
          <p:spPr>
            <a:xfrm>
              <a:off x="7432" y="4124"/>
              <a:ext cx="127"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58" name="Google Shape;958;p30"/>
            <p:cNvSpPr/>
            <p:nvPr/>
          </p:nvSpPr>
          <p:spPr>
            <a:xfrm>
              <a:off x="7559" y="4026"/>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grpSp>
      <p:pic>
        <p:nvPicPr>
          <p:cNvPr id="959" name="Google Shape;959;p30"/>
          <p:cNvPicPr preferRelativeResize="0"/>
          <p:nvPr/>
        </p:nvPicPr>
        <p:blipFill rotWithShape="1">
          <a:blip r:embed="rId2">
            <a:alphaModFix/>
          </a:blip>
          <a:srcRect/>
          <a:stretch/>
        </p:blipFill>
        <p:spPr>
          <a:xfrm>
            <a:off x="230162" y="230647"/>
            <a:ext cx="1269000" cy="515967"/>
          </a:xfrm>
          <a:prstGeom prst="rect">
            <a:avLst/>
          </a:prstGeom>
          <a:noFill/>
          <a:ln>
            <a:noFill/>
          </a:ln>
        </p:spPr>
      </p:pic>
      <p:sp>
        <p:nvSpPr>
          <p:cNvPr id="960" name="Google Shape;960;p30"/>
          <p:cNvSpPr txBox="1"/>
          <p:nvPr/>
        </p:nvSpPr>
        <p:spPr>
          <a:xfrm>
            <a:off x="316706" y="934642"/>
            <a:ext cx="8511900" cy="351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1900"/>
              <a:buFont typeface="Arial"/>
              <a:buNone/>
            </a:pPr>
            <a:r>
              <a:rPr lang="nl" sz="1900" b="1">
                <a:solidFill>
                  <a:schemeClr val="dk2"/>
                </a:solidFill>
                <a:latin typeface="Quattrocento Sans"/>
                <a:ea typeface="Quattrocento Sans"/>
                <a:cs typeface="Quattrocento Sans"/>
                <a:sym typeface="Quattrocento Sans"/>
              </a:rPr>
              <a:t>Bibliography</a:t>
            </a:r>
            <a:endParaRPr sz="1900" b="1">
              <a:solidFill>
                <a:schemeClr val="dk2"/>
              </a:solidFill>
              <a:latin typeface="Quattrocento Sans"/>
              <a:ea typeface="Quattrocento Sans"/>
              <a:cs typeface="Quattrocento Sans"/>
              <a:sym typeface="Quattrocento Sans"/>
            </a:endParaRPr>
          </a:p>
        </p:txBody>
      </p:sp>
      <p:sp>
        <p:nvSpPr>
          <p:cNvPr id="961" name="Google Shape;961;p30"/>
          <p:cNvSpPr txBox="1">
            <a:spLocks noGrp="1"/>
          </p:cNvSpPr>
          <p:nvPr>
            <p:ph type="sldNum" idx="12"/>
          </p:nvPr>
        </p:nvSpPr>
        <p:spPr>
          <a:xfrm>
            <a:off x="8317170" y="4811078"/>
            <a:ext cx="378000" cy="139200"/>
          </a:xfrm>
          <a:prstGeom prst="rect">
            <a:avLst/>
          </a:prstGeom>
          <a:noFill/>
          <a:ln>
            <a:noFill/>
          </a:ln>
        </p:spPr>
        <p:txBody>
          <a:bodyPr spcFirstLastPara="1" wrap="square" lIns="0" tIns="0" rIns="0" bIns="24300" anchor="ctr" anchorCtr="0">
            <a:noAutofit/>
          </a:bodyPr>
          <a:lstStyle>
            <a:lvl1pPr marL="0" lvl="0" indent="0" algn="r">
              <a:lnSpc>
                <a:spcPct val="100000"/>
              </a:lnSpc>
              <a:spcBef>
                <a:spcPts val="0"/>
              </a:spcBef>
              <a:buClr>
                <a:schemeClr val="dk1"/>
              </a:buClr>
              <a:buSzPts val="900"/>
              <a:buFont typeface="Arial"/>
              <a:buNone/>
              <a:defRPr/>
            </a:lvl1pPr>
            <a:lvl2pPr marL="0" lvl="1" indent="0" algn="r">
              <a:lnSpc>
                <a:spcPct val="100000"/>
              </a:lnSpc>
              <a:spcBef>
                <a:spcPts val="0"/>
              </a:spcBef>
              <a:buClr>
                <a:schemeClr val="dk1"/>
              </a:buClr>
              <a:buSzPts val="900"/>
              <a:buFont typeface="Arial"/>
              <a:buNone/>
              <a:defRPr/>
            </a:lvl2pPr>
            <a:lvl3pPr marL="0" lvl="2" indent="0" algn="r">
              <a:lnSpc>
                <a:spcPct val="100000"/>
              </a:lnSpc>
              <a:spcBef>
                <a:spcPts val="0"/>
              </a:spcBef>
              <a:buClr>
                <a:schemeClr val="dk1"/>
              </a:buClr>
              <a:buSzPts val="900"/>
              <a:buFont typeface="Arial"/>
              <a:buNone/>
              <a:defRPr/>
            </a:lvl3pPr>
            <a:lvl4pPr marL="0" lvl="3" indent="0" algn="r">
              <a:lnSpc>
                <a:spcPct val="100000"/>
              </a:lnSpc>
              <a:spcBef>
                <a:spcPts val="0"/>
              </a:spcBef>
              <a:buClr>
                <a:schemeClr val="dk1"/>
              </a:buClr>
              <a:buSzPts val="900"/>
              <a:buFont typeface="Arial"/>
              <a:buNone/>
              <a:defRPr/>
            </a:lvl4pPr>
            <a:lvl5pPr marL="0" lvl="4" indent="0" algn="r">
              <a:lnSpc>
                <a:spcPct val="100000"/>
              </a:lnSpc>
              <a:spcBef>
                <a:spcPts val="0"/>
              </a:spcBef>
              <a:buClr>
                <a:schemeClr val="dk1"/>
              </a:buClr>
              <a:buSzPts val="900"/>
              <a:buFont typeface="Arial"/>
              <a:buNone/>
              <a:defRPr/>
            </a:lvl5pPr>
            <a:lvl6pPr marL="0" lvl="5" indent="0" algn="r">
              <a:lnSpc>
                <a:spcPct val="100000"/>
              </a:lnSpc>
              <a:spcBef>
                <a:spcPts val="0"/>
              </a:spcBef>
              <a:buClr>
                <a:schemeClr val="dk1"/>
              </a:buClr>
              <a:buSzPts val="900"/>
              <a:buFont typeface="Arial"/>
              <a:buNone/>
              <a:defRPr/>
            </a:lvl6pPr>
            <a:lvl7pPr marL="0" lvl="6" indent="0" algn="r">
              <a:lnSpc>
                <a:spcPct val="100000"/>
              </a:lnSpc>
              <a:spcBef>
                <a:spcPts val="0"/>
              </a:spcBef>
              <a:buClr>
                <a:schemeClr val="dk1"/>
              </a:buClr>
              <a:buSzPts val="900"/>
              <a:buFont typeface="Arial"/>
              <a:buNone/>
              <a:defRPr/>
            </a:lvl7pPr>
            <a:lvl8pPr marL="0" lvl="7" indent="0" algn="r">
              <a:lnSpc>
                <a:spcPct val="100000"/>
              </a:lnSpc>
              <a:spcBef>
                <a:spcPts val="0"/>
              </a:spcBef>
              <a:buClr>
                <a:schemeClr val="dk1"/>
              </a:buClr>
              <a:buSzPts val="900"/>
              <a:buFont typeface="Arial"/>
              <a:buNone/>
              <a:defRPr/>
            </a:lvl8pPr>
            <a:lvl9pPr marL="0" lvl="8" indent="0" algn="r">
              <a:lnSpc>
                <a:spcPct val="100000"/>
              </a:lnSpc>
              <a:spcBef>
                <a:spcPts val="0"/>
              </a:spcBef>
              <a:buClr>
                <a:schemeClr val="dk1"/>
              </a:buClr>
              <a:buSzPts val="900"/>
              <a:buFont typeface="Arial"/>
              <a:buNone/>
              <a:defRPr/>
            </a:lvl9pPr>
          </a:lstStyle>
          <a:p>
            <a:pPr marL="0" lvl="0" indent="0" algn="r" rtl="0">
              <a:spcBef>
                <a:spcPts val="0"/>
              </a:spcBef>
              <a:spcAft>
                <a:spcPts val="0"/>
              </a:spcAft>
              <a:buNone/>
            </a:pPr>
            <a:fld id="{00000000-1234-1234-1234-123412341234}" type="slidenum">
              <a:rPr lang="nl"/>
              <a:t>‹#›</a:t>
            </a:fld>
            <a:endParaRPr/>
          </a:p>
        </p:txBody>
      </p:sp>
      <p:sp>
        <p:nvSpPr>
          <p:cNvPr id="962" name="Google Shape;962;p30"/>
          <p:cNvSpPr txBox="1">
            <a:spLocks noGrp="1"/>
          </p:cNvSpPr>
          <p:nvPr>
            <p:ph type="ftr" idx="11"/>
          </p:nvPr>
        </p:nvSpPr>
        <p:spPr>
          <a:xfrm>
            <a:off x="315900" y="4811078"/>
            <a:ext cx="19200" cy="139200"/>
          </a:xfrm>
          <a:prstGeom prst="rect">
            <a:avLst/>
          </a:prstGeom>
          <a:solidFill>
            <a:schemeClr val="dk2"/>
          </a:solidFill>
          <a:ln>
            <a:noFill/>
          </a:ln>
        </p:spPr>
        <p:txBody>
          <a:bodyPr spcFirstLastPara="1" wrap="square" lIns="178200" tIns="0" rIns="0" bIns="24300" anchor="ctr" anchorCtr="0">
            <a:noAutofit/>
          </a:bodyPr>
          <a:lstStyle>
            <a:lvl1pPr lvl="0" algn="l">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3" name="Google Shape;963;p30"/>
          <p:cNvSpPr txBox="1">
            <a:spLocks noGrp="1"/>
          </p:cNvSpPr>
          <p:nvPr>
            <p:ph type="body" idx="1"/>
          </p:nvPr>
        </p:nvSpPr>
        <p:spPr>
          <a:xfrm>
            <a:off x="316706" y="1526381"/>
            <a:ext cx="8035500" cy="2800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900"/>
              <a:buFont typeface="Quattrocento Sans"/>
              <a:buNone/>
              <a:defRPr sz="900" b="0"/>
            </a:lvl1pPr>
            <a:lvl2pPr marL="914400" lvl="1" indent="-228600" algn="l">
              <a:lnSpc>
                <a:spcPct val="100000"/>
              </a:lnSpc>
              <a:spcBef>
                <a:spcPts val="600"/>
              </a:spcBef>
              <a:spcAft>
                <a:spcPts val="0"/>
              </a:spcAft>
              <a:buClr>
                <a:schemeClr val="dk1"/>
              </a:buClr>
              <a:buSzPts val="900"/>
              <a:buFont typeface="Quattrocento Sans"/>
              <a:buNone/>
              <a:defRPr sz="900" b="0"/>
            </a:lvl2pPr>
            <a:lvl3pPr marL="1371600" lvl="2" indent="-228600" algn="l">
              <a:lnSpc>
                <a:spcPct val="100000"/>
              </a:lnSpc>
              <a:spcBef>
                <a:spcPts val="600"/>
              </a:spcBef>
              <a:spcAft>
                <a:spcPts val="0"/>
              </a:spcAft>
              <a:buClr>
                <a:schemeClr val="dk1"/>
              </a:buClr>
              <a:buSzPts val="900"/>
              <a:buFont typeface="Quattrocento Sans"/>
              <a:buNone/>
              <a:defRPr sz="900" b="0"/>
            </a:lvl3pPr>
            <a:lvl4pPr marL="1828800" lvl="3" indent="-228600" algn="l">
              <a:lnSpc>
                <a:spcPct val="100000"/>
              </a:lnSpc>
              <a:spcBef>
                <a:spcPts val="600"/>
              </a:spcBef>
              <a:spcAft>
                <a:spcPts val="0"/>
              </a:spcAft>
              <a:buClr>
                <a:schemeClr val="dk1"/>
              </a:buClr>
              <a:buSzPts val="900"/>
              <a:buFont typeface="Quattrocento Sans"/>
              <a:buNone/>
              <a:defRPr sz="900" b="0"/>
            </a:lvl4pPr>
            <a:lvl5pPr marL="2286000" lvl="4" indent="-228600" algn="l">
              <a:lnSpc>
                <a:spcPct val="100000"/>
              </a:lnSpc>
              <a:spcBef>
                <a:spcPts val="600"/>
              </a:spcBef>
              <a:spcAft>
                <a:spcPts val="0"/>
              </a:spcAft>
              <a:buClr>
                <a:schemeClr val="dk1"/>
              </a:buClr>
              <a:buSzPts val="900"/>
              <a:buFont typeface="Quattrocento Sans"/>
              <a:buNone/>
              <a:defRPr sz="900" b="0"/>
            </a:lvl5pPr>
            <a:lvl6pPr marL="2743200" lvl="5" indent="-228600" algn="l">
              <a:lnSpc>
                <a:spcPct val="100000"/>
              </a:lnSpc>
              <a:spcBef>
                <a:spcPts val="600"/>
              </a:spcBef>
              <a:spcAft>
                <a:spcPts val="0"/>
              </a:spcAft>
              <a:buClr>
                <a:schemeClr val="dk1"/>
              </a:buClr>
              <a:buSzPts val="900"/>
              <a:buFont typeface="Quattrocento Sans"/>
              <a:buNone/>
              <a:defRPr sz="900" b="0"/>
            </a:lvl6pPr>
            <a:lvl7pPr marL="3200400" lvl="6" indent="-228600" algn="l">
              <a:lnSpc>
                <a:spcPct val="100000"/>
              </a:lnSpc>
              <a:spcBef>
                <a:spcPts val="600"/>
              </a:spcBef>
              <a:spcAft>
                <a:spcPts val="0"/>
              </a:spcAft>
              <a:buClr>
                <a:schemeClr val="dk1"/>
              </a:buClr>
              <a:buSzPts val="900"/>
              <a:buFont typeface="Quattrocento Sans"/>
              <a:buNone/>
              <a:defRPr sz="900" b="0"/>
            </a:lvl7pPr>
            <a:lvl8pPr marL="3657600" lvl="7" indent="-228600" algn="l">
              <a:lnSpc>
                <a:spcPct val="100000"/>
              </a:lnSpc>
              <a:spcBef>
                <a:spcPts val="600"/>
              </a:spcBef>
              <a:spcAft>
                <a:spcPts val="0"/>
              </a:spcAft>
              <a:buClr>
                <a:schemeClr val="dk1"/>
              </a:buClr>
              <a:buSzPts val="900"/>
              <a:buFont typeface="Quattrocento Sans"/>
              <a:buNone/>
              <a:defRPr sz="900" b="0"/>
            </a:lvl8pPr>
            <a:lvl9pPr marL="4114800" lvl="8" indent="-228600" algn="l">
              <a:lnSpc>
                <a:spcPct val="100000"/>
              </a:lnSpc>
              <a:spcBef>
                <a:spcPts val="600"/>
              </a:spcBef>
              <a:spcAft>
                <a:spcPts val="600"/>
              </a:spcAft>
              <a:buClr>
                <a:schemeClr val="dk1"/>
              </a:buClr>
              <a:buSzPts val="900"/>
              <a:buFont typeface="Quattrocento Sans"/>
              <a:buNone/>
              <a:defRPr sz="900" b="0"/>
            </a:lvl9pPr>
          </a:lstStyle>
          <a:p>
            <a:endParaRPr/>
          </a:p>
        </p:txBody>
      </p:sp>
    </p:spTree>
  </p:cSld>
  <p:clrMapOvr>
    <a:masterClrMapping/>
  </p:clrMapOvr>
  <p:extLst>
    <p:ext uri="{DCECCB84-F9BA-43D5-87BE-67443E8EF086}">
      <p15:sldGuideLst xmlns:p15="http://schemas.microsoft.com/office/powerpoint/2012/main">
        <p15:guide id="1" orient="horz" pos="2725">
          <p15:clr>
            <a:srgbClr val="000000"/>
          </p15:clr>
        </p15:guide>
        <p15:guide id="2" pos="5261">
          <p15:clr>
            <a:srgbClr val="000000"/>
          </p15:clr>
        </p15:guide>
        <p15:guide id="3" pos="199">
          <p15:clr>
            <a:srgbClr val="000000"/>
          </p15:clr>
        </p15:guide>
        <p15:guide id="4" orient="horz" pos="961">
          <p15:clr>
            <a:srgbClr val="000000"/>
          </p15:clr>
        </p15:guide>
        <p15:guide id="5" orient="horz" pos="589">
          <p15:clr>
            <a:srgbClr val="00000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ntact">
  <p:cSld name="Contact">
    <p:spTree>
      <p:nvGrpSpPr>
        <p:cNvPr id="1" name="Shape 964"/>
        <p:cNvGrpSpPr/>
        <p:nvPr/>
      </p:nvGrpSpPr>
      <p:grpSpPr>
        <a:xfrm>
          <a:off x="0" y="0"/>
          <a:ext cx="0" cy="0"/>
          <a:chOff x="0" y="0"/>
          <a:chExt cx="0" cy="0"/>
        </a:xfrm>
      </p:grpSpPr>
      <p:grpSp>
        <p:nvGrpSpPr>
          <p:cNvPr id="965" name="Google Shape;965;p31"/>
          <p:cNvGrpSpPr/>
          <p:nvPr/>
        </p:nvGrpSpPr>
        <p:grpSpPr>
          <a:xfrm>
            <a:off x="315900" y="-270000"/>
            <a:ext cx="10376100" cy="3690817"/>
            <a:chOff x="421200" y="-360000"/>
            <a:chExt cx="13834800" cy="4921089"/>
          </a:xfrm>
        </p:grpSpPr>
        <p:sp>
          <p:nvSpPr>
            <p:cNvPr id="966" name="Google Shape;966;p31"/>
            <p:cNvSpPr txBox="1"/>
            <p:nvPr/>
          </p:nvSpPr>
          <p:spPr>
            <a:xfrm>
              <a:off x="12348000" y="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Automatically move text boxes back to the original position :</a:t>
              </a:r>
              <a:endParaRPr sz="1100"/>
            </a:p>
            <a:p>
              <a:pPr marL="0" marR="0" lvl="0" indent="0" algn="l" rtl="0">
                <a:lnSpc>
                  <a:spcPct val="100000"/>
                </a:lnSpc>
                <a:spcBef>
                  <a:spcPts val="0"/>
                </a:spcBef>
                <a:spcAft>
                  <a:spcPts val="0"/>
                </a:spcAft>
                <a:buNone/>
              </a:pPr>
              <a:r>
                <a:rPr lang="nl" sz="800" b="1">
                  <a:solidFill>
                    <a:schemeClr val="dk1"/>
                  </a:solidFill>
                  <a:latin typeface="Quattrocento Sans"/>
                  <a:ea typeface="Quattrocento Sans"/>
                  <a:cs typeface="Quattrocento Sans"/>
                  <a:sym typeface="Quattrocento Sans"/>
                </a:rPr>
                <a:t>Home &gt; Slides &gt; Reset</a:t>
              </a:r>
              <a:endParaRPr sz="800" b="1">
                <a:solidFill>
                  <a:schemeClr val="dk1"/>
                </a:solidFill>
                <a:latin typeface="Quattrocento Sans"/>
                <a:ea typeface="Quattrocento Sans"/>
                <a:cs typeface="Quattrocento Sans"/>
                <a:sym typeface="Quattrocento Sans"/>
              </a:endParaRPr>
            </a:p>
          </p:txBody>
        </p:sp>
        <p:sp>
          <p:nvSpPr>
            <p:cNvPr id="967" name="Google Shape;967;p31"/>
            <p:cNvSpPr txBox="1"/>
            <p:nvPr/>
          </p:nvSpPr>
          <p:spPr>
            <a:xfrm>
              <a:off x="12348000" y="3985089"/>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If this layout is not copied but inserted, the terms "Telephone", "Mail" and etc. must also be entered in order to be visible in presentation mode.</a:t>
              </a:r>
              <a:endParaRPr sz="800" b="1">
                <a:solidFill>
                  <a:schemeClr val="dk1"/>
                </a:solidFill>
                <a:latin typeface="Quattrocento Sans"/>
                <a:ea typeface="Quattrocento Sans"/>
                <a:cs typeface="Quattrocento Sans"/>
                <a:sym typeface="Quattrocento Sans"/>
              </a:endParaRPr>
            </a:p>
          </p:txBody>
        </p:sp>
        <p:sp>
          <p:nvSpPr>
            <p:cNvPr id="968" name="Google Shape;968;p31"/>
            <p:cNvSpPr txBox="1"/>
            <p:nvPr/>
          </p:nvSpPr>
          <p:spPr>
            <a:xfrm>
              <a:off x="5291313" y="-360000"/>
              <a:ext cx="6480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i="0" u="none" strike="noStrike" cap="none">
                  <a:solidFill>
                    <a:schemeClr val="dk1"/>
                  </a:solidFill>
                  <a:latin typeface="Quattrocento Sans"/>
                  <a:ea typeface="Quattrocento Sans"/>
                  <a:cs typeface="Quattrocento Sans"/>
                  <a:sym typeface="Quattrocento Sans"/>
                </a:rPr>
                <a:t>Activate guides in the menu : </a:t>
              </a:r>
              <a:r>
                <a:rPr lang="nl" sz="800" b="1" i="0" u="none" strike="noStrike" cap="none">
                  <a:solidFill>
                    <a:schemeClr val="dk1"/>
                  </a:solidFill>
                  <a:latin typeface="Quattrocento Sans"/>
                  <a:ea typeface="Quattrocento Sans"/>
                  <a:cs typeface="Quattrocento Sans"/>
                  <a:sym typeface="Quattrocento Sans"/>
                </a:rPr>
                <a:t>View &gt; Show &gt; Guides</a:t>
              </a:r>
              <a:endParaRPr sz="800" b="0" i="0" u="none" strike="noStrike" cap="none">
                <a:solidFill>
                  <a:schemeClr val="dk1"/>
                </a:solidFill>
                <a:latin typeface="Quattrocento Sans"/>
                <a:ea typeface="Quattrocento Sans"/>
                <a:cs typeface="Quattrocento Sans"/>
                <a:sym typeface="Quattrocento Sans"/>
              </a:endParaRPr>
            </a:p>
          </p:txBody>
        </p:sp>
        <p:sp>
          <p:nvSpPr>
            <p:cNvPr id="969" name="Google Shape;969;p31"/>
            <p:cNvSpPr txBox="1"/>
            <p:nvPr/>
          </p:nvSpPr>
          <p:spPr>
            <a:xfrm>
              <a:off x="421200" y="-360000"/>
              <a:ext cx="4788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1" i="0" u="none" strike="noStrike" cap="none">
                  <a:solidFill>
                    <a:schemeClr val="dk1"/>
                  </a:solidFill>
                  <a:latin typeface="Quattrocento Sans"/>
                  <a:ea typeface="Quattrocento Sans"/>
                  <a:cs typeface="Quattrocento Sans"/>
                  <a:sym typeface="Quattrocento Sans"/>
                </a:rPr>
                <a:t>Please do not make any changes in the slide master!</a:t>
              </a:r>
              <a:endParaRPr sz="800" b="1" i="0" u="none" strike="noStrike" cap="none">
                <a:solidFill>
                  <a:schemeClr val="dk1"/>
                </a:solidFill>
                <a:latin typeface="Quattrocento Sans"/>
                <a:ea typeface="Quattrocento Sans"/>
                <a:cs typeface="Quattrocento Sans"/>
                <a:sym typeface="Quattrocento Sans"/>
              </a:endParaRPr>
            </a:p>
          </p:txBody>
        </p:sp>
        <p:sp>
          <p:nvSpPr>
            <p:cNvPr id="970" name="Google Shape;970;p31"/>
            <p:cNvSpPr txBox="1"/>
            <p:nvPr/>
          </p:nvSpPr>
          <p:spPr>
            <a:xfrm>
              <a:off x="12348000" y="68580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Change the slide layout </a:t>
              </a: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in the menu via:</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Home &gt; Slides &gt; Layout</a:t>
              </a:r>
              <a:endParaRPr sz="1100"/>
            </a:p>
          </p:txBody>
        </p:sp>
      </p:grpSp>
      <p:grpSp>
        <p:nvGrpSpPr>
          <p:cNvPr id="971" name="Google Shape;971;p31"/>
          <p:cNvGrpSpPr/>
          <p:nvPr/>
        </p:nvGrpSpPr>
        <p:grpSpPr>
          <a:xfrm>
            <a:off x="-1593000" y="1701000"/>
            <a:ext cx="1431000" cy="2019375"/>
            <a:chOff x="12348000" y="1295998"/>
            <a:chExt cx="1908000" cy="2692500"/>
          </a:xfrm>
        </p:grpSpPr>
        <p:sp>
          <p:nvSpPr>
            <p:cNvPr id="972" name="Google Shape;972;p31"/>
            <p:cNvSpPr txBox="1"/>
            <p:nvPr/>
          </p:nvSpPr>
          <p:spPr>
            <a:xfrm>
              <a:off x="12348000" y="2987998"/>
              <a:ext cx="1908000" cy="10005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Replace image: </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First delete the already placed photo. </a:t>
              </a:r>
              <a:r>
                <a:rPr lang="nl" sz="800" b="0">
                  <a:solidFill>
                    <a:schemeClr val="dk1"/>
                  </a:solidFill>
                  <a:latin typeface="Quattrocento Sans"/>
                  <a:ea typeface="Quattrocento Sans"/>
                  <a:cs typeface="Quattrocento Sans"/>
                  <a:sym typeface="Quattrocento Sans"/>
                </a:rPr>
                <a:t>Then insert a new image using drag-and-drop or the image button.</a:t>
              </a:r>
              <a:endParaRPr sz="800" b="0">
                <a:solidFill>
                  <a:schemeClr val="dk1"/>
                </a:solidFill>
                <a:latin typeface="Quattrocento Sans"/>
                <a:ea typeface="Quattrocento Sans"/>
                <a:cs typeface="Quattrocento Sans"/>
                <a:sym typeface="Quattrocento Sans"/>
              </a:endParaRPr>
            </a:p>
          </p:txBody>
        </p:sp>
        <p:sp>
          <p:nvSpPr>
            <p:cNvPr id="973" name="Google Shape;973;p31"/>
            <p:cNvSpPr txBox="1"/>
            <p:nvPr/>
          </p:nvSpPr>
          <p:spPr>
            <a:xfrm>
              <a:off x="12348000" y="2339998"/>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Adjust the image detail:</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Format &gt; Size &gt; Crop</a:t>
              </a:r>
              <a:endParaRPr sz="800" b="1">
                <a:solidFill>
                  <a:schemeClr val="dk1"/>
                </a:solidFill>
                <a:latin typeface="Quattrocento Sans"/>
                <a:ea typeface="Quattrocento Sans"/>
                <a:cs typeface="Quattrocento Sans"/>
                <a:sym typeface="Quattrocento Sans"/>
              </a:endParaRPr>
            </a:p>
          </p:txBody>
        </p:sp>
        <p:sp>
          <p:nvSpPr>
            <p:cNvPr id="974" name="Google Shape;974;p31"/>
            <p:cNvSpPr txBox="1"/>
            <p:nvPr/>
          </p:nvSpPr>
          <p:spPr>
            <a:xfrm>
              <a:off x="12348000" y="1295998"/>
              <a:ext cx="1908000" cy="972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Insert picture via drag-and-drop or via the button. If you do not want to insert a person's picture, you must delete the entire picture box.</a:t>
              </a:r>
              <a:endParaRPr sz="800" b="0">
                <a:solidFill>
                  <a:schemeClr val="dk1"/>
                </a:solidFill>
                <a:latin typeface="Quattrocento Sans"/>
                <a:ea typeface="Quattrocento Sans"/>
                <a:cs typeface="Quattrocento Sans"/>
                <a:sym typeface="Quattrocento Sans"/>
              </a:endParaRPr>
            </a:p>
          </p:txBody>
        </p:sp>
      </p:grpSp>
      <p:grpSp>
        <p:nvGrpSpPr>
          <p:cNvPr id="975" name="Google Shape;975;p31"/>
          <p:cNvGrpSpPr/>
          <p:nvPr/>
        </p:nvGrpSpPr>
        <p:grpSpPr>
          <a:xfrm>
            <a:off x="0" y="2697956"/>
            <a:ext cx="9143583" cy="2445365"/>
            <a:chOff x="0" y="2266"/>
            <a:chExt cx="7680" cy="2054"/>
          </a:xfrm>
        </p:grpSpPr>
        <p:sp>
          <p:nvSpPr>
            <p:cNvPr id="976" name="Google Shape;976;p31"/>
            <p:cNvSpPr/>
            <p:nvPr/>
          </p:nvSpPr>
          <p:spPr>
            <a:xfrm>
              <a:off x="6926" y="3635"/>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EF3A8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77" name="Google Shape;977;p31"/>
            <p:cNvSpPr/>
            <p:nvPr/>
          </p:nvSpPr>
          <p:spPr>
            <a:xfrm>
              <a:off x="7303" y="3342"/>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78" name="Google Shape;978;p31"/>
            <p:cNvSpPr/>
            <p:nvPr/>
          </p:nvSpPr>
          <p:spPr>
            <a:xfrm>
              <a:off x="7429" y="3635"/>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79" name="Google Shape;979;p31"/>
            <p:cNvSpPr/>
            <p:nvPr/>
          </p:nvSpPr>
          <p:spPr>
            <a:xfrm>
              <a:off x="7429" y="3244"/>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80" name="Google Shape;980;p31"/>
            <p:cNvSpPr/>
            <p:nvPr/>
          </p:nvSpPr>
          <p:spPr>
            <a:xfrm>
              <a:off x="7429" y="3440"/>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81" name="Google Shape;981;p31"/>
            <p:cNvSpPr/>
            <p:nvPr/>
          </p:nvSpPr>
          <p:spPr>
            <a:xfrm>
              <a:off x="7052" y="3538"/>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4FBAD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82" name="Google Shape;982;p31"/>
            <p:cNvSpPr/>
            <p:nvPr/>
          </p:nvSpPr>
          <p:spPr>
            <a:xfrm>
              <a:off x="7303" y="3049"/>
              <a:ext cx="126" cy="195"/>
            </a:xfrm>
            <a:custGeom>
              <a:avLst/>
              <a:gdLst/>
              <a:ahLst/>
              <a:cxnLst/>
              <a:rect l="l" t="t" r="r" b="b"/>
              <a:pathLst>
                <a:path w="554" h="865" extrusionOk="0">
                  <a:moveTo>
                    <a:pt x="0" y="433"/>
                  </a:moveTo>
                  <a:lnTo>
                    <a:pt x="554" y="865"/>
                  </a:lnTo>
                  <a:lnTo>
                    <a:pt x="554" y="433"/>
                  </a:lnTo>
                  <a:lnTo>
                    <a:pt x="554" y="0"/>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83" name="Google Shape;983;p31"/>
            <p:cNvSpPr/>
            <p:nvPr/>
          </p:nvSpPr>
          <p:spPr>
            <a:xfrm>
              <a:off x="7178" y="3538"/>
              <a:ext cx="125"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84" name="Google Shape;984;p31"/>
            <p:cNvSpPr/>
            <p:nvPr/>
          </p:nvSpPr>
          <p:spPr>
            <a:xfrm>
              <a:off x="7303" y="3244"/>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85" name="Google Shape;985;p31"/>
            <p:cNvSpPr/>
            <p:nvPr/>
          </p:nvSpPr>
          <p:spPr>
            <a:xfrm>
              <a:off x="7303" y="3146"/>
              <a:ext cx="126" cy="197"/>
            </a:xfrm>
            <a:custGeom>
              <a:avLst/>
              <a:gdLst/>
              <a:ahLst/>
              <a:cxnLst/>
              <a:rect l="l" t="t" r="r" b="b"/>
              <a:pathLst>
                <a:path w="554" h="865" extrusionOk="0">
                  <a:moveTo>
                    <a:pt x="0" y="0"/>
                  </a:moveTo>
                  <a:lnTo>
                    <a:pt x="0" y="432"/>
                  </a:lnTo>
                  <a:lnTo>
                    <a:pt x="0" y="865"/>
                  </a:lnTo>
                  <a:lnTo>
                    <a:pt x="554" y="432"/>
                  </a:lnTo>
                  <a:lnTo>
                    <a:pt x="0" y="0"/>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86" name="Google Shape;986;p31"/>
            <p:cNvSpPr/>
            <p:nvPr/>
          </p:nvSpPr>
          <p:spPr>
            <a:xfrm>
              <a:off x="7429" y="3146"/>
              <a:ext cx="126" cy="197"/>
            </a:xfrm>
            <a:custGeom>
              <a:avLst/>
              <a:gdLst/>
              <a:ahLst/>
              <a:cxnLst/>
              <a:rect l="l" t="t" r="r" b="b"/>
              <a:pathLst>
                <a:path w="554" h="865" extrusionOk="0">
                  <a:moveTo>
                    <a:pt x="0" y="432"/>
                  </a:moveTo>
                  <a:lnTo>
                    <a:pt x="554" y="865"/>
                  </a:lnTo>
                  <a:lnTo>
                    <a:pt x="554" y="432"/>
                  </a:lnTo>
                  <a:lnTo>
                    <a:pt x="554" y="0"/>
                  </a:lnTo>
                  <a:lnTo>
                    <a:pt x="0" y="432"/>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87" name="Google Shape;987;p31"/>
            <p:cNvSpPr/>
            <p:nvPr/>
          </p:nvSpPr>
          <p:spPr>
            <a:xfrm>
              <a:off x="7555" y="3733"/>
              <a:ext cx="125"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88" name="Google Shape;988;p31"/>
            <p:cNvSpPr/>
            <p:nvPr/>
          </p:nvSpPr>
          <p:spPr>
            <a:xfrm>
              <a:off x="7178" y="3440"/>
              <a:ext cx="125" cy="195"/>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89" name="Google Shape;989;p31"/>
            <p:cNvSpPr/>
            <p:nvPr/>
          </p:nvSpPr>
          <p:spPr>
            <a:xfrm>
              <a:off x="7052" y="3440"/>
              <a:ext cx="126"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90" name="Google Shape;990;p31"/>
            <p:cNvSpPr/>
            <p:nvPr/>
          </p:nvSpPr>
          <p:spPr>
            <a:xfrm>
              <a:off x="7555" y="3146"/>
              <a:ext cx="125"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3B91D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91" name="Google Shape;991;p31"/>
            <p:cNvSpPr/>
            <p:nvPr/>
          </p:nvSpPr>
          <p:spPr>
            <a:xfrm>
              <a:off x="7178" y="3635"/>
              <a:ext cx="125"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92" name="Google Shape;992;p31"/>
            <p:cNvSpPr/>
            <p:nvPr/>
          </p:nvSpPr>
          <p:spPr>
            <a:xfrm>
              <a:off x="7052" y="363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93" name="Google Shape;993;p31"/>
            <p:cNvSpPr/>
            <p:nvPr/>
          </p:nvSpPr>
          <p:spPr>
            <a:xfrm>
              <a:off x="7052" y="2657"/>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F3D7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94" name="Google Shape;994;p31"/>
            <p:cNvSpPr/>
            <p:nvPr/>
          </p:nvSpPr>
          <p:spPr>
            <a:xfrm>
              <a:off x="7178" y="3244"/>
              <a:ext cx="125"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95" name="Google Shape;995;p31"/>
            <p:cNvSpPr/>
            <p:nvPr/>
          </p:nvSpPr>
          <p:spPr>
            <a:xfrm>
              <a:off x="7555" y="4125"/>
              <a:ext cx="125" cy="195"/>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96" name="Google Shape;996;p31"/>
            <p:cNvSpPr/>
            <p:nvPr/>
          </p:nvSpPr>
          <p:spPr>
            <a:xfrm>
              <a:off x="7303" y="2266"/>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97" name="Google Shape;997;p31"/>
            <p:cNvSpPr/>
            <p:nvPr/>
          </p:nvSpPr>
          <p:spPr>
            <a:xfrm>
              <a:off x="7429" y="3342"/>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98" name="Google Shape;998;p31"/>
            <p:cNvSpPr/>
            <p:nvPr/>
          </p:nvSpPr>
          <p:spPr>
            <a:xfrm>
              <a:off x="6926" y="3538"/>
              <a:ext cx="126"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99" name="Google Shape;999;p31"/>
            <p:cNvSpPr/>
            <p:nvPr/>
          </p:nvSpPr>
          <p:spPr>
            <a:xfrm>
              <a:off x="6926" y="3146"/>
              <a:ext cx="126" cy="197"/>
            </a:xfrm>
            <a:custGeom>
              <a:avLst/>
              <a:gdLst/>
              <a:ahLst/>
              <a:cxnLst/>
              <a:rect l="l" t="t" r="r" b="b"/>
              <a:pathLst>
                <a:path w="554" h="865" extrusionOk="0">
                  <a:moveTo>
                    <a:pt x="0" y="432"/>
                  </a:moveTo>
                  <a:lnTo>
                    <a:pt x="554" y="865"/>
                  </a:lnTo>
                  <a:lnTo>
                    <a:pt x="554" y="432"/>
                  </a:lnTo>
                  <a:lnTo>
                    <a:pt x="554" y="0"/>
                  </a:lnTo>
                  <a:lnTo>
                    <a:pt x="0" y="432"/>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00" name="Google Shape;1000;p31"/>
            <p:cNvSpPr/>
            <p:nvPr/>
          </p:nvSpPr>
          <p:spPr>
            <a:xfrm>
              <a:off x="6926" y="373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01" name="Google Shape;1001;p31"/>
            <p:cNvSpPr/>
            <p:nvPr/>
          </p:nvSpPr>
          <p:spPr>
            <a:xfrm>
              <a:off x="6800" y="3929"/>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02" name="Google Shape;1002;p31"/>
            <p:cNvSpPr/>
            <p:nvPr/>
          </p:nvSpPr>
          <p:spPr>
            <a:xfrm>
              <a:off x="6800" y="3831"/>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03" name="Google Shape;1003;p31"/>
            <p:cNvSpPr/>
            <p:nvPr/>
          </p:nvSpPr>
          <p:spPr>
            <a:xfrm>
              <a:off x="7555" y="3244"/>
              <a:ext cx="125"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04" name="Google Shape;1004;p31"/>
            <p:cNvSpPr/>
            <p:nvPr/>
          </p:nvSpPr>
          <p:spPr>
            <a:xfrm>
              <a:off x="7052" y="3831"/>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05" name="Google Shape;1005;p31"/>
            <p:cNvSpPr/>
            <p:nvPr/>
          </p:nvSpPr>
          <p:spPr>
            <a:xfrm>
              <a:off x="7303" y="3538"/>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06" name="Google Shape;1006;p31"/>
            <p:cNvSpPr/>
            <p:nvPr/>
          </p:nvSpPr>
          <p:spPr>
            <a:xfrm>
              <a:off x="7052" y="3342"/>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BCB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07" name="Google Shape;1007;p31"/>
            <p:cNvSpPr/>
            <p:nvPr/>
          </p:nvSpPr>
          <p:spPr>
            <a:xfrm>
              <a:off x="6926" y="4125"/>
              <a:ext cx="126" cy="195"/>
            </a:xfrm>
            <a:custGeom>
              <a:avLst/>
              <a:gdLst/>
              <a:ahLst/>
              <a:cxnLst/>
              <a:rect l="l" t="t" r="r" b="b"/>
              <a:pathLst>
                <a:path w="555" h="866" extrusionOk="0">
                  <a:moveTo>
                    <a:pt x="555" y="0"/>
                  </a:moveTo>
                  <a:lnTo>
                    <a:pt x="555" y="433"/>
                  </a:lnTo>
                  <a:lnTo>
                    <a:pt x="555" y="866"/>
                  </a:lnTo>
                  <a:lnTo>
                    <a:pt x="0" y="433"/>
                  </a:lnTo>
                  <a:lnTo>
                    <a:pt x="555"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08" name="Google Shape;1008;p31"/>
            <p:cNvSpPr/>
            <p:nvPr/>
          </p:nvSpPr>
          <p:spPr>
            <a:xfrm>
              <a:off x="6675" y="3929"/>
              <a:ext cx="125"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09" name="Google Shape;1009;p31"/>
            <p:cNvSpPr/>
            <p:nvPr/>
          </p:nvSpPr>
          <p:spPr>
            <a:xfrm>
              <a:off x="6675" y="3733"/>
              <a:ext cx="125"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10" name="Google Shape;1010;p31"/>
            <p:cNvSpPr/>
            <p:nvPr/>
          </p:nvSpPr>
          <p:spPr>
            <a:xfrm>
              <a:off x="7429" y="3929"/>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11" name="Google Shape;1011;p31"/>
            <p:cNvSpPr/>
            <p:nvPr/>
          </p:nvSpPr>
          <p:spPr>
            <a:xfrm>
              <a:off x="7303" y="3929"/>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12" name="Google Shape;1012;p31"/>
            <p:cNvSpPr/>
            <p:nvPr/>
          </p:nvSpPr>
          <p:spPr>
            <a:xfrm>
              <a:off x="7303" y="4027"/>
              <a:ext cx="126" cy="195"/>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13" name="Google Shape;1013;p31"/>
            <p:cNvSpPr/>
            <p:nvPr/>
          </p:nvSpPr>
          <p:spPr>
            <a:xfrm>
              <a:off x="5921" y="3929"/>
              <a:ext cx="125"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F3D7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14" name="Google Shape;1014;p31"/>
            <p:cNvSpPr/>
            <p:nvPr/>
          </p:nvSpPr>
          <p:spPr>
            <a:xfrm>
              <a:off x="251" y="4125"/>
              <a:ext cx="126" cy="195"/>
            </a:xfrm>
            <a:custGeom>
              <a:avLst/>
              <a:gdLst/>
              <a:ahLst/>
              <a:cxnLst/>
              <a:rect l="l" t="t" r="r" b="b"/>
              <a:pathLst>
                <a:path w="554" h="866" extrusionOk="0">
                  <a:moveTo>
                    <a:pt x="554" y="433"/>
                  </a:moveTo>
                  <a:lnTo>
                    <a:pt x="0" y="0"/>
                  </a:lnTo>
                  <a:lnTo>
                    <a:pt x="0" y="433"/>
                  </a:lnTo>
                  <a:lnTo>
                    <a:pt x="0" y="866"/>
                  </a:lnTo>
                  <a:lnTo>
                    <a:pt x="0" y="866"/>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15" name="Google Shape;1015;p31"/>
            <p:cNvSpPr/>
            <p:nvPr/>
          </p:nvSpPr>
          <p:spPr>
            <a:xfrm>
              <a:off x="126" y="4125"/>
              <a:ext cx="125" cy="195"/>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16" name="Google Shape;1016;p31"/>
            <p:cNvSpPr/>
            <p:nvPr/>
          </p:nvSpPr>
          <p:spPr>
            <a:xfrm>
              <a:off x="1131" y="4125"/>
              <a:ext cx="126" cy="195"/>
            </a:xfrm>
            <a:custGeom>
              <a:avLst/>
              <a:gdLst/>
              <a:ahLst/>
              <a:cxnLst/>
              <a:rect l="l" t="t" r="r" b="b"/>
              <a:pathLst>
                <a:path w="554" h="866" extrusionOk="0">
                  <a:moveTo>
                    <a:pt x="0" y="433"/>
                  </a:moveTo>
                  <a:lnTo>
                    <a:pt x="554" y="866"/>
                  </a:lnTo>
                  <a:lnTo>
                    <a:pt x="554" y="866"/>
                  </a:lnTo>
                  <a:lnTo>
                    <a:pt x="554" y="433"/>
                  </a:lnTo>
                  <a:lnTo>
                    <a:pt x="554" y="0"/>
                  </a:lnTo>
                  <a:lnTo>
                    <a:pt x="0" y="433"/>
                  </a:lnTo>
                  <a:close/>
                </a:path>
              </a:pathLst>
            </a:custGeom>
            <a:solidFill>
              <a:srgbClr val="EF3A8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17" name="Google Shape;1017;p31"/>
            <p:cNvSpPr/>
            <p:nvPr/>
          </p:nvSpPr>
          <p:spPr>
            <a:xfrm>
              <a:off x="880" y="4125"/>
              <a:ext cx="125" cy="195"/>
            </a:xfrm>
            <a:custGeom>
              <a:avLst/>
              <a:gdLst/>
              <a:ahLst/>
              <a:cxnLst/>
              <a:rect l="l" t="t" r="r" b="b"/>
              <a:pathLst>
                <a:path w="554" h="866" extrusionOk="0">
                  <a:moveTo>
                    <a:pt x="0" y="433"/>
                  </a:moveTo>
                  <a:lnTo>
                    <a:pt x="554" y="866"/>
                  </a:ln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18" name="Google Shape;1018;p31"/>
            <p:cNvSpPr/>
            <p:nvPr/>
          </p:nvSpPr>
          <p:spPr>
            <a:xfrm>
              <a:off x="2010" y="4125"/>
              <a:ext cx="126" cy="195"/>
            </a:xfrm>
            <a:custGeom>
              <a:avLst/>
              <a:gdLst/>
              <a:ahLst/>
              <a:cxnLst/>
              <a:rect l="l" t="t" r="r" b="b"/>
              <a:pathLst>
                <a:path w="554" h="866" extrusionOk="0">
                  <a:moveTo>
                    <a:pt x="554" y="433"/>
                  </a:moveTo>
                  <a:lnTo>
                    <a:pt x="0" y="0"/>
                  </a:lnTo>
                  <a:lnTo>
                    <a:pt x="0" y="433"/>
                  </a:lnTo>
                  <a:lnTo>
                    <a:pt x="0" y="866"/>
                  </a:lnTo>
                  <a:lnTo>
                    <a:pt x="0" y="866"/>
                  </a:lnTo>
                  <a:lnTo>
                    <a:pt x="554"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19" name="Google Shape;1019;p31"/>
            <p:cNvSpPr/>
            <p:nvPr/>
          </p:nvSpPr>
          <p:spPr>
            <a:xfrm>
              <a:off x="126" y="4027"/>
              <a:ext cx="125" cy="195"/>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73DAD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20" name="Google Shape;1020;p31"/>
            <p:cNvSpPr/>
            <p:nvPr/>
          </p:nvSpPr>
          <p:spPr>
            <a:xfrm>
              <a:off x="377" y="4027"/>
              <a:ext cx="126" cy="195"/>
            </a:xfrm>
            <a:custGeom>
              <a:avLst/>
              <a:gdLst/>
              <a:ahLst/>
              <a:cxnLst/>
              <a:rect l="l" t="t" r="r" b="b"/>
              <a:pathLst>
                <a:path w="554" h="866" extrusionOk="0">
                  <a:moveTo>
                    <a:pt x="0" y="0"/>
                  </a:moveTo>
                  <a:lnTo>
                    <a:pt x="0" y="433"/>
                  </a:lnTo>
                  <a:lnTo>
                    <a:pt x="0" y="866"/>
                  </a:lnTo>
                  <a:lnTo>
                    <a:pt x="554" y="433"/>
                  </a:lnTo>
                  <a:lnTo>
                    <a:pt x="0" y="0"/>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21" name="Google Shape;1021;p31"/>
            <p:cNvSpPr/>
            <p:nvPr/>
          </p:nvSpPr>
          <p:spPr>
            <a:xfrm>
              <a:off x="628" y="4027"/>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22" name="Google Shape;1022;p31"/>
            <p:cNvSpPr/>
            <p:nvPr/>
          </p:nvSpPr>
          <p:spPr>
            <a:xfrm>
              <a:off x="754" y="4027"/>
              <a:ext cx="126" cy="195"/>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23" name="Google Shape;1023;p31"/>
            <p:cNvSpPr/>
            <p:nvPr/>
          </p:nvSpPr>
          <p:spPr>
            <a:xfrm>
              <a:off x="1131" y="4027"/>
              <a:ext cx="126" cy="195"/>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24" name="Google Shape;1024;p31"/>
            <p:cNvSpPr/>
            <p:nvPr/>
          </p:nvSpPr>
          <p:spPr>
            <a:xfrm>
              <a:off x="880" y="4027"/>
              <a:ext cx="125" cy="195"/>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EE3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25" name="Google Shape;1025;p31"/>
            <p:cNvSpPr/>
            <p:nvPr/>
          </p:nvSpPr>
          <p:spPr>
            <a:xfrm>
              <a:off x="125" y="3929"/>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26" name="Google Shape;1026;p31"/>
            <p:cNvSpPr/>
            <p:nvPr/>
          </p:nvSpPr>
          <p:spPr>
            <a:xfrm>
              <a:off x="0" y="3929"/>
              <a:ext cx="126" cy="194"/>
            </a:xfrm>
            <a:custGeom>
              <a:avLst/>
              <a:gdLst/>
              <a:ahLst/>
              <a:cxnLst/>
              <a:rect l="l" t="t" r="r" b="b"/>
              <a:pathLst>
                <a:path w="552" h="862" extrusionOk="0">
                  <a:moveTo>
                    <a:pt x="552" y="431"/>
                  </a:moveTo>
                  <a:lnTo>
                    <a:pt x="0" y="862"/>
                  </a:lnTo>
                  <a:lnTo>
                    <a:pt x="0" y="0"/>
                  </a:lnTo>
                  <a:lnTo>
                    <a:pt x="552" y="431"/>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27" name="Google Shape;1027;p31"/>
            <p:cNvSpPr/>
            <p:nvPr/>
          </p:nvSpPr>
          <p:spPr>
            <a:xfrm>
              <a:off x="251" y="3929"/>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28" name="Google Shape;1028;p31"/>
            <p:cNvSpPr/>
            <p:nvPr/>
          </p:nvSpPr>
          <p:spPr>
            <a:xfrm>
              <a:off x="1634" y="3929"/>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29" name="Google Shape;1029;p31"/>
            <p:cNvSpPr/>
            <p:nvPr/>
          </p:nvSpPr>
          <p:spPr>
            <a:xfrm>
              <a:off x="1760" y="3929"/>
              <a:ext cx="125"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CEE3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30" name="Google Shape;1030;p31"/>
            <p:cNvSpPr/>
            <p:nvPr/>
          </p:nvSpPr>
          <p:spPr>
            <a:xfrm>
              <a:off x="1508" y="3929"/>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31" name="Google Shape;1031;p31"/>
            <p:cNvSpPr/>
            <p:nvPr/>
          </p:nvSpPr>
          <p:spPr>
            <a:xfrm>
              <a:off x="1257" y="3929"/>
              <a:ext cx="125"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32" name="Google Shape;1032;p31"/>
            <p:cNvSpPr/>
            <p:nvPr/>
          </p:nvSpPr>
          <p:spPr>
            <a:xfrm>
              <a:off x="628" y="3831"/>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33" name="Google Shape;1033;p31"/>
            <p:cNvSpPr/>
            <p:nvPr/>
          </p:nvSpPr>
          <p:spPr>
            <a:xfrm>
              <a:off x="251" y="3831"/>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34" name="Google Shape;1034;p31"/>
            <p:cNvSpPr/>
            <p:nvPr/>
          </p:nvSpPr>
          <p:spPr>
            <a:xfrm>
              <a:off x="503" y="3831"/>
              <a:ext cx="125"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35" name="Google Shape;1035;p31"/>
            <p:cNvSpPr/>
            <p:nvPr/>
          </p:nvSpPr>
          <p:spPr>
            <a:xfrm>
              <a:off x="754" y="3831"/>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36" name="Google Shape;1036;p31"/>
            <p:cNvSpPr/>
            <p:nvPr/>
          </p:nvSpPr>
          <p:spPr>
            <a:xfrm>
              <a:off x="1508" y="3831"/>
              <a:ext cx="125"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CEE3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37" name="Google Shape;1037;p31"/>
            <p:cNvSpPr/>
            <p:nvPr/>
          </p:nvSpPr>
          <p:spPr>
            <a:xfrm>
              <a:off x="1633" y="3831"/>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38" name="Google Shape;1038;p31"/>
            <p:cNvSpPr/>
            <p:nvPr/>
          </p:nvSpPr>
          <p:spPr>
            <a:xfrm>
              <a:off x="1885" y="3831"/>
              <a:ext cx="125"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39" name="Google Shape;1039;p31"/>
            <p:cNvSpPr/>
            <p:nvPr/>
          </p:nvSpPr>
          <p:spPr>
            <a:xfrm>
              <a:off x="1005" y="3831"/>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F3D7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40" name="Google Shape;1040;p31"/>
            <p:cNvSpPr/>
            <p:nvPr/>
          </p:nvSpPr>
          <p:spPr>
            <a:xfrm>
              <a:off x="503" y="3733"/>
              <a:ext cx="125"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41" name="Google Shape;1041;p31"/>
            <p:cNvSpPr/>
            <p:nvPr/>
          </p:nvSpPr>
          <p:spPr>
            <a:xfrm>
              <a:off x="251" y="3733"/>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42" name="Google Shape;1042;p31"/>
            <p:cNvSpPr/>
            <p:nvPr/>
          </p:nvSpPr>
          <p:spPr>
            <a:xfrm>
              <a:off x="377" y="373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3DAD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43" name="Google Shape;1043;p31"/>
            <p:cNvSpPr/>
            <p:nvPr/>
          </p:nvSpPr>
          <p:spPr>
            <a:xfrm>
              <a:off x="880" y="3733"/>
              <a:ext cx="125"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44" name="Google Shape;1044;p31"/>
            <p:cNvSpPr/>
            <p:nvPr/>
          </p:nvSpPr>
          <p:spPr>
            <a:xfrm>
              <a:off x="1131" y="3733"/>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45" name="Google Shape;1045;p31"/>
            <p:cNvSpPr/>
            <p:nvPr/>
          </p:nvSpPr>
          <p:spPr>
            <a:xfrm>
              <a:off x="1633" y="373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46" name="Google Shape;1046;p31"/>
            <p:cNvSpPr/>
            <p:nvPr/>
          </p:nvSpPr>
          <p:spPr>
            <a:xfrm>
              <a:off x="2010" y="3733"/>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47" name="Google Shape;1047;p31"/>
            <p:cNvSpPr/>
            <p:nvPr/>
          </p:nvSpPr>
          <p:spPr>
            <a:xfrm>
              <a:off x="251" y="363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48" name="Google Shape;1048;p31"/>
            <p:cNvSpPr/>
            <p:nvPr/>
          </p:nvSpPr>
          <p:spPr>
            <a:xfrm>
              <a:off x="126" y="3635"/>
              <a:ext cx="125"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49" name="Google Shape;1049;p31"/>
            <p:cNvSpPr/>
            <p:nvPr/>
          </p:nvSpPr>
          <p:spPr>
            <a:xfrm>
              <a:off x="1005" y="363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50" name="Google Shape;1050;p31"/>
            <p:cNvSpPr/>
            <p:nvPr/>
          </p:nvSpPr>
          <p:spPr>
            <a:xfrm>
              <a:off x="628" y="3635"/>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51" name="Google Shape;1051;p31"/>
            <p:cNvSpPr/>
            <p:nvPr/>
          </p:nvSpPr>
          <p:spPr>
            <a:xfrm>
              <a:off x="628" y="3538"/>
              <a:ext cx="126" cy="195"/>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52" name="Google Shape;1052;p31"/>
            <p:cNvSpPr/>
            <p:nvPr/>
          </p:nvSpPr>
          <p:spPr>
            <a:xfrm>
              <a:off x="377" y="3440"/>
              <a:ext cx="126" cy="195"/>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3DAD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53" name="Google Shape;1053;p31"/>
            <p:cNvSpPr/>
            <p:nvPr/>
          </p:nvSpPr>
          <p:spPr>
            <a:xfrm>
              <a:off x="0" y="3440"/>
              <a:ext cx="126" cy="195"/>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54" name="Google Shape;1054;p31"/>
            <p:cNvSpPr/>
            <p:nvPr/>
          </p:nvSpPr>
          <p:spPr>
            <a:xfrm>
              <a:off x="503" y="3440"/>
              <a:ext cx="125" cy="195"/>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55" name="Google Shape;1055;p31"/>
            <p:cNvSpPr/>
            <p:nvPr/>
          </p:nvSpPr>
          <p:spPr>
            <a:xfrm>
              <a:off x="126" y="3342"/>
              <a:ext cx="125"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56" name="Google Shape;1056;p31"/>
            <p:cNvSpPr/>
            <p:nvPr/>
          </p:nvSpPr>
          <p:spPr>
            <a:xfrm>
              <a:off x="377" y="3342"/>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57" name="Google Shape;1057;p31"/>
            <p:cNvSpPr/>
            <p:nvPr/>
          </p:nvSpPr>
          <p:spPr>
            <a:xfrm>
              <a:off x="0" y="3342"/>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B18CC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58" name="Google Shape;1058;p31"/>
            <p:cNvSpPr/>
            <p:nvPr/>
          </p:nvSpPr>
          <p:spPr>
            <a:xfrm>
              <a:off x="628" y="3244"/>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59" name="Google Shape;1059;p31"/>
            <p:cNvSpPr/>
            <p:nvPr/>
          </p:nvSpPr>
          <p:spPr>
            <a:xfrm>
              <a:off x="377" y="3244"/>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60" name="Google Shape;1060;p31"/>
            <p:cNvSpPr/>
            <p:nvPr/>
          </p:nvSpPr>
          <p:spPr>
            <a:xfrm>
              <a:off x="0" y="3244"/>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61" name="Google Shape;1061;p31"/>
            <p:cNvSpPr/>
            <p:nvPr/>
          </p:nvSpPr>
          <p:spPr>
            <a:xfrm>
              <a:off x="251" y="3244"/>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62" name="Google Shape;1062;p31"/>
            <p:cNvSpPr/>
            <p:nvPr/>
          </p:nvSpPr>
          <p:spPr>
            <a:xfrm>
              <a:off x="126" y="3146"/>
              <a:ext cx="125" cy="197"/>
            </a:xfrm>
            <a:custGeom>
              <a:avLst/>
              <a:gdLst/>
              <a:ahLst/>
              <a:cxnLst/>
              <a:rect l="l" t="t" r="r" b="b"/>
              <a:pathLst>
                <a:path w="554" h="865" extrusionOk="0">
                  <a:moveTo>
                    <a:pt x="554" y="0"/>
                  </a:moveTo>
                  <a:lnTo>
                    <a:pt x="554" y="432"/>
                  </a:lnTo>
                  <a:lnTo>
                    <a:pt x="554" y="865"/>
                  </a:lnTo>
                  <a:lnTo>
                    <a:pt x="0" y="432"/>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63" name="Google Shape;1063;p31"/>
            <p:cNvSpPr/>
            <p:nvPr/>
          </p:nvSpPr>
          <p:spPr>
            <a:xfrm>
              <a:off x="126" y="3049"/>
              <a:ext cx="125" cy="195"/>
            </a:xfrm>
            <a:custGeom>
              <a:avLst/>
              <a:gdLst/>
              <a:ahLst/>
              <a:cxnLst/>
              <a:rect l="l" t="t" r="r" b="b"/>
              <a:pathLst>
                <a:path w="554" h="865" extrusionOk="0">
                  <a:moveTo>
                    <a:pt x="554" y="433"/>
                  </a:moveTo>
                  <a:lnTo>
                    <a:pt x="0" y="865"/>
                  </a:lnTo>
                  <a:lnTo>
                    <a:pt x="0" y="433"/>
                  </a:lnTo>
                  <a:lnTo>
                    <a:pt x="0" y="0"/>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64" name="Google Shape;1064;p31"/>
            <p:cNvSpPr/>
            <p:nvPr/>
          </p:nvSpPr>
          <p:spPr>
            <a:xfrm>
              <a:off x="0" y="3049"/>
              <a:ext cx="126" cy="195"/>
            </a:xfrm>
            <a:custGeom>
              <a:avLst/>
              <a:gdLst/>
              <a:ahLst/>
              <a:cxnLst/>
              <a:rect l="l" t="t" r="r" b="b"/>
              <a:pathLst>
                <a:path w="554" h="865" extrusionOk="0">
                  <a:moveTo>
                    <a:pt x="554" y="0"/>
                  </a:moveTo>
                  <a:lnTo>
                    <a:pt x="554" y="432"/>
                  </a:lnTo>
                  <a:lnTo>
                    <a:pt x="554" y="865"/>
                  </a:lnTo>
                  <a:lnTo>
                    <a:pt x="0" y="432"/>
                  </a:lnTo>
                  <a:lnTo>
                    <a:pt x="554" y="0"/>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grpSp>
      <p:pic>
        <p:nvPicPr>
          <p:cNvPr id="1065" name="Google Shape;1065;p31"/>
          <p:cNvPicPr preferRelativeResize="0"/>
          <p:nvPr/>
        </p:nvPicPr>
        <p:blipFill rotWithShape="1">
          <a:blip r:embed="rId2">
            <a:alphaModFix/>
          </a:blip>
          <a:srcRect/>
          <a:stretch/>
        </p:blipFill>
        <p:spPr>
          <a:xfrm>
            <a:off x="1907976" y="380233"/>
            <a:ext cx="1938600" cy="788222"/>
          </a:xfrm>
          <a:prstGeom prst="rect">
            <a:avLst/>
          </a:prstGeom>
          <a:noFill/>
          <a:ln>
            <a:noFill/>
          </a:ln>
        </p:spPr>
      </p:pic>
      <p:sp>
        <p:nvSpPr>
          <p:cNvPr id="1066" name="Google Shape;1066;p31"/>
          <p:cNvSpPr txBox="1">
            <a:spLocks noGrp="1"/>
          </p:cNvSpPr>
          <p:nvPr>
            <p:ph type="body" idx="1"/>
          </p:nvPr>
        </p:nvSpPr>
        <p:spPr>
          <a:xfrm>
            <a:off x="2562225" y="3828800"/>
            <a:ext cx="4751700" cy="378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1"/>
              </a:buClr>
              <a:buSzPts val="1200"/>
              <a:buFont typeface="Arial"/>
              <a:buNone/>
              <a:defRPr sz="1200"/>
            </a:lvl1pPr>
            <a:lvl2pPr marL="914400" lvl="1" indent="-228600" algn="l">
              <a:lnSpc>
                <a:spcPct val="120000"/>
              </a:lnSpc>
              <a:spcBef>
                <a:spcPts val="0"/>
              </a:spcBef>
              <a:spcAft>
                <a:spcPts val="0"/>
              </a:spcAft>
              <a:buClr>
                <a:schemeClr val="dk1"/>
              </a:buClr>
              <a:buSzPts val="1200"/>
              <a:buFont typeface="Arial"/>
              <a:buNone/>
              <a:defRPr sz="1200"/>
            </a:lvl2pPr>
            <a:lvl3pPr marL="1371600" lvl="2" indent="-228600" algn="l">
              <a:lnSpc>
                <a:spcPct val="120000"/>
              </a:lnSpc>
              <a:spcBef>
                <a:spcPts val="0"/>
              </a:spcBef>
              <a:spcAft>
                <a:spcPts val="0"/>
              </a:spcAft>
              <a:buClr>
                <a:schemeClr val="dk1"/>
              </a:buClr>
              <a:buSzPts val="1200"/>
              <a:buFont typeface="Arial"/>
              <a:buNone/>
              <a:defRPr sz="1200"/>
            </a:lvl3pPr>
            <a:lvl4pPr marL="1828800" lvl="3" indent="-228600" algn="l">
              <a:lnSpc>
                <a:spcPct val="120000"/>
              </a:lnSpc>
              <a:spcBef>
                <a:spcPts val="0"/>
              </a:spcBef>
              <a:spcAft>
                <a:spcPts val="0"/>
              </a:spcAft>
              <a:buClr>
                <a:schemeClr val="dk1"/>
              </a:buClr>
              <a:buSzPts val="1200"/>
              <a:buFont typeface="Arial"/>
              <a:buNone/>
              <a:defRPr sz="1200"/>
            </a:lvl4pPr>
            <a:lvl5pPr marL="2286000" lvl="4" indent="-228600" algn="l">
              <a:lnSpc>
                <a:spcPct val="120000"/>
              </a:lnSpc>
              <a:spcBef>
                <a:spcPts val="0"/>
              </a:spcBef>
              <a:spcAft>
                <a:spcPts val="0"/>
              </a:spcAft>
              <a:buClr>
                <a:schemeClr val="dk1"/>
              </a:buClr>
              <a:buSzPts val="1200"/>
              <a:buFont typeface="Arial"/>
              <a:buNone/>
              <a:defRPr sz="1200"/>
            </a:lvl5pPr>
            <a:lvl6pPr marL="2743200" lvl="5" indent="-228600" algn="l">
              <a:lnSpc>
                <a:spcPct val="120000"/>
              </a:lnSpc>
              <a:spcBef>
                <a:spcPts val="0"/>
              </a:spcBef>
              <a:spcAft>
                <a:spcPts val="0"/>
              </a:spcAft>
              <a:buClr>
                <a:schemeClr val="dk1"/>
              </a:buClr>
              <a:buSzPts val="1200"/>
              <a:buFont typeface="Arial"/>
              <a:buNone/>
              <a:defRPr sz="1200"/>
            </a:lvl6pPr>
            <a:lvl7pPr marL="3200400" lvl="6" indent="-228600" algn="l">
              <a:lnSpc>
                <a:spcPct val="120000"/>
              </a:lnSpc>
              <a:spcBef>
                <a:spcPts val="0"/>
              </a:spcBef>
              <a:spcAft>
                <a:spcPts val="0"/>
              </a:spcAft>
              <a:buClr>
                <a:schemeClr val="dk1"/>
              </a:buClr>
              <a:buSzPts val="1200"/>
              <a:buFont typeface="Arial"/>
              <a:buNone/>
              <a:defRPr sz="1200"/>
            </a:lvl7pPr>
            <a:lvl8pPr marL="3657600" lvl="7" indent="-228600" algn="l">
              <a:lnSpc>
                <a:spcPct val="120000"/>
              </a:lnSpc>
              <a:spcBef>
                <a:spcPts val="0"/>
              </a:spcBef>
              <a:spcAft>
                <a:spcPts val="0"/>
              </a:spcAft>
              <a:buClr>
                <a:schemeClr val="dk1"/>
              </a:buClr>
              <a:buSzPts val="1200"/>
              <a:buFont typeface="Arial"/>
              <a:buNone/>
              <a:defRPr sz="1200"/>
            </a:lvl8pPr>
            <a:lvl9pPr marL="4114800" lvl="8" indent="-228600" algn="l">
              <a:lnSpc>
                <a:spcPct val="120000"/>
              </a:lnSpc>
              <a:spcBef>
                <a:spcPts val="0"/>
              </a:spcBef>
              <a:spcAft>
                <a:spcPts val="0"/>
              </a:spcAft>
              <a:buClr>
                <a:schemeClr val="dk1"/>
              </a:buClr>
              <a:buSzPts val="1200"/>
              <a:buFont typeface="Arial"/>
              <a:buNone/>
              <a:defRPr sz="1200"/>
            </a:lvl9pPr>
          </a:lstStyle>
          <a:p>
            <a:endParaRPr/>
          </a:p>
        </p:txBody>
      </p:sp>
      <p:sp>
        <p:nvSpPr>
          <p:cNvPr id="1067" name="Google Shape;1067;p31"/>
          <p:cNvSpPr txBox="1">
            <a:spLocks noGrp="1"/>
          </p:cNvSpPr>
          <p:nvPr>
            <p:ph type="body" idx="2"/>
          </p:nvPr>
        </p:nvSpPr>
        <p:spPr>
          <a:xfrm>
            <a:off x="1100306" y="3828800"/>
            <a:ext cx="1350000" cy="378000"/>
          </a:xfrm>
          <a:prstGeom prst="rect">
            <a:avLst/>
          </a:prstGeom>
          <a:noFill/>
          <a:ln>
            <a:noFill/>
          </a:ln>
        </p:spPr>
        <p:txBody>
          <a:bodyPr spcFirstLastPara="1" wrap="square" lIns="0" tIns="10800" rIns="0" bIns="0" anchor="t" anchorCtr="0">
            <a:noAutofit/>
          </a:bodyPr>
          <a:lstStyle>
            <a:lvl1pPr marL="457200" lvl="0" indent="-228600" algn="r">
              <a:lnSpc>
                <a:spcPct val="160000"/>
              </a:lnSpc>
              <a:spcBef>
                <a:spcPts val="0"/>
              </a:spcBef>
              <a:spcAft>
                <a:spcPts val="0"/>
              </a:spcAft>
              <a:buClr>
                <a:schemeClr val="dk1"/>
              </a:buClr>
              <a:buSzPts val="900"/>
              <a:buFont typeface="Arial"/>
              <a:buNone/>
              <a:defRPr sz="900" b="1"/>
            </a:lvl1pPr>
            <a:lvl2pPr marL="914400" lvl="1" indent="-228600" algn="r">
              <a:lnSpc>
                <a:spcPct val="160000"/>
              </a:lnSpc>
              <a:spcBef>
                <a:spcPts val="0"/>
              </a:spcBef>
              <a:spcAft>
                <a:spcPts val="0"/>
              </a:spcAft>
              <a:buClr>
                <a:schemeClr val="dk1"/>
              </a:buClr>
              <a:buSzPts val="900"/>
              <a:buFont typeface="Arial"/>
              <a:buNone/>
              <a:defRPr sz="900" b="1"/>
            </a:lvl2pPr>
            <a:lvl3pPr marL="1371600" lvl="2" indent="-228600" algn="r">
              <a:lnSpc>
                <a:spcPct val="160000"/>
              </a:lnSpc>
              <a:spcBef>
                <a:spcPts val="0"/>
              </a:spcBef>
              <a:spcAft>
                <a:spcPts val="0"/>
              </a:spcAft>
              <a:buClr>
                <a:schemeClr val="dk1"/>
              </a:buClr>
              <a:buSzPts val="900"/>
              <a:buFont typeface="Arial"/>
              <a:buNone/>
              <a:defRPr sz="900" b="1"/>
            </a:lvl3pPr>
            <a:lvl4pPr marL="1828800" lvl="3" indent="-228600" algn="r">
              <a:lnSpc>
                <a:spcPct val="160000"/>
              </a:lnSpc>
              <a:spcBef>
                <a:spcPts val="0"/>
              </a:spcBef>
              <a:spcAft>
                <a:spcPts val="0"/>
              </a:spcAft>
              <a:buClr>
                <a:schemeClr val="dk1"/>
              </a:buClr>
              <a:buSzPts val="900"/>
              <a:buFont typeface="Arial"/>
              <a:buNone/>
              <a:defRPr sz="900" b="1"/>
            </a:lvl4pPr>
            <a:lvl5pPr marL="2286000" lvl="4" indent="-228600" algn="r">
              <a:lnSpc>
                <a:spcPct val="160000"/>
              </a:lnSpc>
              <a:spcBef>
                <a:spcPts val="0"/>
              </a:spcBef>
              <a:spcAft>
                <a:spcPts val="0"/>
              </a:spcAft>
              <a:buClr>
                <a:schemeClr val="dk1"/>
              </a:buClr>
              <a:buSzPts val="900"/>
              <a:buFont typeface="Arial"/>
              <a:buNone/>
              <a:defRPr sz="900" b="1"/>
            </a:lvl5pPr>
            <a:lvl6pPr marL="2743200" lvl="5" indent="-228600" algn="r">
              <a:lnSpc>
                <a:spcPct val="160000"/>
              </a:lnSpc>
              <a:spcBef>
                <a:spcPts val="0"/>
              </a:spcBef>
              <a:spcAft>
                <a:spcPts val="0"/>
              </a:spcAft>
              <a:buClr>
                <a:schemeClr val="dk1"/>
              </a:buClr>
              <a:buSzPts val="900"/>
              <a:buFont typeface="Arial"/>
              <a:buNone/>
              <a:defRPr sz="900" b="1"/>
            </a:lvl6pPr>
            <a:lvl7pPr marL="3200400" lvl="6" indent="-228600" algn="r">
              <a:lnSpc>
                <a:spcPct val="160000"/>
              </a:lnSpc>
              <a:spcBef>
                <a:spcPts val="0"/>
              </a:spcBef>
              <a:spcAft>
                <a:spcPts val="0"/>
              </a:spcAft>
              <a:buClr>
                <a:schemeClr val="dk1"/>
              </a:buClr>
              <a:buSzPts val="900"/>
              <a:buFont typeface="Arial"/>
              <a:buNone/>
              <a:defRPr sz="900" b="1"/>
            </a:lvl7pPr>
            <a:lvl8pPr marL="3657600" lvl="7" indent="-228600" algn="r">
              <a:lnSpc>
                <a:spcPct val="160000"/>
              </a:lnSpc>
              <a:spcBef>
                <a:spcPts val="0"/>
              </a:spcBef>
              <a:spcAft>
                <a:spcPts val="0"/>
              </a:spcAft>
              <a:buClr>
                <a:schemeClr val="dk1"/>
              </a:buClr>
              <a:buSzPts val="900"/>
              <a:buFont typeface="Arial"/>
              <a:buNone/>
              <a:defRPr sz="900" b="1"/>
            </a:lvl8pPr>
            <a:lvl9pPr marL="4114800" lvl="8" indent="-228600" algn="r">
              <a:lnSpc>
                <a:spcPct val="160000"/>
              </a:lnSpc>
              <a:spcBef>
                <a:spcPts val="0"/>
              </a:spcBef>
              <a:spcAft>
                <a:spcPts val="0"/>
              </a:spcAft>
              <a:buClr>
                <a:schemeClr val="dk1"/>
              </a:buClr>
              <a:buSzPts val="900"/>
              <a:buFont typeface="Arial"/>
              <a:buNone/>
              <a:defRPr sz="900" b="1"/>
            </a:lvl9pPr>
          </a:lstStyle>
          <a:p>
            <a:endParaRPr/>
          </a:p>
        </p:txBody>
      </p:sp>
      <p:sp>
        <p:nvSpPr>
          <p:cNvPr id="1068" name="Google Shape;1068;p31"/>
          <p:cNvSpPr txBox="1">
            <a:spLocks noGrp="1"/>
          </p:cNvSpPr>
          <p:nvPr>
            <p:ph type="body" idx="3"/>
          </p:nvPr>
        </p:nvSpPr>
        <p:spPr>
          <a:xfrm>
            <a:off x="2562225" y="3621631"/>
            <a:ext cx="4751700" cy="206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1"/>
              </a:buClr>
              <a:buSzPts val="1200"/>
              <a:buFont typeface="Arial"/>
              <a:buNone/>
              <a:defRPr sz="1200" b="0"/>
            </a:lvl1pPr>
            <a:lvl2pPr marL="914400" lvl="1" indent="-228600" algn="l">
              <a:lnSpc>
                <a:spcPct val="120000"/>
              </a:lnSpc>
              <a:spcBef>
                <a:spcPts val="0"/>
              </a:spcBef>
              <a:spcAft>
                <a:spcPts val="0"/>
              </a:spcAft>
              <a:buClr>
                <a:schemeClr val="dk1"/>
              </a:buClr>
              <a:buSzPts val="1200"/>
              <a:buFont typeface="Arial"/>
              <a:buNone/>
              <a:defRPr sz="1200" b="0"/>
            </a:lvl2pPr>
            <a:lvl3pPr marL="1371600" lvl="2" indent="-228600" algn="l">
              <a:lnSpc>
                <a:spcPct val="120000"/>
              </a:lnSpc>
              <a:spcBef>
                <a:spcPts val="0"/>
              </a:spcBef>
              <a:spcAft>
                <a:spcPts val="0"/>
              </a:spcAft>
              <a:buClr>
                <a:schemeClr val="dk1"/>
              </a:buClr>
              <a:buSzPts val="1200"/>
              <a:buFont typeface="Arial"/>
              <a:buNone/>
              <a:defRPr sz="1200" b="0"/>
            </a:lvl3pPr>
            <a:lvl4pPr marL="1828800" lvl="3" indent="-228600" algn="l">
              <a:lnSpc>
                <a:spcPct val="120000"/>
              </a:lnSpc>
              <a:spcBef>
                <a:spcPts val="0"/>
              </a:spcBef>
              <a:spcAft>
                <a:spcPts val="0"/>
              </a:spcAft>
              <a:buClr>
                <a:schemeClr val="dk1"/>
              </a:buClr>
              <a:buSzPts val="1200"/>
              <a:buFont typeface="Arial"/>
              <a:buNone/>
              <a:defRPr sz="1200" b="0"/>
            </a:lvl4pPr>
            <a:lvl5pPr marL="2286000" lvl="4" indent="-228600" algn="l">
              <a:lnSpc>
                <a:spcPct val="120000"/>
              </a:lnSpc>
              <a:spcBef>
                <a:spcPts val="0"/>
              </a:spcBef>
              <a:spcAft>
                <a:spcPts val="0"/>
              </a:spcAft>
              <a:buClr>
                <a:schemeClr val="dk1"/>
              </a:buClr>
              <a:buSzPts val="1200"/>
              <a:buFont typeface="Arial"/>
              <a:buNone/>
              <a:defRPr sz="1200" b="0"/>
            </a:lvl5pPr>
            <a:lvl6pPr marL="2743200" lvl="5" indent="-228600" algn="l">
              <a:lnSpc>
                <a:spcPct val="120000"/>
              </a:lnSpc>
              <a:spcBef>
                <a:spcPts val="0"/>
              </a:spcBef>
              <a:spcAft>
                <a:spcPts val="0"/>
              </a:spcAft>
              <a:buClr>
                <a:schemeClr val="dk1"/>
              </a:buClr>
              <a:buSzPts val="1200"/>
              <a:buFont typeface="Arial"/>
              <a:buNone/>
              <a:defRPr sz="1200" b="0"/>
            </a:lvl6pPr>
            <a:lvl7pPr marL="3200400" lvl="6" indent="-228600" algn="l">
              <a:lnSpc>
                <a:spcPct val="120000"/>
              </a:lnSpc>
              <a:spcBef>
                <a:spcPts val="0"/>
              </a:spcBef>
              <a:spcAft>
                <a:spcPts val="0"/>
              </a:spcAft>
              <a:buClr>
                <a:schemeClr val="dk1"/>
              </a:buClr>
              <a:buSzPts val="1200"/>
              <a:buFont typeface="Arial"/>
              <a:buNone/>
              <a:defRPr sz="1200" b="0"/>
            </a:lvl7pPr>
            <a:lvl8pPr marL="3657600" lvl="7" indent="-228600" algn="l">
              <a:lnSpc>
                <a:spcPct val="120000"/>
              </a:lnSpc>
              <a:spcBef>
                <a:spcPts val="0"/>
              </a:spcBef>
              <a:spcAft>
                <a:spcPts val="0"/>
              </a:spcAft>
              <a:buClr>
                <a:schemeClr val="dk1"/>
              </a:buClr>
              <a:buSzPts val="1200"/>
              <a:buFont typeface="Arial"/>
              <a:buNone/>
              <a:defRPr sz="1200" b="0"/>
            </a:lvl8pPr>
            <a:lvl9pPr marL="4114800" lvl="8" indent="-228600" algn="l">
              <a:lnSpc>
                <a:spcPct val="120000"/>
              </a:lnSpc>
              <a:spcBef>
                <a:spcPts val="0"/>
              </a:spcBef>
              <a:spcAft>
                <a:spcPts val="0"/>
              </a:spcAft>
              <a:buClr>
                <a:schemeClr val="dk1"/>
              </a:buClr>
              <a:buSzPts val="1200"/>
              <a:buFont typeface="Arial"/>
              <a:buNone/>
              <a:defRPr sz="1200" b="0"/>
            </a:lvl9pPr>
          </a:lstStyle>
          <a:p>
            <a:endParaRPr/>
          </a:p>
        </p:txBody>
      </p:sp>
      <p:sp>
        <p:nvSpPr>
          <p:cNvPr id="1069" name="Google Shape;1069;p31"/>
          <p:cNvSpPr txBox="1">
            <a:spLocks noGrp="1"/>
          </p:cNvSpPr>
          <p:nvPr>
            <p:ph type="body" idx="4"/>
          </p:nvPr>
        </p:nvSpPr>
        <p:spPr>
          <a:xfrm>
            <a:off x="1100306" y="3620988"/>
            <a:ext cx="1350000" cy="207300"/>
          </a:xfrm>
          <a:prstGeom prst="rect">
            <a:avLst/>
          </a:prstGeom>
          <a:noFill/>
          <a:ln>
            <a:noFill/>
          </a:ln>
        </p:spPr>
        <p:txBody>
          <a:bodyPr spcFirstLastPara="1" wrap="square" lIns="0" tIns="10800" rIns="0" bIns="0" anchor="t" anchorCtr="0">
            <a:noAutofit/>
          </a:bodyPr>
          <a:lstStyle>
            <a:lvl1pPr marL="457200" lvl="0" indent="-228600" algn="r">
              <a:lnSpc>
                <a:spcPct val="160000"/>
              </a:lnSpc>
              <a:spcBef>
                <a:spcPts val="0"/>
              </a:spcBef>
              <a:spcAft>
                <a:spcPts val="0"/>
              </a:spcAft>
              <a:buClr>
                <a:schemeClr val="dk1"/>
              </a:buClr>
              <a:buSzPts val="900"/>
              <a:buFont typeface="Arial"/>
              <a:buNone/>
              <a:defRPr sz="900" b="1"/>
            </a:lvl1pPr>
            <a:lvl2pPr marL="914400" lvl="1" indent="-228600" algn="r">
              <a:lnSpc>
                <a:spcPct val="160000"/>
              </a:lnSpc>
              <a:spcBef>
                <a:spcPts val="0"/>
              </a:spcBef>
              <a:spcAft>
                <a:spcPts val="0"/>
              </a:spcAft>
              <a:buClr>
                <a:schemeClr val="dk1"/>
              </a:buClr>
              <a:buSzPts val="900"/>
              <a:buFont typeface="Arial"/>
              <a:buNone/>
              <a:defRPr sz="900" b="1"/>
            </a:lvl2pPr>
            <a:lvl3pPr marL="1371600" lvl="2" indent="-228600" algn="r">
              <a:lnSpc>
                <a:spcPct val="160000"/>
              </a:lnSpc>
              <a:spcBef>
                <a:spcPts val="0"/>
              </a:spcBef>
              <a:spcAft>
                <a:spcPts val="0"/>
              </a:spcAft>
              <a:buClr>
                <a:schemeClr val="dk1"/>
              </a:buClr>
              <a:buSzPts val="900"/>
              <a:buFont typeface="Arial"/>
              <a:buNone/>
              <a:defRPr sz="900" b="1"/>
            </a:lvl3pPr>
            <a:lvl4pPr marL="1828800" lvl="3" indent="-228600" algn="r">
              <a:lnSpc>
                <a:spcPct val="160000"/>
              </a:lnSpc>
              <a:spcBef>
                <a:spcPts val="0"/>
              </a:spcBef>
              <a:spcAft>
                <a:spcPts val="0"/>
              </a:spcAft>
              <a:buClr>
                <a:schemeClr val="dk1"/>
              </a:buClr>
              <a:buSzPts val="900"/>
              <a:buFont typeface="Arial"/>
              <a:buNone/>
              <a:defRPr sz="900" b="1"/>
            </a:lvl4pPr>
            <a:lvl5pPr marL="2286000" lvl="4" indent="-228600" algn="r">
              <a:lnSpc>
                <a:spcPct val="160000"/>
              </a:lnSpc>
              <a:spcBef>
                <a:spcPts val="0"/>
              </a:spcBef>
              <a:spcAft>
                <a:spcPts val="0"/>
              </a:spcAft>
              <a:buClr>
                <a:schemeClr val="dk1"/>
              </a:buClr>
              <a:buSzPts val="900"/>
              <a:buFont typeface="Arial"/>
              <a:buNone/>
              <a:defRPr sz="900" b="1"/>
            </a:lvl5pPr>
            <a:lvl6pPr marL="2743200" lvl="5" indent="-228600" algn="r">
              <a:lnSpc>
                <a:spcPct val="160000"/>
              </a:lnSpc>
              <a:spcBef>
                <a:spcPts val="0"/>
              </a:spcBef>
              <a:spcAft>
                <a:spcPts val="0"/>
              </a:spcAft>
              <a:buClr>
                <a:schemeClr val="dk1"/>
              </a:buClr>
              <a:buSzPts val="900"/>
              <a:buFont typeface="Arial"/>
              <a:buNone/>
              <a:defRPr sz="900" b="1"/>
            </a:lvl6pPr>
            <a:lvl7pPr marL="3200400" lvl="6" indent="-228600" algn="r">
              <a:lnSpc>
                <a:spcPct val="160000"/>
              </a:lnSpc>
              <a:spcBef>
                <a:spcPts val="0"/>
              </a:spcBef>
              <a:spcAft>
                <a:spcPts val="0"/>
              </a:spcAft>
              <a:buClr>
                <a:schemeClr val="dk1"/>
              </a:buClr>
              <a:buSzPts val="900"/>
              <a:buFont typeface="Arial"/>
              <a:buNone/>
              <a:defRPr sz="900" b="1"/>
            </a:lvl7pPr>
            <a:lvl8pPr marL="3657600" lvl="7" indent="-228600" algn="r">
              <a:lnSpc>
                <a:spcPct val="160000"/>
              </a:lnSpc>
              <a:spcBef>
                <a:spcPts val="0"/>
              </a:spcBef>
              <a:spcAft>
                <a:spcPts val="0"/>
              </a:spcAft>
              <a:buClr>
                <a:schemeClr val="dk1"/>
              </a:buClr>
              <a:buSzPts val="900"/>
              <a:buFont typeface="Arial"/>
              <a:buNone/>
              <a:defRPr sz="900" b="1"/>
            </a:lvl8pPr>
            <a:lvl9pPr marL="4114800" lvl="8" indent="-228600" algn="r">
              <a:lnSpc>
                <a:spcPct val="160000"/>
              </a:lnSpc>
              <a:spcBef>
                <a:spcPts val="0"/>
              </a:spcBef>
              <a:spcAft>
                <a:spcPts val="0"/>
              </a:spcAft>
              <a:buClr>
                <a:schemeClr val="dk1"/>
              </a:buClr>
              <a:buSzPts val="900"/>
              <a:buFont typeface="Arial"/>
              <a:buNone/>
              <a:defRPr sz="900" b="1"/>
            </a:lvl9pPr>
          </a:lstStyle>
          <a:p>
            <a:endParaRPr/>
          </a:p>
        </p:txBody>
      </p:sp>
      <p:sp>
        <p:nvSpPr>
          <p:cNvPr id="1070" name="Google Shape;1070;p31"/>
          <p:cNvSpPr txBox="1">
            <a:spLocks noGrp="1"/>
          </p:cNvSpPr>
          <p:nvPr>
            <p:ph type="body" idx="5"/>
          </p:nvPr>
        </p:nvSpPr>
        <p:spPr>
          <a:xfrm>
            <a:off x="2562225" y="3414462"/>
            <a:ext cx="4751700" cy="206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1"/>
              </a:buClr>
              <a:buSzPts val="1200"/>
              <a:buFont typeface="Arial"/>
              <a:buNone/>
              <a:defRPr sz="1200"/>
            </a:lvl1pPr>
            <a:lvl2pPr marL="914400" lvl="1" indent="-228600" algn="l">
              <a:lnSpc>
                <a:spcPct val="120000"/>
              </a:lnSpc>
              <a:spcBef>
                <a:spcPts val="0"/>
              </a:spcBef>
              <a:spcAft>
                <a:spcPts val="0"/>
              </a:spcAft>
              <a:buClr>
                <a:schemeClr val="dk1"/>
              </a:buClr>
              <a:buSzPts val="1200"/>
              <a:buFont typeface="Arial"/>
              <a:buNone/>
              <a:defRPr sz="1200"/>
            </a:lvl2pPr>
            <a:lvl3pPr marL="1371600" lvl="2" indent="-228600" algn="l">
              <a:lnSpc>
                <a:spcPct val="120000"/>
              </a:lnSpc>
              <a:spcBef>
                <a:spcPts val="0"/>
              </a:spcBef>
              <a:spcAft>
                <a:spcPts val="0"/>
              </a:spcAft>
              <a:buClr>
                <a:schemeClr val="dk1"/>
              </a:buClr>
              <a:buSzPts val="1200"/>
              <a:buFont typeface="Arial"/>
              <a:buNone/>
              <a:defRPr sz="1200"/>
            </a:lvl3pPr>
            <a:lvl4pPr marL="1828800" lvl="3" indent="-228600" algn="l">
              <a:lnSpc>
                <a:spcPct val="120000"/>
              </a:lnSpc>
              <a:spcBef>
                <a:spcPts val="0"/>
              </a:spcBef>
              <a:spcAft>
                <a:spcPts val="0"/>
              </a:spcAft>
              <a:buClr>
                <a:schemeClr val="dk1"/>
              </a:buClr>
              <a:buSzPts val="1200"/>
              <a:buFont typeface="Arial"/>
              <a:buNone/>
              <a:defRPr sz="1200"/>
            </a:lvl4pPr>
            <a:lvl5pPr marL="2286000" lvl="4" indent="-228600" algn="l">
              <a:lnSpc>
                <a:spcPct val="120000"/>
              </a:lnSpc>
              <a:spcBef>
                <a:spcPts val="0"/>
              </a:spcBef>
              <a:spcAft>
                <a:spcPts val="0"/>
              </a:spcAft>
              <a:buClr>
                <a:schemeClr val="dk1"/>
              </a:buClr>
              <a:buSzPts val="1200"/>
              <a:buFont typeface="Arial"/>
              <a:buNone/>
              <a:defRPr sz="1200"/>
            </a:lvl5pPr>
            <a:lvl6pPr marL="2743200" lvl="5" indent="-228600" algn="l">
              <a:lnSpc>
                <a:spcPct val="120000"/>
              </a:lnSpc>
              <a:spcBef>
                <a:spcPts val="0"/>
              </a:spcBef>
              <a:spcAft>
                <a:spcPts val="0"/>
              </a:spcAft>
              <a:buClr>
                <a:schemeClr val="dk1"/>
              </a:buClr>
              <a:buSzPts val="1200"/>
              <a:buFont typeface="Arial"/>
              <a:buNone/>
              <a:defRPr sz="1200"/>
            </a:lvl6pPr>
            <a:lvl7pPr marL="3200400" lvl="6" indent="-228600" algn="l">
              <a:lnSpc>
                <a:spcPct val="120000"/>
              </a:lnSpc>
              <a:spcBef>
                <a:spcPts val="0"/>
              </a:spcBef>
              <a:spcAft>
                <a:spcPts val="0"/>
              </a:spcAft>
              <a:buClr>
                <a:schemeClr val="dk1"/>
              </a:buClr>
              <a:buSzPts val="1200"/>
              <a:buFont typeface="Arial"/>
              <a:buNone/>
              <a:defRPr sz="1200"/>
            </a:lvl7pPr>
            <a:lvl8pPr marL="3657600" lvl="7" indent="-228600" algn="l">
              <a:lnSpc>
                <a:spcPct val="120000"/>
              </a:lnSpc>
              <a:spcBef>
                <a:spcPts val="0"/>
              </a:spcBef>
              <a:spcAft>
                <a:spcPts val="0"/>
              </a:spcAft>
              <a:buClr>
                <a:schemeClr val="dk1"/>
              </a:buClr>
              <a:buSzPts val="1200"/>
              <a:buFont typeface="Arial"/>
              <a:buNone/>
              <a:defRPr sz="1200"/>
            </a:lvl8pPr>
            <a:lvl9pPr marL="4114800" lvl="8" indent="-228600" algn="l">
              <a:lnSpc>
                <a:spcPct val="120000"/>
              </a:lnSpc>
              <a:spcBef>
                <a:spcPts val="0"/>
              </a:spcBef>
              <a:spcAft>
                <a:spcPts val="0"/>
              </a:spcAft>
              <a:buClr>
                <a:schemeClr val="dk1"/>
              </a:buClr>
              <a:buSzPts val="1200"/>
              <a:buFont typeface="Arial"/>
              <a:buNone/>
              <a:defRPr sz="1200"/>
            </a:lvl9pPr>
          </a:lstStyle>
          <a:p>
            <a:endParaRPr/>
          </a:p>
        </p:txBody>
      </p:sp>
      <p:sp>
        <p:nvSpPr>
          <p:cNvPr id="1071" name="Google Shape;1071;p31"/>
          <p:cNvSpPr txBox="1">
            <a:spLocks noGrp="1"/>
          </p:cNvSpPr>
          <p:nvPr>
            <p:ph type="body" idx="6"/>
          </p:nvPr>
        </p:nvSpPr>
        <p:spPr>
          <a:xfrm>
            <a:off x="1100306" y="3414462"/>
            <a:ext cx="1350000" cy="207300"/>
          </a:xfrm>
          <a:prstGeom prst="rect">
            <a:avLst/>
          </a:prstGeom>
          <a:noFill/>
          <a:ln>
            <a:noFill/>
          </a:ln>
        </p:spPr>
        <p:txBody>
          <a:bodyPr spcFirstLastPara="1" wrap="square" lIns="0" tIns="10800" rIns="0" bIns="0" anchor="t" anchorCtr="0">
            <a:noAutofit/>
          </a:bodyPr>
          <a:lstStyle>
            <a:lvl1pPr marL="457200" lvl="0" indent="-228600" algn="r">
              <a:lnSpc>
                <a:spcPct val="160000"/>
              </a:lnSpc>
              <a:spcBef>
                <a:spcPts val="0"/>
              </a:spcBef>
              <a:spcAft>
                <a:spcPts val="0"/>
              </a:spcAft>
              <a:buClr>
                <a:schemeClr val="dk1"/>
              </a:buClr>
              <a:buSzPts val="900"/>
              <a:buFont typeface="Arial"/>
              <a:buNone/>
              <a:defRPr sz="900" b="1"/>
            </a:lvl1pPr>
            <a:lvl2pPr marL="914400" lvl="1" indent="-228600" algn="r">
              <a:lnSpc>
                <a:spcPct val="160000"/>
              </a:lnSpc>
              <a:spcBef>
                <a:spcPts val="0"/>
              </a:spcBef>
              <a:spcAft>
                <a:spcPts val="0"/>
              </a:spcAft>
              <a:buClr>
                <a:schemeClr val="dk1"/>
              </a:buClr>
              <a:buSzPts val="900"/>
              <a:buFont typeface="Arial"/>
              <a:buNone/>
              <a:defRPr sz="900" b="1"/>
            </a:lvl2pPr>
            <a:lvl3pPr marL="1371600" lvl="2" indent="-228600" algn="r">
              <a:lnSpc>
                <a:spcPct val="160000"/>
              </a:lnSpc>
              <a:spcBef>
                <a:spcPts val="0"/>
              </a:spcBef>
              <a:spcAft>
                <a:spcPts val="0"/>
              </a:spcAft>
              <a:buClr>
                <a:schemeClr val="dk1"/>
              </a:buClr>
              <a:buSzPts val="900"/>
              <a:buFont typeface="Arial"/>
              <a:buNone/>
              <a:defRPr sz="900" b="1"/>
            </a:lvl3pPr>
            <a:lvl4pPr marL="1828800" lvl="3" indent="-228600" algn="r">
              <a:lnSpc>
                <a:spcPct val="160000"/>
              </a:lnSpc>
              <a:spcBef>
                <a:spcPts val="0"/>
              </a:spcBef>
              <a:spcAft>
                <a:spcPts val="0"/>
              </a:spcAft>
              <a:buClr>
                <a:schemeClr val="dk1"/>
              </a:buClr>
              <a:buSzPts val="900"/>
              <a:buFont typeface="Arial"/>
              <a:buNone/>
              <a:defRPr sz="900" b="1"/>
            </a:lvl4pPr>
            <a:lvl5pPr marL="2286000" lvl="4" indent="-228600" algn="r">
              <a:lnSpc>
                <a:spcPct val="160000"/>
              </a:lnSpc>
              <a:spcBef>
                <a:spcPts val="0"/>
              </a:spcBef>
              <a:spcAft>
                <a:spcPts val="0"/>
              </a:spcAft>
              <a:buClr>
                <a:schemeClr val="dk1"/>
              </a:buClr>
              <a:buSzPts val="900"/>
              <a:buFont typeface="Arial"/>
              <a:buNone/>
              <a:defRPr sz="900" b="1"/>
            </a:lvl5pPr>
            <a:lvl6pPr marL="2743200" lvl="5" indent="-228600" algn="r">
              <a:lnSpc>
                <a:spcPct val="160000"/>
              </a:lnSpc>
              <a:spcBef>
                <a:spcPts val="0"/>
              </a:spcBef>
              <a:spcAft>
                <a:spcPts val="0"/>
              </a:spcAft>
              <a:buClr>
                <a:schemeClr val="dk1"/>
              </a:buClr>
              <a:buSzPts val="900"/>
              <a:buFont typeface="Arial"/>
              <a:buNone/>
              <a:defRPr sz="900" b="1"/>
            </a:lvl6pPr>
            <a:lvl7pPr marL="3200400" lvl="6" indent="-228600" algn="r">
              <a:lnSpc>
                <a:spcPct val="160000"/>
              </a:lnSpc>
              <a:spcBef>
                <a:spcPts val="0"/>
              </a:spcBef>
              <a:spcAft>
                <a:spcPts val="0"/>
              </a:spcAft>
              <a:buClr>
                <a:schemeClr val="dk1"/>
              </a:buClr>
              <a:buSzPts val="900"/>
              <a:buFont typeface="Arial"/>
              <a:buNone/>
              <a:defRPr sz="900" b="1"/>
            </a:lvl7pPr>
            <a:lvl8pPr marL="3657600" lvl="7" indent="-228600" algn="r">
              <a:lnSpc>
                <a:spcPct val="160000"/>
              </a:lnSpc>
              <a:spcBef>
                <a:spcPts val="0"/>
              </a:spcBef>
              <a:spcAft>
                <a:spcPts val="0"/>
              </a:spcAft>
              <a:buClr>
                <a:schemeClr val="dk1"/>
              </a:buClr>
              <a:buSzPts val="900"/>
              <a:buFont typeface="Arial"/>
              <a:buNone/>
              <a:defRPr sz="900" b="1"/>
            </a:lvl8pPr>
            <a:lvl9pPr marL="4114800" lvl="8" indent="-228600" algn="r">
              <a:lnSpc>
                <a:spcPct val="160000"/>
              </a:lnSpc>
              <a:spcBef>
                <a:spcPts val="0"/>
              </a:spcBef>
              <a:spcAft>
                <a:spcPts val="0"/>
              </a:spcAft>
              <a:buClr>
                <a:schemeClr val="dk1"/>
              </a:buClr>
              <a:buSzPts val="900"/>
              <a:buFont typeface="Arial"/>
              <a:buNone/>
              <a:defRPr sz="900" b="1"/>
            </a:lvl9pPr>
          </a:lstStyle>
          <a:p>
            <a:endParaRPr/>
          </a:p>
        </p:txBody>
      </p:sp>
      <p:sp>
        <p:nvSpPr>
          <p:cNvPr id="1072" name="Google Shape;1072;p31"/>
          <p:cNvSpPr txBox="1">
            <a:spLocks noGrp="1"/>
          </p:cNvSpPr>
          <p:nvPr>
            <p:ph type="body" idx="7"/>
          </p:nvPr>
        </p:nvSpPr>
        <p:spPr>
          <a:xfrm>
            <a:off x="2562225" y="3207615"/>
            <a:ext cx="4751700" cy="206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1"/>
              </a:buClr>
              <a:buSzPts val="1200"/>
              <a:buFont typeface="Arial"/>
              <a:buNone/>
              <a:defRPr sz="1200" b="0"/>
            </a:lvl1pPr>
            <a:lvl2pPr marL="914400" lvl="1" indent="-228600" algn="l">
              <a:lnSpc>
                <a:spcPct val="120000"/>
              </a:lnSpc>
              <a:spcBef>
                <a:spcPts val="0"/>
              </a:spcBef>
              <a:spcAft>
                <a:spcPts val="0"/>
              </a:spcAft>
              <a:buClr>
                <a:schemeClr val="dk1"/>
              </a:buClr>
              <a:buSzPts val="1200"/>
              <a:buFont typeface="Arial"/>
              <a:buNone/>
              <a:defRPr sz="1200" b="0"/>
            </a:lvl2pPr>
            <a:lvl3pPr marL="1371600" lvl="2" indent="-228600" algn="l">
              <a:lnSpc>
                <a:spcPct val="120000"/>
              </a:lnSpc>
              <a:spcBef>
                <a:spcPts val="0"/>
              </a:spcBef>
              <a:spcAft>
                <a:spcPts val="0"/>
              </a:spcAft>
              <a:buClr>
                <a:schemeClr val="dk1"/>
              </a:buClr>
              <a:buSzPts val="1200"/>
              <a:buFont typeface="Arial"/>
              <a:buNone/>
              <a:defRPr sz="1200" b="0"/>
            </a:lvl3pPr>
            <a:lvl4pPr marL="1828800" lvl="3" indent="-228600" algn="l">
              <a:lnSpc>
                <a:spcPct val="120000"/>
              </a:lnSpc>
              <a:spcBef>
                <a:spcPts val="0"/>
              </a:spcBef>
              <a:spcAft>
                <a:spcPts val="0"/>
              </a:spcAft>
              <a:buClr>
                <a:schemeClr val="dk1"/>
              </a:buClr>
              <a:buSzPts val="1200"/>
              <a:buFont typeface="Arial"/>
              <a:buNone/>
              <a:defRPr sz="1200" b="0"/>
            </a:lvl4pPr>
            <a:lvl5pPr marL="2286000" lvl="4" indent="-228600" algn="l">
              <a:lnSpc>
                <a:spcPct val="120000"/>
              </a:lnSpc>
              <a:spcBef>
                <a:spcPts val="0"/>
              </a:spcBef>
              <a:spcAft>
                <a:spcPts val="0"/>
              </a:spcAft>
              <a:buClr>
                <a:schemeClr val="dk1"/>
              </a:buClr>
              <a:buSzPts val="1200"/>
              <a:buFont typeface="Arial"/>
              <a:buNone/>
              <a:defRPr sz="1200" b="0"/>
            </a:lvl5pPr>
            <a:lvl6pPr marL="2743200" lvl="5" indent="-228600" algn="l">
              <a:lnSpc>
                <a:spcPct val="120000"/>
              </a:lnSpc>
              <a:spcBef>
                <a:spcPts val="0"/>
              </a:spcBef>
              <a:spcAft>
                <a:spcPts val="0"/>
              </a:spcAft>
              <a:buClr>
                <a:schemeClr val="dk1"/>
              </a:buClr>
              <a:buSzPts val="1200"/>
              <a:buFont typeface="Arial"/>
              <a:buNone/>
              <a:defRPr sz="1200" b="0"/>
            </a:lvl6pPr>
            <a:lvl7pPr marL="3200400" lvl="6" indent="-228600" algn="l">
              <a:lnSpc>
                <a:spcPct val="120000"/>
              </a:lnSpc>
              <a:spcBef>
                <a:spcPts val="0"/>
              </a:spcBef>
              <a:spcAft>
                <a:spcPts val="0"/>
              </a:spcAft>
              <a:buClr>
                <a:schemeClr val="dk1"/>
              </a:buClr>
              <a:buSzPts val="1200"/>
              <a:buFont typeface="Arial"/>
              <a:buNone/>
              <a:defRPr sz="1200" b="0"/>
            </a:lvl7pPr>
            <a:lvl8pPr marL="3657600" lvl="7" indent="-228600" algn="l">
              <a:lnSpc>
                <a:spcPct val="120000"/>
              </a:lnSpc>
              <a:spcBef>
                <a:spcPts val="0"/>
              </a:spcBef>
              <a:spcAft>
                <a:spcPts val="0"/>
              </a:spcAft>
              <a:buClr>
                <a:schemeClr val="dk1"/>
              </a:buClr>
              <a:buSzPts val="1200"/>
              <a:buFont typeface="Arial"/>
              <a:buNone/>
              <a:defRPr sz="1200" b="0"/>
            </a:lvl8pPr>
            <a:lvl9pPr marL="4114800" lvl="8" indent="-228600" algn="l">
              <a:lnSpc>
                <a:spcPct val="120000"/>
              </a:lnSpc>
              <a:spcBef>
                <a:spcPts val="0"/>
              </a:spcBef>
              <a:spcAft>
                <a:spcPts val="0"/>
              </a:spcAft>
              <a:buClr>
                <a:schemeClr val="dk1"/>
              </a:buClr>
              <a:buSzPts val="1200"/>
              <a:buFont typeface="Arial"/>
              <a:buNone/>
              <a:defRPr sz="1200" b="0"/>
            </a:lvl9pPr>
          </a:lstStyle>
          <a:p>
            <a:endParaRPr/>
          </a:p>
        </p:txBody>
      </p:sp>
      <p:sp>
        <p:nvSpPr>
          <p:cNvPr id="1073" name="Google Shape;1073;p31"/>
          <p:cNvSpPr txBox="1">
            <a:spLocks noGrp="1"/>
          </p:cNvSpPr>
          <p:nvPr>
            <p:ph type="body" idx="8"/>
          </p:nvPr>
        </p:nvSpPr>
        <p:spPr>
          <a:xfrm>
            <a:off x="1100306" y="3207615"/>
            <a:ext cx="1350000" cy="207300"/>
          </a:xfrm>
          <a:prstGeom prst="rect">
            <a:avLst/>
          </a:prstGeom>
          <a:noFill/>
          <a:ln>
            <a:noFill/>
          </a:ln>
        </p:spPr>
        <p:txBody>
          <a:bodyPr spcFirstLastPara="1" wrap="square" lIns="0" tIns="10800" rIns="0" bIns="0" anchor="t" anchorCtr="0">
            <a:noAutofit/>
          </a:bodyPr>
          <a:lstStyle>
            <a:lvl1pPr marL="457200" lvl="0" indent="-228600" algn="r">
              <a:lnSpc>
                <a:spcPct val="160000"/>
              </a:lnSpc>
              <a:spcBef>
                <a:spcPts val="0"/>
              </a:spcBef>
              <a:spcAft>
                <a:spcPts val="0"/>
              </a:spcAft>
              <a:buClr>
                <a:schemeClr val="dk1"/>
              </a:buClr>
              <a:buSzPts val="900"/>
              <a:buFont typeface="Arial"/>
              <a:buNone/>
              <a:defRPr sz="900" b="1"/>
            </a:lvl1pPr>
            <a:lvl2pPr marL="914400" lvl="1" indent="-228600" algn="r">
              <a:lnSpc>
                <a:spcPct val="160000"/>
              </a:lnSpc>
              <a:spcBef>
                <a:spcPts val="0"/>
              </a:spcBef>
              <a:spcAft>
                <a:spcPts val="0"/>
              </a:spcAft>
              <a:buClr>
                <a:schemeClr val="dk1"/>
              </a:buClr>
              <a:buSzPts val="900"/>
              <a:buFont typeface="Arial"/>
              <a:buNone/>
              <a:defRPr sz="900" b="1"/>
            </a:lvl2pPr>
            <a:lvl3pPr marL="1371600" lvl="2" indent="-228600" algn="r">
              <a:lnSpc>
                <a:spcPct val="160000"/>
              </a:lnSpc>
              <a:spcBef>
                <a:spcPts val="0"/>
              </a:spcBef>
              <a:spcAft>
                <a:spcPts val="0"/>
              </a:spcAft>
              <a:buClr>
                <a:schemeClr val="dk1"/>
              </a:buClr>
              <a:buSzPts val="900"/>
              <a:buFont typeface="Arial"/>
              <a:buNone/>
              <a:defRPr sz="900" b="1"/>
            </a:lvl3pPr>
            <a:lvl4pPr marL="1828800" lvl="3" indent="-228600" algn="r">
              <a:lnSpc>
                <a:spcPct val="160000"/>
              </a:lnSpc>
              <a:spcBef>
                <a:spcPts val="0"/>
              </a:spcBef>
              <a:spcAft>
                <a:spcPts val="0"/>
              </a:spcAft>
              <a:buClr>
                <a:schemeClr val="dk1"/>
              </a:buClr>
              <a:buSzPts val="900"/>
              <a:buFont typeface="Arial"/>
              <a:buNone/>
              <a:defRPr sz="900" b="1"/>
            </a:lvl4pPr>
            <a:lvl5pPr marL="2286000" lvl="4" indent="-228600" algn="r">
              <a:lnSpc>
                <a:spcPct val="160000"/>
              </a:lnSpc>
              <a:spcBef>
                <a:spcPts val="0"/>
              </a:spcBef>
              <a:spcAft>
                <a:spcPts val="0"/>
              </a:spcAft>
              <a:buClr>
                <a:schemeClr val="dk1"/>
              </a:buClr>
              <a:buSzPts val="900"/>
              <a:buFont typeface="Arial"/>
              <a:buNone/>
              <a:defRPr sz="900" b="1"/>
            </a:lvl5pPr>
            <a:lvl6pPr marL="2743200" lvl="5" indent="-228600" algn="r">
              <a:lnSpc>
                <a:spcPct val="160000"/>
              </a:lnSpc>
              <a:spcBef>
                <a:spcPts val="0"/>
              </a:spcBef>
              <a:spcAft>
                <a:spcPts val="0"/>
              </a:spcAft>
              <a:buClr>
                <a:schemeClr val="dk1"/>
              </a:buClr>
              <a:buSzPts val="900"/>
              <a:buFont typeface="Arial"/>
              <a:buNone/>
              <a:defRPr sz="900" b="1"/>
            </a:lvl6pPr>
            <a:lvl7pPr marL="3200400" lvl="6" indent="-228600" algn="r">
              <a:lnSpc>
                <a:spcPct val="160000"/>
              </a:lnSpc>
              <a:spcBef>
                <a:spcPts val="0"/>
              </a:spcBef>
              <a:spcAft>
                <a:spcPts val="0"/>
              </a:spcAft>
              <a:buClr>
                <a:schemeClr val="dk1"/>
              </a:buClr>
              <a:buSzPts val="900"/>
              <a:buFont typeface="Arial"/>
              <a:buNone/>
              <a:defRPr sz="900" b="1"/>
            </a:lvl7pPr>
            <a:lvl8pPr marL="3657600" lvl="7" indent="-228600" algn="r">
              <a:lnSpc>
                <a:spcPct val="160000"/>
              </a:lnSpc>
              <a:spcBef>
                <a:spcPts val="0"/>
              </a:spcBef>
              <a:spcAft>
                <a:spcPts val="0"/>
              </a:spcAft>
              <a:buClr>
                <a:schemeClr val="dk1"/>
              </a:buClr>
              <a:buSzPts val="900"/>
              <a:buFont typeface="Arial"/>
              <a:buNone/>
              <a:defRPr sz="900" b="1"/>
            </a:lvl8pPr>
            <a:lvl9pPr marL="4114800" lvl="8" indent="-228600" algn="r">
              <a:lnSpc>
                <a:spcPct val="160000"/>
              </a:lnSpc>
              <a:spcBef>
                <a:spcPts val="0"/>
              </a:spcBef>
              <a:spcAft>
                <a:spcPts val="0"/>
              </a:spcAft>
              <a:buClr>
                <a:schemeClr val="dk1"/>
              </a:buClr>
              <a:buSzPts val="900"/>
              <a:buFont typeface="Arial"/>
              <a:buNone/>
              <a:defRPr sz="900" b="1"/>
            </a:lvl9pPr>
          </a:lstStyle>
          <a:p>
            <a:endParaRPr/>
          </a:p>
        </p:txBody>
      </p:sp>
      <p:sp>
        <p:nvSpPr>
          <p:cNvPr id="1074" name="Google Shape;1074;p31"/>
          <p:cNvSpPr txBox="1">
            <a:spLocks noGrp="1"/>
          </p:cNvSpPr>
          <p:nvPr>
            <p:ph type="body" idx="9"/>
          </p:nvPr>
        </p:nvSpPr>
        <p:spPr>
          <a:xfrm>
            <a:off x="2562225" y="3000699"/>
            <a:ext cx="4751700" cy="206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1"/>
              </a:buClr>
              <a:buSzPts val="1200"/>
              <a:buFont typeface="Arial"/>
              <a:buNone/>
              <a:defRPr sz="1200" b="0"/>
            </a:lvl1pPr>
            <a:lvl2pPr marL="914400" lvl="1" indent="-228600" algn="l">
              <a:lnSpc>
                <a:spcPct val="120000"/>
              </a:lnSpc>
              <a:spcBef>
                <a:spcPts val="0"/>
              </a:spcBef>
              <a:spcAft>
                <a:spcPts val="0"/>
              </a:spcAft>
              <a:buClr>
                <a:schemeClr val="dk1"/>
              </a:buClr>
              <a:buSzPts val="1200"/>
              <a:buFont typeface="Arial"/>
              <a:buNone/>
              <a:defRPr sz="1200" b="0"/>
            </a:lvl2pPr>
            <a:lvl3pPr marL="1371600" lvl="2" indent="-228600" algn="l">
              <a:lnSpc>
                <a:spcPct val="120000"/>
              </a:lnSpc>
              <a:spcBef>
                <a:spcPts val="0"/>
              </a:spcBef>
              <a:spcAft>
                <a:spcPts val="0"/>
              </a:spcAft>
              <a:buClr>
                <a:schemeClr val="dk1"/>
              </a:buClr>
              <a:buSzPts val="1200"/>
              <a:buFont typeface="Arial"/>
              <a:buNone/>
              <a:defRPr sz="1200" b="0"/>
            </a:lvl3pPr>
            <a:lvl4pPr marL="1828800" lvl="3" indent="-228600" algn="l">
              <a:lnSpc>
                <a:spcPct val="120000"/>
              </a:lnSpc>
              <a:spcBef>
                <a:spcPts val="0"/>
              </a:spcBef>
              <a:spcAft>
                <a:spcPts val="0"/>
              </a:spcAft>
              <a:buClr>
                <a:schemeClr val="dk1"/>
              </a:buClr>
              <a:buSzPts val="1200"/>
              <a:buFont typeface="Arial"/>
              <a:buNone/>
              <a:defRPr sz="1200" b="0"/>
            </a:lvl4pPr>
            <a:lvl5pPr marL="2286000" lvl="4" indent="-228600" algn="l">
              <a:lnSpc>
                <a:spcPct val="120000"/>
              </a:lnSpc>
              <a:spcBef>
                <a:spcPts val="0"/>
              </a:spcBef>
              <a:spcAft>
                <a:spcPts val="0"/>
              </a:spcAft>
              <a:buClr>
                <a:schemeClr val="dk1"/>
              </a:buClr>
              <a:buSzPts val="1200"/>
              <a:buFont typeface="Arial"/>
              <a:buNone/>
              <a:defRPr sz="1200" b="0"/>
            </a:lvl5pPr>
            <a:lvl6pPr marL="2743200" lvl="5" indent="-228600" algn="l">
              <a:lnSpc>
                <a:spcPct val="120000"/>
              </a:lnSpc>
              <a:spcBef>
                <a:spcPts val="0"/>
              </a:spcBef>
              <a:spcAft>
                <a:spcPts val="0"/>
              </a:spcAft>
              <a:buClr>
                <a:schemeClr val="dk1"/>
              </a:buClr>
              <a:buSzPts val="1200"/>
              <a:buFont typeface="Arial"/>
              <a:buNone/>
              <a:defRPr sz="1200" b="0"/>
            </a:lvl6pPr>
            <a:lvl7pPr marL="3200400" lvl="6" indent="-228600" algn="l">
              <a:lnSpc>
                <a:spcPct val="120000"/>
              </a:lnSpc>
              <a:spcBef>
                <a:spcPts val="0"/>
              </a:spcBef>
              <a:spcAft>
                <a:spcPts val="0"/>
              </a:spcAft>
              <a:buClr>
                <a:schemeClr val="dk1"/>
              </a:buClr>
              <a:buSzPts val="1200"/>
              <a:buFont typeface="Arial"/>
              <a:buNone/>
              <a:defRPr sz="1200" b="0"/>
            </a:lvl7pPr>
            <a:lvl8pPr marL="3657600" lvl="7" indent="-228600" algn="l">
              <a:lnSpc>
                <a:spcPct val="120000"/>
              </a:lnSpc>
              <a:spcBef>
                <a:spcPts val="0"/>
              </a:spcBef>
              <a:spcAft>
                <a:spcPts val="0"/>
              </a:spcAft>
              <a:buClr>
                <a:schemeClr val="dk1"/>
              </a:buClr>
              <a:buSzPts val="1200"/>
              <a:buFont typeface="Arial"/>
              <a:buNone/>
              <a:defRPr sz="1200" b="0"/>
            </a:lvl8pPr>
            <a:lvl9pPr marL="4114800" lvl="8" indent="-228600" algn="l">
              <a:lnSpc>
                <a:spcPct val="120000"/>
              </a:lnSpc>
              <a:spcBef>
                <a:spcPts val="0"/>
              </a:spcBef>
              <a:spcAft>
                <a:spcPts val="0"/>
              </a:spcAft>
              <a:buClr>
                <a:schemeClr val="dk1"/>
              </a:buClr>
              <a:buSzPts val="1200"/>
              <a:buFont typeface="Arial"/>
              <a:buNone/>
              <a:defRPr sz="1200" b="0"/>
            </a:lvl9pPr>
          </a:lstStyle>
          <a:p>
            <a:endParaRPr/>
          </a:p>
        </p:txBody>
      </p:sp>
      <p:sp>
        <p:nvSpPr>
          <p:cNvPr id="1075" name="Google Shape;1075;p31"/>
          <p:cNvSpPr txBox="1">
            <a:spLocks noGrp="1"/>
          </p:cNvSpPr>
          <p:nvPr>
            <p:ph type="body" idx="13"/>
          </p:nvPr>
        </p:nvSpPr>
        <p:spPr>
          <a:xfrm>
            <a:off x="1100306" y="3000699"/>
            <a:ext cx="1350000" cy="207300"/>
          </a:xfrm>
          <a:prstGeom prst="rect">
            <a:avLst/>
          </a:prstGeom>
          <a:noFill/>
          <a:ln>
            <a:noFill/>
          </a:ln>
        </p:spPr>
        <p:txBody>
          <a:bodyPr spcFirstLastPara="1" wrap="square" lIns="0" tIns="10800" rIns="0" bIns="0" anchor="t" anchorCtr="0">
            <a:noAutofit/>
          </a:bodyPr>
          <a:lstStyle>
            <a:lvl1pPr marL="457200" lvl="0" indent="-228600" algn="r">
              <a:lnSpc>
                <a:spcPct val="160000"/>
              </a:lnSpc>
              <a:spcBef>
                <a:spcPts val="0"/>
              </a:spcBef>
              <a:spcAft>
                <a:spcPts val="0"/>
              </a:spcAft>
              <a:buClr>
                <a:schemeClr val="dk1"/>
              </a:buClr>
              <a:buSzPts val="900"/>
              <a:buFont typeface="Arial"/>
              <a:buNone/>
              <a:defRPr sz="900" b="1"/>
            </a:lvl1pPr>
            <a:lvl2pPr marL="914400" lvl="1" indent="-228600" algn="r">
              <a:lnSpc>
                <a:spcPct val="160000"/>
              </a:lnSpc>
              <a:spcBef>
                <a:spcPts val="0"/>
              </a:spcBef>
              <a:spcAft>
                <a:spcPts val="0"/>
              </a:spcAft>
              <a:buClr>
                <a:schemeClr val="dk1"/>
              </a:buClr>
              <a:buSzPts val="900"/>
              <a:buFont typeface="Arial"/>
              <a:buNone/>
              <a:defRPr sz="900" b="1"/>
            </a:lvl2pPr>
            <a:lvl3pPr marL="1371600" lvl="2" indent="-228600" algn="r">
              <a:lnSpc>
                <a:spcPct val="160000"/>
              </a:lnSpc>
              <a:spcBef>
                <a:spcPts val="0"/>
              </a:spcBef>
              <a:spcAft>
                <a:spcPts val="0"/>
              </a:spcAft>
              <a:buClr>
                <a:schemeClr val="dk1"/>
              </a:buClr>
              <a:buSzPts val="900"/>
              <a:buFont typeface="Arial"/>
              <a:buNone/>
              <a:defRPr sz="900" b="1"/>
            </a:lvl3pPr>
            <a:lvl4pPr marL="1828800" lvl="3" indent="-228600" algn="r">
              <a:lnSpc>
                <a:spcPct val="160000"/>
              </a:lnSpc>
              <a:spcBef>
                <a:spcPts val="0"/>
              </a:spcBef>
              <a:spcAft>
                <a:spcPts val="0"/>
              </a:spcAft>
              <a:buClr>
                <a:schemeClr val="dk1"/>
              </a:buClr>
              <a:buSzPts val="900"/>
              <a:buFont typeface="Arial"/>
              <a:buNone/>
              <a:defRPr sz="900" b="1"/>
            </a:lvl4pPr>
            <a:lvl5pPr marL="2286000" lvl="4" indent="-228600" algn="r">
              <a:lnSpc>
                <a:spcPct val="160000"/>
              </a:lnSpc>
              <a:spcBef>
                <a:spcPts val="0"/>
              </a:spcBef>
              <a:spcAft>
                <a:spcPts val="0"/>
              </a:spcAft>
              <a:buClr>
                <a:schemeClr val="dk1"/>
              </a:buClr>
              <a:buSzPts val="900"/>
              <a:buFont typeface="Arial"/>
              <a:buNone/>
              <a:defRPr sz="900" b="1"/>
            </a:lvl5pPr>
            <a:lvl6pPr marL="2743200" lvl="5" indent="-228600" algn="r">
              <a:lnSpc>
                <a:spcPct val="160000"/>
              </a:lnSpc>
              <a:spcBef>
                <a:spcPts val="0"/>
              </a:spcBef>
              <a:spcAft>
                <a:spcPts val="0"/>
              </a:spcAft>
              <a:buClr>
                <a:schemeClr val="dk1"/>
              </a:buClr>
              <a:buSzPts val="900"/>
              <a:buFont typeface="Arial"/>
              <a:buNone/>
              <a:defRPr sz="900" b="1"/>
            </a:lvl6pPr>
            <a:lvl7pPr marL="3200400" lvl="6" indent="-228600" algn="r">
              <a:lnSpc>
                <a:spcPct val="160000"/>
              </a:lnSpc>
              <a:spcBef>
                <a:spcPts val="0"/>
              </a:spcBef>
              <a:spcAft>
                <a:spcPts val="0"/>
              </a:spcAft>
              <a:buClr>
                <a:schemeClr val="dk1"/>
              </a:buClr>
              <a:buSzPts val="900"/>
              <a:buFont typeface="Arial"/>
              <a:buNone/>
              <a:defRPr sz="900" b="1"/>
            </a:lvl7pPr>
            <a:lvl8pPr marL="3657600" lvl="7" indent="-228600" algn="r">
              <a:lnSpc>
                <a:spcPct val="160000"/>
              </a:lnSpc>
              <a:spcBef>
                <a:spcPts val="0"/>
              </a:spcBef>
              <a:spcAft>
                <a:spcPts val="0"/>
              </a:spcAft>
              <a:buClr>
                <a:schemeClr val="dk1"/>
              </a:buClr>
              <a:buSzPts val="900"/>
              <a:buFont typeface="Arial"/>
              <a:buNone/>
              <a:defRPr sz="900" b="1"/>
            </a:lvl8pPr>
            <a:lvl9pPr marL="4114800" lvl="8" indent="-228600" algn="r">
              <a:lnSpc>
                <a:spcPct val="160000"/>
              </a:lnSpc>
              <a:spcBef>
                <a:spcPts val="0"/>
              </a:spcBef>
              <a:spcAft>
                <a:spcPts val="0"/>
              </a:spcAft>
              <a:buClr>
                <a:schemeClr val="dk1"/>
              </a:buClr>
              <a:buSzPts val="900"/>
              <a:buFont typeface="Arial"/>
              <a:buNone/>
              <a:defRPr sz="900" b="1"/>
            </a:lvl9pPr>
          </a:lstStyle>
          <a:p>
            <a:endParaRPr/>
          </a:p>
        </p:txBody>
      </p:sp>
      <p:sp>
        <p:nvSpPr>
          <p:cNvPr id="1076" name="Google Shape;1076;p31"/>
          <p:cNvSpPr txBox="1">
            <a:spLocks noGrp="1"/>
          </p:cNvSpPr>
          <p:nvPr>
            <p:ph type="body" idx="14"/>
          </p:nvPr>
        </p:nvSpPr>
        <p:spPr>
          <a:xfrm>
            <a:off x="2562225" y="2666999"/>
            <a:ext cx="4751700" cy="206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1"/>
              </a:buClr>
              <a:buSzPts val="1200"/>
              <a:buFont typeface="Arial"/>
              <a:buNone/>
              <a:defRPr sz="1200" b="0"/>
            </a:lvl1pPr>
            <a:lvl2pPr marL="914400" lvl="1" indent="-228600" algn="l">
              <a:lnSpc>
                <a:spcPct val="120000"/>
              </a:lnSpc>
              <a:spcBef>
                <a:spcPts val="0"/>
              </a:spcBef>
              <a:spcAft>
                <a:spcPts val="0"/>
              </a:spcAft>
              <a:buClr>
                <a:schemeClr val="dk1"/>
              </a:buClr>
              <a:buSzPts val="1200"/>
              <a:buFont typeface="Arial"/>
              <a:buNone/>
              <a:defRPr sz="1200" b="0"/>
            </a:lvl2pPr>
            <a:lvl3pPr marL="1371600" lvl="2" indent="-228600" algn="l">
              <a:lnSpc>
                <a:spcPct val="120000"/>
              </a:lnSpc>
              <a:spcBef>
                <a:spcPts val="0"/>
              </a:spcBef>
              <a:spcAft>
                <a:spcPts val="0"/>
              </a:spcAft>
              <a:buClr>
                <a:schemeClr val="dk1"/>
              </a:buClr>
              <a:buSzPts val="1200"/>
              <a:buFont typeface="Arial"/>
              <a:buNone/>
              <a:defRPr sz="1200" b="0"/>
            </a:lvl3pPr>
            <a:lvl4pPr marL="1828800" lvl="3" indent="-228600" algn="l">
              <a:lnSpc>
                <a:spcPct val="120000"/>
              </a:lnSpc>
              <a:spcBef>
                <a:spcPts val="0"/>
              </a:spcBef>
              <a:spcAft>
                <a:spcPts val="0"/>
              </a:spcAft>
              <a:buClr>
                <a:schemeClr val="dk1"/>
              </a:buClr>
              <a:buSzPts val="1200"/>
              <a:buFont typeface="Arial"/>
              <a:buNone/>
              <a:defRPr sz="1200" b="0"/>
            </a:lvl4pPr>
            <a:lvl5pPr marL="2286000" lvl="4" indent="-228600" algn="l">
              <a:lnSpc>
                <a:spcPct val="120000"/>
              </a:lnSpc>
              <a:spcBef>
                <a:spcPts val="0"/>
              </a:spcBef>
              <a:spcAft>
                <a:spcPts val="0"/>
              </a:spcAft>
              <a:buClr>
                <a:schemeClr val="dk1"/>
              </a:buClr>
              <a:buSzPts val="1200"/>
              <a:buFont typeface="Arial"/>
              <a:buNone/>
              <a:defRPr sz="1200" b="0"/>
            </a:lvl5pPr>
            <a:lvl6pPr marL="2743200" lvl="5" indent="-228600" algn="l">
              <a:lnSpc>
                <a:spcPct val="120000"/>
              </a:lnSpc>
              <a:spcBef>
                <a:spcPts val="0"/>
              </a:spcBef>
              <a:spcAft>
                <a:spcPts val="0"/>
              </a:spcAft>
              <a:buClr>
                <a:schemeClr val="dk1"/>
              </a:buClr>
              <a:buSzPts val="1200"/>
              <a:buFont typeface="Arial"/>
              <a:buNone/>
              <a:defRPr sz="1200" b="0"/>
            </a:lvl6pPr>
            <a:lvl7pPr marL="3200400" lvl="6" indent="-228600" algn="l">
              <a:lnSpc>
                <a:spcPct val="120000"/>
              </a:lnSpc>
              <a:spcBef>
                <a:spcPts val="0"/>
              </a:spcBef>
              <a:spcAft>
                <a:spcPts val="0"/>
              </a:spcAft>
              <a:buClr>
                <a:schemeClr val="dk1"/>
              </a:buClr>
              <a:buSzPts val="1200"/>
              <a:buFont typeface="Arial"/>
              <a:buNone/>
              <a:defRPr sz="1200" b="0"/>
            </a:lvl7pPr>
            <a:lvl8pPr marL="3657600" lvl="7" indent="-228600" algn="l">
              <a:lnSpc>
                <a:spcPct val="120000"/>
              </a:lnSpc>
              <a:spcBef>
                <a:spcPts val="0"/>
              </a:spcBef>
              <a:spcAft>
                <a:spcPts val="0"/>
              </a:spcAft>
              <a:buClr>
                <a:schemeClr val="dk1"/>
              </a:buClr>
              <a:buSzPts val="1200"/>
              <a:buFont typeface="Arial"/>
              <a:buNone/>
              <a:defRPr sz="1200" b="0"/>
            </a:lvl8pPr>
            <a:lvl9pPr marL="4114800" lvl="8" indent="-228600" algn="l">
              <a:lnSpc>
                <a:spcPct val="120000"/>
              </a:lnSpc>
              <a:spcBef>
                <a:spcPts val="0"/>
              </a:spcBef>
              <a:spcAft>
                <a:spcPts val="0"/>
              </a:spcAft>
              <a:buClr>
                <a:schemeClr val="dk1"/>
              </a:buClr>
              <a:buSzPts val="1200"/>
              <a:buFont typeface="Arial"/>
              <a:buNone/>
              <a:defRPr sz="1200" b="0"/>
            </a:lvl9pPr>
          </a:lstStyle>
          <a:p>
            <a:endParaRPr/>
          </a:p>
        </p:txBody>
      </p:sp>
      <p:sp>
        <p:nvSpPr>
          <p:cNvPr id="1077" name="Google Shape;1077;p31"/>
          <p:cNvSpPr txBox="1">
            <a:spLocks noGrp="1"/>
          </p:cNvSpPr>
          <p:nvPr>
            <p:ph type="body" idx="15"/>
          </p:nvPr>
        </p:nvSpPr>
        <p:spPr>
          <a:xfrm>
            <a:off x="2562225" y="2146863"/>
            <a:ext cx="4751700" cy="378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1"/>
              </a:buClr>
              <a:buSzPts val="1200"/>
              <a:buFont typeface="Arial"/>
              <a:buNone/>
              <a:defRPr sz="1200" b="0"/>
            </a:lvl1pPr>
            <a:lvl2pPr marL="914400" lvl="1" indent="-228600" algn="l">
              <a:lnSpc>
                <a:spcPct val="120000"/>
              </a:lnSpc>
              <a:spcBef>
                <a:spcPts val="0"/>
              </a:spcBef>
              <a:spcAft>
                <a:spcPts val="0"/>
              </a:spcAft>
              <a:buClr>
                <a:schemeClr val="dk1"/>
              </a:buClr>
              <a:buSzPts val="1200"/>
              <a:buFont typeface="Arial"/>
              <a:buNone/>
              <a:defRPr sz="1200" b="0"/>
            </a:lvl2pPr>
            <a:lvl3pPr marL="1371600" lvl="2" indent="-228600" algn="l">
              <a:lnSpc>
                <a:spcPct val="120000"/>
              </a:lnSpc>
              <a:spcBef>
                <a:spcPts val="0"/>
              </a:spcBef>
              <a:spcAft>
                <a:spcPts val="0"/>
              </a:spcAft>
              <a:buClr>
                <a:schemeClr val="dk1"/>
              </a:buClr>
              <a:buSzPts val="1200"/>
              <a:buFont typeface="Arial"/>
              <a:buNone/>
              <a:defRPr sz="1200" b="0"/>
            </a:lvl3pPr>
            <a:lvl4pPr marL="1828800" lvl="3" indent="-228600" algn="l">
              <a:lnSpc>
                <a:spcPct val="120000"/>
              </a:lnSpc>
              <a:spcBef>
                <a:spcPts val="0"/>
              </a:spcBef>
              <a:spcAft>
                <a:spcPts val="0"/>
              </a:spcAft>
              <a:buClr>
                <a:schemeClr val="dk1"/>
              </a:buClr>
              <a:buSzPts val="1200"/>
              <a:buFont typeface="Arial"/>
              <a:buNone/>
              <a:defRPr sz="1200" b="0"/>
            </a:lvl4pPr>
            <a:lvl5pPr marL="2286000" lvl="4" indent="-228600" algn="l">
              <a:lnSpc>
                <a:spcPct val="120000"/>
              </a:lnSpc>
              <a:spcBef>
                <a:spcPts val="0"/>
              </a:spcBef>
              <a:spcAft>
                <a:spcPts val="0"/>
              </a:spcAft>
              <a:buClr>
                <a:schemeClr val="dk1"/>
              </a:buClr>
              <a:buSzPts val="1200"/>
              <a:buFont typeface="Arial"/>
              <a:buNone/>
              <a:defRPr sz="1200" b="0"/>
            </a:lvl5pPr>
            <a:lvl6pPr marL="2743200" lvl="5" indent="-228600" algn="l">
              <a:lnSpc>
                <a:spcPct val="120000"/>
              </a:lnSpc>
              <a:spcBef>
                <a:spcPts val="0"/>
              </a:spcBef>
              <a:spcAft>
                <a:spcPts val="0"/>
              </a:spcAft>
              <a:buClr>
                <a:schemeClr val="dk1"/>
              </a:buClr>
              <a:buSzPts val="1200"/>
              <a:buFont typeface="Arial"/>
              <a:buNone/>
              <a:defRPr sz="1200" b="0"/>
            </a:lvl6pPr>
            <a:lvl7pPr marL="3200400" lvl="6" indent="-228600" algn="l">
              <a:lnSpc>
                <a:spcPct val="120000"/>
              </a:lnSpc>
              <a:spcBef>
                <a:spcPts val="0"/>
              </a:spcBef>
              <a:spcAft>
                <a:spcPts val="0"/>
              </a:spcAft>
              <a:buClr>
                <a:schemeClr val="dk1"/>
              </a:buClr>
              <a:buSzPts val="1200"/>
              <a:buFont typeface="Arial"/>
              <a:buNone/>
              <a:defRPr sz="1200" b="0"/>
            </a:lvl7pPr>
            <a:lvl8pPr marL="3657600" lvl="7" indent="-228600" algn="l">
              <a:lnSpc>
                <a:spcPct val="120000"/>
              </a:lnSpc>
              <a:spcBef>
                <a:spcPts val="0"/>
              </a:spcBef>
              <a:spcAft>
                <a:spcPts val="0"/>
              </a:spcAft>
              <a:buClr>
                <a:schemeClr val="dk1"/>
              </a:buClr>
              <a:buSzPts val="1200"/>
              <a:buFont typeface="Arial"/>
              <a:buNone/>
              <a:defRPr sz="1200" b="0"/>
            </a:lvl8pPr>
            <a:lvl9pPr marL="4114800" lvl="8" indent="-228600" algn="l">
              <a:lnSpc>
                <a:spcPct val="120000"/>
              </a:lnSpc>
              <a:spcBef>
                <a:spcPts val="0"/>
              </a:spcBef>
              <a:spcAft>
                <a:spcPts val="0"/>
              </a:spcAft>
              <a:buClr>
                <a:schemeClr val="dk1"/>
              </a:buClr>
              <a:buSzPts val="1200"/>
              <a:buFont typeface="Arial"/>
              <a:buNone/>
              <a:defRPr sz="1200" b="0"/>
            </a:lvl9pPr>
          </a:lstStyle>
          <a:p>
            <a:endParaRPr/>
          </a:p>
        </p:txBody>
      </p:sp>
      <p:sp>
        <p:nvSpPr>
          <p:cNvPr id="1078" name="Google Shape;1078;p31"/>
          <p:cNvSpPr txBox="1">
            <a:spLocks noGrp="1"/>
          </p:cNvSpPr>
          <p:nvPr>
            <p:ph type="title"/>
          </p:nvPr>
        </p:nvSpPr>
        <p:spPr>
          <a:xfrm>
            <a:off x="2562225" y="1920080"/>
            <a:ext cx="4751700" cy="226200"/>
          </a:xfrm>
          <a:prstGeom prst="rect">
            <a:avLst/>
          </a:prstGeom>
          <a:noFill/>
          <a:ln>
            <a:noFill/>
          </a:ln>
        </p:spPr>
        <p:txBody>
          <a:bodyPr spcFirstLastPara="1" wrap="square" lIns="0" tIns="0" rIns="0" bIns="0" anchor="t" anchorCtr="0">
            <a:noAutofit/>
          </a:bodyPr>
          <a:lstStyle>
            <a:lvl1pPr lvl="0" algn="l">
              <a:lnSpc>
                <a:spcPct val="112500"/>
              </a:lnSpc>
              <a:spcBef>
                <a:spcPts val="0"/>
              </a:spcBef>
              <a:spcAft>
                <a:spcPts val="0"/>
              </a:spcAft>
              <a:buClr>
                <a:schemeClr val="dk2"/>
              </a:buClr>
              <a:buSzPts val="1500"/>
              <a:buNone/>
              <a:defRPr sz="1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79" name="Google Shape;1079;p31"/>
          <p:cNvSpPr txBox="1">
            <a:spLocks noGrp="1"/>
          </p:cNvSpPr>
          <p:nvPr>
            <p:ph type="body" idx="16"/>
          </p:nvPr>
        </p:nvSpPr>
        <p:spPr>
          <a:xfrm>
            <a:off x="2562225" y="1713554"/>
            <a:ext cx="4751700" cy="206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1"/>
              </a:buClr>
              <a:buSzPts val="1200"/>
              <a:buFont typeface="Arial"/>
              <a:buNone/>
              <a:defRPr sz="1200" b="0"/>
            </a:lvl1pPr>
            <a:lvl2pPr marL="914400" lvl="1" indent="-228600" algn="l">
              <a:lnSpc>
                <a:spcPct val="120000"/>
              </a:lnSpc>
              <a:spcBef>
                <a:spcPts val="0"/>
              </a:spcBef>
              <a:spcAft>
                <a:spcPts val="0"/>
              </a:spcAft>
              <a:buClr>
                <a:schemeClr val="dk1"/>
              </a:buClr>
              <a:buSzPts val="1200"/>
              <a:buFont typeface="Arial"/>
              <a:buNone/>
              <a:defRPr sz="1200" b="0"/>
            </a:lvl2pPr>
            <a:lvl3pPr marL="1371600" lvl="2" indent="-228600" algn="l">
              <a:lnSpc>
                <a:spcPct val="120000"/>
              </a:lnSpc>
              <a:spcBef>
                <a:spcPts val="0"/>
              </a:spcBef>
              <a:spcAft>
                <a:spcPts val="0"/>
              </a:spcAft>
              <a:buClr>
                <a:schemeClr val="dk1"/>
              </a:buClr>
              <a:buSzPts val="1200"/>
              <a:buFont typeface="Arial"/>
              <a:buNone/>
              <a:defRPr sz="1200" b="0"/>
            </a:lvl3pPr>
            <a:lvl4pPr marL="1828800" lvl="3" indent="-228600" algn="l">
              <a:lnSpc>
                <a:spcPct val="120000"/>
              </a:lnSpc>
              <a:spcBef>
                <a:spcPts val="0"/>
              </a:spcBef>
              <a:spcAft>
                <a:spcPts val="0"/>
              </a:spcAft>
              <a:buClr>
                <a:schemeClr val="dk1"/>
              </a:buClr>
              <a:buSzPts val="1200"/>
              <a:buFont typeface="Arial"/>
              <a:buNone/>
              <a:defRPr sz="1200" b="0"/>
            </a:lvl4pPr>
            <a:lvl5pPr marL="2286000" lvl="4" indent="-228600" algn="l">
              <a:lnSpc>
                <a:spcPct val="120000"/>
              </a:lnSpc>
              <a:spcBef>
                <a:spcPts val="0"/>
              </a:spcBef>
              <a:spcAft>
                <a:spcPts val="0"/>
              </a:spcAft>
              <a:buClr>
                <a:schemeClr val="dk1"/>
              </a:buClr>
              <a:buSzPts val="1200"/>
              <a:buFont typeface="Arial"/>
              <a:buNone/>
              <a:defRPr sz="1200" b="0"/>
            </a:lvl5pPr>
            <a:lvl6pPr marL="2743200" lvl="5" indent="-228600" algn="l">
              <a:lnSpc>
                <a:spcPct val="120000"/>
              </a:lnSpc>
              <a:spcBef>
                <a:spcPts val="0"/>
              </a:spcBef>
              <a:spcAft>
                <a:spcPts val="0"/>
              </a:spcAft>
              <a:buClr>
                <a:schemeClr val="dk1"/>
              </a:buClr>
              <a:buSzPts val="1200"/>
              <a:buFont typeface="Arial"/>
              <a:buNone/>
              <a:defRPr sz="1200" b="0"/>
            </a:lvl6pPr>
            <a:lvl7pPr marL="3200400" lvl="6" indent="-228600" algn="l">
              <a:lnSpc>
                <a:spcPct val="120000"/>
              </a:lnSpc>
              <a:spcBef>
                <a:spcPts val="0"/>
              </a:spcBef>
              <a:spcAft>
                <a:spcPts val="0"/>
              </a:spcAft>
              <a:buClr>
                <a:schemeClr val="dk1"/>
              </a:buClr>
              <a:buSzPts val="1200"/>
              <a:buFont typeface="Arial"/>
              <a:buNone/>
              <a:defRPr sz="1200" b="0"/>
            </a:lvl7pPr>
            <a:lvl8pPr marL="3657600" lvl="7" indent="-228600" algn="l">
              <a:lnSpc>
                <a:spcPct val="120000"/>
              </a:lnSpc>
              <a:spcBef>
                <a:spcPts val="0"/>
              </a:spcBef>
              <a:spcAft>
                <a:spcPts val="0"/>
              </a:spcAft>
              <a:buClr>
                <a:schemeClr val="dk1"/>
              </a:buClr>
              <a:buSzPts val="1200"/>
              <a:buFont typeface="Arial"/>
              <a:buNone/>
              <a:defRPr sz="1200" b="0"/>
            </a:lvl8pPr>
            <a:lvl9pPr marL="4114800" lvl="8" indent="-228600" algn="l">
              <a:lnSpc>
                <a:spcPct val="120000"/>
              </a:lnSpc>
              <a:spcBef>
                <a:spcPts val="0"/>
              </a:spcBef>
              <a:spcAft>
                <a:spcPts val="0"/>
              </a:spcAft>
              <a:buClr>
                <a:schemeClr val="dk1"/>
              </a:buClr>
              <a:buSzPts val="1200"/>
              <a:buFont typeface="Arial"/>
              <a:buNone/>
              <a:defRPr sz="1200" b="0"/>
            </a:lvl9pPr>
          </a:lstStyle>
          <a:p>
            <a:endParaRPr/>
          </a:p>
        </p:txBody>
      </p:sp>
      <p:sp>
        <p:nvSpPr>
          <p:cNvPr id="1080" name="Google Shape;1080;p31"/>
          <p:cNvSpPr>
            <a:spLocks noGrp="1"/>
          </p:cNvSpPr>
          <p:nvPr>
            <p:ph type="pic" idx="17"/>
          </p:nvPr>
        </p:nvSpPr>
        <p:spPr>
          <a:xfrm>
            <a:off x="1764506" y="1686233"/>
            <a:ext cx="685800" cy="857100"/>
          </a:xfrm>
          <a:prstGeom prst="rect">
            <a:avLst/>
          </a:prstGeom>
          <a:solidFill>
            <a:srgbClr val="F2F2F2"/>
          </a:solidFill>
          <a:ln>
            <a:noFill/>
          </a:ln>
        </p:spPr>
      </p:sp>
      <p:sp>
        <p:nvSpPr>
          <p:cNvPr id="1081" name="Google Shape;1081;p31"/>
          <p:cNvSpPr txBox="1">
            <a:spLocks noGrp="1"/>
          </p:cNvSpPr>
          <p:nvPr>
            <p:ph type="sldNum" idx="12"/>
          </p:nvPr>
        </p:nvSpPr>
        <p:spPr>
          <a:xfrm>
            <a:off x="8317170" y="5400000"/>
            <a:ext cx="378000" cy="139200"/>
          </a:xfrm>
          <a:prstGeom prst="rect">
            <a:avLst/>
          </a:prstGeom>
          <a:solidFill>
            <a:srgbClr val="E6E6E6"/>
          </a:solidFill>
          <a:ln>
            <a:noFill/>
          </a:ln>
        </p:spPr>
        <p:txBody>
          <a:bodyPr spcFirstLastPara="1" wrap="square" lIns="0" tIns="0" rIns="0" bIns="24300" anchor="ctr" anchorCtr="0">
            <a:noAutofit/>
          </a:bodyPr>
          <a:lstStyle>
            <a:lvl1pPr marL="0" lvl="0"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1pPr>
            <a:lvl2pPr marL="0" lvl="1"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2pPr>
            <a:lvl3pPr marL="0" lvl="2"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3pPr>
            <a:lvl4pPr marL="0" lvl="3"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4pPr>
            <a:lvl5pPr marL="0" lvl="4"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5pPr>
            <a:lvl6pPr marL="0" lvl="5"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6pPr>
            <a:lvl7pPr marL="0" lvl="6"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7pPr>
            <a:lvl8pPr marL="0" lvl="7"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8pPr>
            <a:lvl9pPr marL="0" lvl="8"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nl"/>
              <a:t>‹#›</a:t>
            </a:fld>
            <a:endParaRPr/>
          </a:p>
        </p:txBody>
      </p:sp>
      <p:sp>
        <p:nvSpPr>
          <p:cNvPr id="1082" name="Google Shape;1082;p31"/>
          <p:cNvSpPr txBox="1">
            <a:spLocks noGrp="1"/>
          </p:cNvSpPr>
          <p:nvPr>
            <p:ph type="ftr" idx="11"/>
          </p:nvPr>
        </p:nvSpPr>
        <p:spPr>
          <a:xfrm>
            <a:off x="315900" y="5400000"/>
            <a:ext cx="19200" cy="139200"/>
          </a:xfrm>
          <a:prstGeom prst="rect">
            <a:avLst/>
          </a:prstGeom>
          <a:solidFill>
            <a:srgbClr val="E6E6E6"/>
          </a:solidFill>
          <a:ln>
            <a:noFill/>
          </a:ln>
        </p:spPr>
        <p:txBody>
          <a:bodyPr spcFirstLastPara="1" wrap="square" lIns="178200" tIns="0" rIns="0" bIns="24300" anchor="ctr" anchorCtr="0">
            <a:noAutofit/>
          </a:bodyPr>
          <a:lstStyle>
            <a:lvl1pPr lvl="0" algn="l">
              <a:lnSpc>
                <a:spcPct val="100000"/>
              </a:lnSpc>
              <a:spcBef>
                <a:spcPts val="0"/>
              </a:spcBef>
              <a:spcAft>
                <a:spcPts val="0"/>
              </a:spcAft>
              <a:buClr>
                <a:srgbClr val="E6E6E6"/>
              </a:buClr>
              <a:buSzPts val="900"/>
              <a:buNone/>
              <a:defRPr>
                <a:solidFill>
                  <a:srgbClr val="E6E6E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1614">
          <p15:clr>
            <a:srgbClr val="000000"/>
          </p15:clr>
        </p15:guide>
        <p15:guide id="2" pos="1543">
          <p15:clr>
            <a:srgbClr val="00000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spTree>
      <p:nvGrpSpPr>
        <p:cNvPr id="1" name="Shape 1083"/>
        <p:cNvGrpSpPr/>
        <p:nvPr/>
      </p:nvGrpSpPr>
      <p:grpSpPr>
        <a:xfrm>
          <a:off x="0" y="0"/>
          <a:ext cx="0" cy="0"/>
          <a:chOff x="0" y="0"/>
          <a:chExt cx="0" cy="0"/>
        </a:xfrm>
      </p:grpSpPr>
      <p:grpSp>
        <p:nvGrpSpPr>
          <p:cNvPr id="1084" name="Google Shape;1084;p32"/>
          <p:cNvGrpSpPr/>
          <p:nvPr/>
        </p:nvGrpSpPr>
        <p:grpSpPr>
          <a:xfrm>
            <a:off x="315900" y="-270000"/>
            <a:ext cx="10376100" cy="1188000"/>
            <a:chOff x="421200" y="-360000"/>
            <a:chExt cx="13834800" cy="1584000"/>
          </a:xfrm>
        </p:grpSpPr>
        <p:sp>
          <p:nvSpPr>
            <p:cNvPr id="1085" name="Google Shape;1085;p32"/>
            <p:cNvSpPr txBox="1"/>
            <p:nvPr/>
          </p:nvSpPr>
          <p:spPr>
            <a:xfrm>
              <a:off x="12348000" y="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Automatically move text boxes back to the original position :</a:t>
              </a:r>
              <a:endParaRPr sz="1100"/>
            </a:p>
            <a:p>
              <a:pPr marL="0" marR="0" lvl="0" indent="0" algn="l" rtl="0">
                <a:lnSpc>
                  <a:spcPct val="100000"/>
                </a:lnSpc>
                <a:spcBef>
                  <a:spcPts val="0"/>
                </a:spcBef>
                <a:spcAft>
                  <a:spcPts val="0"/>
                </a:spcAft>
                <a:buNone/>
              </a:pPr>
              <a:r>
                <a:rPr lang="nl" sz="800" b="1">
                  <a:solidFill>
                    <a:schemeClr val="dk1"/>
                  </a:solidFill>
                  <a:latin typeface="Quattrocento Sans"/>
                  <a:ea typeface="Quattrocento Sans"/>
                  <a:cs typeface="Quattrocento Sans"/>
                  <a:sym typeface="Quattrocento Sans"/>
                </a:rPr>
                <a:t>Home &gt; Slides &gt; Reset</a:t>
              </a:r>
              <a:endParaRPr sz="800" b="1">
                <a:solidFill>
                  <a:schemeClr val="dk1"/>
                </a:solidFill>
                <a:latin typeface="Quattrocento Sans"/>
                <a:ea typeface="Quattrocento Sans"/>
                <a:cs typeface="Quattrocento Sans"/>
                <a:sym typeface="Quattrocento Sans"/>
              </a:endParaRPr>
            </a:p>
          </p:txBody>
        </p:sp>
        <p:sp>
          <p:nvSpPr>
            <p:cNvPr id="1086" name="Google Shape;1086;p32"/>
            <p:cNvSpPr txBox="1"/>
            <p:nvPr/>
          </p:nvSpPr>
          <p:spPr>
            <a:xfrm>
              <a:off x="12348000" y="64800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a:solidFill>
                    <a:schemeClr val="dk1"/>
                  </a:solidFill>
                  <a:latin typeface="Quattrocento Sans"/>
                  <a:ea typeface="Quattrocento Sans"/>
                  <a:cs typeface="Quattrocento Sans"/>
                  <a:sym typeface="Quattrocento Sans"/>
                </a:rPr>
                <a:t>Change the slide layout </a:t>
              </a:r>
              <a:br>
                <a:rPr lang="nl" sz="800" b="0">
                  <a:solidFill>
                    <a:schemeClr val="dk1"/>
                  </a:solidFill>
                  <a:latin typeface="Quattrocento Sans"/>
                  <a:ea typeface="Quattrocento Sans"/>
                  <a:cs typeface="Quattrocento Sans"/>
                  <a:sym typeface="Quattrocento Sans"/>
                </a:rPr>
              </a:br>
              <a:r>
                <a:rPr lang="nl" sz="800" b="0">
                  <a:solidFill>
                    <a:schemeClr val="dk1"/>
                  </a:solidFill>
                  <a:latin typeface="Quattrocento Sans"/>
                  <a:ea typeface="Quattrocento Sans"/>
                  <a:cs typeface="Quattrocento Sans"/>
                  <a:sym typeface="Quattrocento Sans"/>
                </a:rPr>
                <a:t>in the menu via:</a:t>
              </a:r>
              <a:br>
                <a:rPr lang="nl" sz="800" b="0">
                  <a:solidFill>
                    <a:schemeClr val="dk1"/>
                  </a:solidFill>
                  <a:latin typeface="Quattrocento Sans"/>
                  <a:ea typeface="Quattrocento Sans"/>
                  <a:cs typeface="Quattrocento Sans"/>
                  <a:sym typeface="Quattrocento Sans"/>
                </a:rPr>
              </a:br>
              <a:r>
                <a:rPr lang="nl" sz="800" b="1">
                  <a:solidFill>
                    <a:schemeClr val="dk1"/>
                  </a:solidFill>
                  <a:latin typeface="Quattrocento Sans"/>
                  <a:ea typeface="Quattrocento Sans"/>
                  <a:cs typeface="Quattrocento Sans"/>
                  <a:sym typeface="Quattrocento Sans"/>
                </a:rPr>
                <a:t>Home &gt; Slides &gt; Layout</a:t>
              </a:r>
              <a:endParaRPr sz="1100"/>
            </a:p>
          </p:txBody>
        </p:sp>
        <p:sp>
          <p:nvSpPr>
            <p:cNvPr id="1087" name="Google Shape;1087;p32"/>
            <p:cNvSpPr txBox="1"/>
            <p:nvPr/>
          </p:nvSpPr>
          <p:spPr>
            <a:xfrm>
              <a:off x="5291313" y="-360000"/>
              <a:ext cx="6480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i="0" u="none" strike="noStrike" cap="none">
                  <a:solidFill>
                    <a:schemeClr val="dk1"/>
                  </a:solidFill>
                  <a:latin typeface="Quattrocento Sans"/>
                  <a:ea typeface="Quattrocento Sans"/>
                  <a:cs typeface="Quattrocento Sans"/>
                  <a:sym typeface="Quattrocento Sans"/>
                </a:rPr>
                <a:t>Activate guides in the menu : </a:t>
              </a:r>
              <a:r>
                <a:rPr lang="nl" sz="800" b="1" i="0" u="none" strike="noStrike" cap="none">
                  <a:solidFill>
                    <a:schemeClr val="dk1"/>
                  </a:solidFill>
                  <a:latin typeface="Quattrocento Sans"/>
                  <a:ea typeface="Quattrocento Sans"/>
                  <a:cs typeface="Quattrocento Sans"/>
                  <a:sym typeface="Quattrocento Sans"/>
                </a:rPr>
                <a:t>View &gt; Show &gt; Guides</a:t>
              </a:r>
              <a:endParaRPr sz="800" b="0" i="0" u="none" strike="noStrike" cap="none">
                <a:solidFill>
                  <a:schemeClr val="dk1"/>
                </a:solidFill>
                <a:latin typeface="Quattrocento Sans"/>
                <a:ea typeface="Quattrocento Sans"/>
                <a:cs typeface="Quattrocento Sans"/>
                <a:sym typeface="Quattrocento Sans"/>
              </a:endParaRPr>
            </a:p>
          </p:txBody>
        </p:sp>
        <p:sp>
          <p:nvSpPr>
            <p:cNvPr id="1088" name="Google Shape;1088;p32"/>
            <p:cNvSpPr txBox="1"/>
            <p:nvPr/>
          </p:nvSpPr>
          <p:spPr>
            <a:xfrm>
              <a:off x="421200" y="-360000"/>
              <a:ext cx="4788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1" i="0" u="none" strike="noStrike" cap="none">
                  <a:solidFill>
                    <a:schemeClr val="dk1"/>
                  </a:solidFill>
                  <a:latin typeface="Quattrocento Sans"/>
                  <a:ea typeface="Quattrocento Sans"/>
                  <a:cs typeface="Quattrocento Sans"/>
                  <a:sym typeface="Quattrocento Sans"/>
                </a:rPr>
                <a:t>Please do not make any changes in the slide master!</a:t>
              </a:r>
              <a:endParaRPr sz="800" b="1" i="0" u="none" strike="noStrike" cap="none">
                <a:solidFill>
                  <a:schemeClr val="dk1"/>
                </a:solidFill>
                <a:latin typeface="Quattrocento Sans"/>
                <a:ea typeface="Quattrocento Sans"/>
                <a:cs typeface="Quattrocento Sans"/>
                <a:sym typeface="Quattrocento Sans"/>
              </a:endParaRPr>
            </a:p>
          </p:txBody>
        </p:sp>
      </p:grpSp>
      <p:grpSp>
        <p:nvGrpSpPr>
          <p:cNvPr id="1089" name="Google Shape;1089;p32"/>
          <p:cNvGrpSpPr/>
          <p:nvPr/>
        </p:nvGrpSpPr>
        <p:grpSpPr>
          <a:xfrm>
            <a:off x="7037785" y="236935"/>
            <a:ext cx="2106257" cy="4907774"/>
            <a:chOff x="5911" y="199"/>
            <a:chExt cx="1769" cy="4122"/>
          </a:xfrm>
        </p:grpSpPr>
        <p:sp>
          <p:nvSpPr>
            <p:cNvPr id="1090" name="Google Shape;1090;p32"/>
            <p:cNvSpPr/>
            <p:nvPr/>
          </p:nvSpPr>
          <p:spPr>
            <a:xfrm>
              <a:off x="6543" y="297"/>
              <a:ext cx="126" cy="197"/>
            </a:xfrm>
            <a:custGeom>
              <a:avLst/>
              <a:gdLst/>
              <a:ahLst/>
              <a:cxnLst/>
              <a:rect l="l" t="t" r="r" b="b"/>
              <a:pathLst>
                <a:path w="555" h="866" extrusionOk="0">
                  <a:moveTo>
                    <a:pt x="0" y="433"/>
                  </a:moveTo>
                  <a:lnTo>
                    <a:pt x="555" y="866"/>
                  </a:lnTo>
                  <a:lnTo>
                    <a:pt x="555" y="433"/>
                  </a:lnTo>
                  <a:lnTo>
                    <a:pt x="555" y="0"/>
                  </a:lnTo>
                  <a:lnTo>
                    <a:pt x="0" y="433"/>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91" name="Google Shape;1091;p32"/>
            <p:cNvSpPr/>
            <p:nvPr/>
          </p:nvSpPr>
          <p:spPr>
            <a:xfrm>
              <a:off x="6922" y="297"/>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92" name="Google Shape;1092;p32"/>
            <p:cNvSpPr/>
            <p:nvPr/>
          </p:nvSpPr>
          <p:spPr>
            <a:xfrm>
              <a:off x="6922" y="39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93" name="Google Shape;1093;p32"/>
            <p:cNvSpPr/>
            <p:nvPr/>
          </p:nvSpPr>
          <p:spPr>
            <a:xfrm>
              <a:off x="7048" y="493"/>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94" name="Google Shape;1094;p32"/>
            <p:cNvSpPr/>
            <p:nvPr/>
          </p:nvSpPr>
          <p:spPr>
            <a:xfrm>
              <a:off x="7301" y="199"/>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95" name="Google Shape;1095;p32"/>
            <p:cNvSpPr/>
            <p:nvPr/>
          </p:nvSpPr>
          <p:spPr>
            <a:xfrm>
              <a:off x="7301" y="395"/>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181C6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96" name="Google Shape;1096;p32"/>
            <p:cNvSpPr/>
            <p:nvPr/>
          </p:nvSpPr>
          <p:spPr>
            <a:xfrm>
              <a:off x="7175" y="592"/>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97" name="Google Shape;1097;p32"/>
            <p:cNvSpPr/>
            <p:nvPr/>
          </p:nvSpPr>
          <p:spPr>
            <a:xfrm>
              <a:off x="7301" y="49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98" name="Google Shape;1098;p32"/>
            <p:cNvSpPr/>
            <p:nvPr/>
          </p:nvSpPr>
          <p:spPr>
            <a:xfrm>
              <a:off x="7175" y="39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099" name="Google Shape;1099;p32"/>
            <p:cNvSpPr/>
            <p:nvPr/>
          </p:nvSpPr>
          <p:spPr>
            <a:xfrm>
              <a:off x="7427" y="395"/>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00" name="Google Shape;1100;p32"/>
            <p:cNvSpPr/>
            <p:nvPr/>
          </p:nvSpPr>
          <p:spPr>
            <a:xfrm>
              <a:off x="6796" y="49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01" name="Google Shape;1101;p32"/>
            <p:cNvSpPr/>
            <p:nvPr/>
          </p:nvSpPr>
          <p:spPr>
            <a:xfrm>
              <a:off x="6669" y="3437"/>
              <a:ext cx="127"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02" name="Google Shape;1102;p32"/>
            <p:cNvSpPr/>
            <p:nvPr/>
          </p:nvSpPr>
          <p:spPr>
            <a:xfrm>
              <a:off x="6417" y="3731"/>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03" name="Google Shape;1103;p32"/>
            <p:cNvSpPr/>
            <p:nvPr/>
          </p:nvSpPr>
          <p:spPr>
            <a:xfrm>
              <a:off x="6543" y="4026"/>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04" name="Google Shape;1104;p32"/>
            <p:cNvSpPr/>
            <p:nvPr/>
          </p:nvSpPr>
          <p:spPr>
            <a:xfrm>
              <a:off x="7301" y="3731"/>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BCB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05" name="Google Shape;1105;p32"/>
            <p:cNvSpPr/>
            <p:nvPr/>
          </p:nvSpPr>
          <p:spPr>
            <a:xfrm>
              <a:off x="7427" y="4026"/>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06" name="Google Shape;1106;p32"/>
            <p:cNvSpPr/>
            <p:nvPr/>
          </p:nvSpPr>
          <p:spPr>
            <a:xfrm>
              <a:off x="7427" y="3829"/>
              <a:ext cx="127"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CBB2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07" name="Google Shape;1107;p32"/>
            <p:cNvSpPr/>
            <p:nvPr/>
          </p:nvSpPr>
          <p:spPr>
            <a:xfrm>
              <a:off x="7301" y="3829"/>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08" name="Google Shape;1108;p32"/>
            <p:cNvSpPr/>
            <p:nvPr/>
          </p:nvSpPr>
          <p:spPr>
            <a:xfrm>
              <a:off x="7175" y="4124"/>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09" name="Google Shape;1109;p32"/>
            <p:cNvSpPr/>
            <p:nvPr/>
          </p:nvSpPr>
          <p:spPr>
            <a:xfrm>
              <a:off x="7175" y="3927"/>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10" name="Google Shape;1110;p32"/>
            <p:cNvSpPr/>
            <p:nvPr/>
          </p:nvSpPr>
          <p:spPr>
            <a:xfrm>
              <a:off x="7048" y="4026"/>
              <a:ext cx="127"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11" name="Google Shape;1111;p32"/>
            <p:cNvSpPr/>
            <p:nvPr/>
          </p:nvSpPr>
          <p:spPr>
            <a:xfrm>
              <a:off x="6922" y="3633"/>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EF3A8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12" name="Google Shape;1112;p32"/>
            <p:cNvSpPr/>
            <p:nvPr/>
          </p:nvSpPr>
          <p:spPr>
            <a:xfrm>
              <a:off x="7301" y="3339"/>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13" name="Google Shape;1113;p32"/>
            <p:cNvSpPr/>
            <p:nvPr/>
          </p:nvSpPr>
          <p:spPr>
            <a:xfrm>
              <a:off x="7427" y="3633"/>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14" name="Google Shape;1114;p32"/>
            <p:cNvSpPr/>
            <p:nvPr/>
          </p:nvSpPr>
          <p:spPr>
            <a:xfrm>
              <a:off x="7427" y="3241"/>
              <a:ext cx="127" cy="197"/>
            </a:xfrm>
            <a:custGeom>
              <a:avLst/>
              <a:gdLst/>
              <a:ahLst/>
              <a:cxnLst/>
              <a:rect l="l" t="t" r="r" b="b"/>
              <a:pathLst>
                <a:path w="554" h="865" extrusionOk="0">
                  <a:moveTo>
                    <a:pt x="554" y="433"/>
                  </a:moveTo>
                  <a:lnTo>
                    <a:pt x="0" y="865"/>
                  </a:lnTo>
                  <a:lnTo>
                    <a:pt x="0" y="433"/>
                  </a:lnTo>
                  <a:lnTo>
                    <a:pt x="0" y="0"/>
                  </a:lnTo>
                  <a:lnTo>
                    <a:pt x="554"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15" name="Google Shape;1115;p32"/>
            <p:cNvSpPr/>
            <p:nvPr/>
          </p:nvSpPr>
          <p:spPr>
            <a:xfrm>
              <a:off x="7427" y="3437"/>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16" name="Google Shape;1116;p32"/>
            <p:cNvSpPr/>
            <p:nvPr/>
          </p:nvSpPr>
          <p:spPr>
            <a:xfrm>
              <a:off x="7048" y="3535"/>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4FBAD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17" name="Google Shape;1117;p32"/>
            <p:cNvSpPr/>
            <p:nvPr/>
          </p:nvSpPr>
          <p:spPr>
            <a:xfrm>
              <a:off x="7301" y="304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18" name="Google Shape;1118;p32"/>
            <p:cNvSpPr/>
            <p:nvPr/>
          </p:nvSpPr>
          <p:spPr>
            <a:xfrm>
              <a:off x="7175" y="353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19" name="Google Shape;1119;p32"/>
            <p:cNvSpPr/>
            <p:nvPr/>
          </p:nvSpPr>
          <p:spPr>
            <a:xfrm>
              <a:off x="7301" y="3241"/>
              <a:ext cx="126" cy="197"/>
            </a:xfrm>
            <a:custGeom>
              <a:avLst/>
              <a:gdLst/>
              <a:ahLst/>
              <a:cxnLst/>
              <a:rect l="l" t="t" r="r" b="b"/>
              <a:pathLst>
                <a:path w="554" h="865" extrusionOk="0">
                  <a:moveTo>
                    <a:pt x="0" y="433"/>
                  </a:moveTo>
                  <a:lnTo>
                    <a:pt x="554" y="865"/>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20" name="Google Shape;1120;p32"/>
            <p:cNvSpPr/>
            <p:nvPr/>
          </p:nvSpPr>
          <p:spPr>
            <a:xfrm>
              <a:off x="7301" y="3143"/>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9DC8E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21" name="Google Shape;1121;p32"/>
            <p:cNvSpPr/>
            <p:nvPr/>
          </p:nvSpPr>
          <p:spPr>
            <a:xfrm>
              <a:off x="7427" y="3143"/>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22" name="Google Shape;1122;p32"/>
            <p:cNvSpPr/>
            <p:nvPr/>
          </p:nvSpPr>
          <p:spPr>
            <a:xfrm>
              <a:off x="7554" y="3731"/>
              <a:ext cx="126"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23" name="Google Shape;1123;p32"/>
            <p:cNvSpPr/>
            <p:nvPr/>
          </p:nvSpPr>
          <p:spPr>
            <a:xfrm>
              <a:off x="7175" y="3437"/>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24" name="Google Shape;1124;p32"/>
            <p:cNvSpPr/>
            <p:nvPr/>
          </p:nvSpPr>
          <p:spPr>
            <a:xfrm>
              <a:off x="7048" y="3437"/>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25" name="Google Shape;1125;p32"/>
            <p:cNvSpPr/>
            <p:nvPr/>
          </p:nvSpPr>
          <p:spPr>
            <a:xfrm>
              <a:off x="7554" y="3143"/>
              <a:ext cx="126" cy="197"/>
            </a:xfrm>
            <a:custGeom>
              <a:avLst/>
              <a:gdLst/>
              <a:ahLst/>
              <a:cxnLst/>
              <a:rect l="l" t="t" r="r" b="b"/>
              <a:pathLst>
                <a:path w="554" h="865" extrusionOk="0">
                  <a:moveTo>
                    <a:pt x="0" y="865"/>
                  </a:moveTo>
                  <a:lnTo>
                    <a:pt x="0" y="433"/>
                  </a:lnTo>
                  <a:lnTo>
                    <a:pt x="0" y="0"/>
                  </a:lnTo>
                  <a:lnTo>
                    <a:pt x="554" y="433"/>
                  </a:lnTo>
                  <a:lnTo>
                    <a:pt x="0" y="865"/>
                  </a:lnTo>
                  <a:close/>
                </a:path>
              </a:pathLst>
            </a:custGeom>
            <a:solidFill>
              <a:srgbClr val="3B91D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26" name="Google Shape;1126;p32"/>
            <p:cNvSpPr/>
            <p:nvPr/>
          </p:nvSpPr>
          <p:spPr>
            <a:xfrm>
              <a:off x="7175" y="3633"/>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27" name="Google Shape;1127;p32"/>
            <p:cNvSpPr/>
            <p:nvPr/>
          </p:nvSpPr>
          <p:spPr>
            <a:xfrm>
              <a:off x="7048" y="3633"/>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28" name="Google Shape;1128;p32"/>
            <p:cNvSpPr/>
            <p:nvPr/>
          </p:nvSpPr>
          <p:spPr>
            <a:xfrm>
              <a:off x="7048" y="2652"/>
              <a:ext cx="127"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F3D7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29" name="Google Shape;1129;p32"/>
            <p:cNvSpPr/>
            <p:nvPr/>
          </p:nvSpPr>
          <p:spPr>
            <a:xfrm>
              <a:off x="7175" y="3241"/>
              <a:ext cx="126" cy="197"/>
            </a:xfrm>
            <a:custGeom>
              <a:avLst/>
              <a:gdLst/>
              <a:ahLst/>
              <a:cxnLst/>
              <a:rect l="l" t="t" r="r" b="b"/>
              <a:pathLst>
                <a:path w="554" h="865" extrusionOk="0">
                  <a:moveTo>
                    <a:pt x="0" y="865"/>
                  </a:moveTo>
                  <a:lnTo>
                    <a:pt x="0" y="433"/>
                  </a:lnTo>
                  <a:lnTo>
                    <a:pt x="0" y="0"/>
                  </a:lnTo>
                  <a:lnTo>
                    <a:pt x="554" y="433"/>
                  </a:lnTo>
                  <a:lnTo>
                    <a:pt x="0" y="865"/>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30" name="Google Shape;1130;p32"/>
            <p:cNvSpPr/>
            <p:nvPr/>
          </p:nvSpPr>
          <p:spPr>
            <a:xfrm>
              <a:off x="7554" y="4124"/>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31" name="Google Shape;1131;p32"/>
            <p:cNvSpPr/>
            <p:nvPr/>
          </p:nvSpPr>
          <p:spPr>
            <a:xfrm>
              <a:off x="7301" y="2259"/>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3EE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32" name="Google Shape;1132;p32"/>
            <p:cNvSpPr/>
            <p:nvPr/>
          </p:nvSpPr>
          <p:spPr>
            <a:xfrm>
              <a:off x="7427" y="3339"/>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33" name="Google Shape;1133;p32"/>
            <p:cNvSpPr/>
            <p:nvPr/>
          </p:nvSpPr>
          <p:spPr>
            <a:xfrm>
              <a:off x="6922" y="3535"/>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34" name="Google Shape;1134;p32"/>
            <p:cNvSpPr/>
            <p:nvPr/>
          </p:nvSpPr>
          <p:spPr>
            <a:xfrm>
              <a:off x="6922" y="3143"/>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35" name="Google Shape;1135;p32"/>
            <p:cNvSpPr/>
            <p:nvPr/>
          </p:nvSpPr>
          <p:spPr>
            <a:xfrm>
              <a:off x="6922" y="3731"/>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36" name="Google Shape;1136;p32"/>
            <p:cNvSpPr/>
            <p:nvPr/>
          </p:nvSpPr>
          <p:spPr>
            <a:xfrm>
              <a:off x="6796" y="3927"/>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37" name="Google Shape;1137;p32"/>
            <p:cNvSpPr/>
            <p:nvPr/>
          </p:nvSpPr>
          <p:spPr>
            <a:xfrm>
              <a:off x="6796" y="3829"/>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38" name="Google Shape;1138;p32"/>
            <p:cNvSpPr/>
            <p:nvPr/>
          </p:nvSpPr>
          <p:spPr>
            <a:xfrm>
              <a:off x="7554" y="3241"/>
              <a:ext cx="126" cy="197"/>
            </a:xfrm>
            <a:custGeom>
              <a:avLst/>
              <a:gdLst/>
              <a:ahLst/>
              <a:cxnLst/>
              <a:rect l="l" t="t" r="r" b="b"/>
              <a:pathLst>
                <a:path w="554" h="865" extrusionOk="0">
                  <a:moveTo>
                    <a:pt x="0" y="433"/>
                  </a:moveTo>
                  <a:lnTo>
                    <a:pt x="554" y="0"/>
                  </a:lnTo>
                  <a:lnTo>
                    <a:pt x="554" y="433"/>
                  </a:lnTo>
                  <a:lnTo>
                    <a:pt x="554" y="865"/>
                  </a:lnTo>
                  <a:lnTo>
                    <a:pt x="0" y="433"/>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39" name="Google Shape;1139;p32"/>
            <p:cNvSpPr/>
            <p:nvPr/>
          </p:nvSpPr>
          <p:spPr>
            <a:xfrm>
              <a:off x="7048" y="3829"/>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40" name="Google Shape;1140;p32"/>
            <p:cNvSpPr/>
            <p:nvPr/>
          </p:nvSpPr>
          <p:spPr>
            <a:xfrm>
              <a:off x="7301" y="3535"/>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41" name="Google Shape;1141;p32"/>
            <p:cNvSpPr/>
            <p:nvPr/>
          </p:nvSpPr>
          <p:spPr>
            <a:xfrm>
              <a:off x="7048" y="3339"/>
              <a:ext cx="127"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7BCB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42" name="Google Shape;1142;p32"/>
            <p:cNvSpPr/>
            <p:nvPr/>
          </p:nvSpPr>
          <p:spPr>
            <a:xfrm>
              <a:off x="6922" y="4124"/>
              <a:ext cx="126"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43" name="Google Shape;1143;p32"/>
            <p:cNvSpPr/>
            <p:nvPr/>
          </p:nvSpPr>
          <p:spPr>
            <a:xfrm>
              <a:off x="6669" y="3927"/>
              <a:ext cx="127" cy="197"/>
            </a:xfrm>
            <a:custGeom>
              <a:avLst/>
              <a:gdLst/>
              <a:ahLst/>
              <a:cxnLst/>
              <a:rect l="l" t="t" r="r" b="b"/>
              <a:pathLst>
                <a:path w="554" h="866" extrusionOk="0">
                  <a:moveTo>
                    <a:pt x="554" y="0"/>
                  </a:moveTo>
                  <a:lnTo>
                    <a:pt x="554" y="433"/>
                  </a:lnTo>
                  <a:lnTo>
                    <a:pt x="554" y="866"/>
                  </a:lnTo>
                  <a:lnTo>
                    <a:pt x="0" y="433"/>
                  </a:lnTo>
                  <a:lnTo>
                    <a:pt x="554" y="0"/>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44" name="Google Shape;1144;p32"/>
            <p:cNvSpPr/>
            <p:nvPr/>
          </p:nvSpPr>
          <p:spPr>
            <a:xfrm>
              <a:off x="6669" y="3731"/>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45" name="Google Shape;1145;p32"/>
            <p:cNvSpPr/>
            <p:nvPr/>
          </p:nvSpPr>
          <p:spPr>
            <a:xfrm>
              <a:off x="7427" y="3927"/>
              <a:ext cx="127"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46" name="Google Shape;1146;p32"/>
            <p:cNvSpPr/>
            <p:nvPr/>
          </p:nvSpPr>
          <p:spPr>
            <a:xfrm>
              <a:off x="7301" y="3927"/>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47" name="Google Shape;1147;p32"/>
            <p:cNvSpPr/>
            <p:nvPr/>
          </p:nvSpPr>
          <p:spPr>
            <a:xfrm>
              <a:off x="7301" y="4026"/>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1148" name="Google Shape;1148;p32"/>
            <p:cNvSpPr/>
            <p:nvPr/>
          </p:nvSpPr>
          <p:spPr>
            <a:xfrm>
              <a:off x="5911" y="3927"/>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F3D7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grpSp>
      <p:pic>
        <p:nvPicPr>
          <p:cNvPr id="1149" name="Google Shape;1149;p32"/>
          <p:cNvPicPr preferRelativeResize="0"/>
          <p:nvPr/>
        </p:nvPicPr>
        <p:blipFill rotWithShape="1">
          <a:blip r:embed="rId2">
            <a:alphaModFix/>
          </a:blip>
          <a:srcRect/>
          <a:stretch/>
        </p:blipFill>
        <p:spPr>
          <a:xfrm>
            <a:off x="263523" y="191012"/>
            <a:ext cx="1938600" cy="788222"/>
          </a:xfrm>
          <a:prstGeom prst="rect">
            <a:avLst/>
          </a:prstGeom>
          <a:noFill/>
          <a:ln>
            <a:noFill/>
          </a:ln>
        </p:spPr>
      </p:pic>
      <p:sp>
        <p:nvSpPr>
          <p:cNvPr id="1150" name="Google Shape;1150;p32"/>
          <p:cNvSpPr txBox="1">
            <a:spLocks noGrp="1"/>
          </p:cNvSpPr>
          <p:nvPr>
            <p:ph type="body" idx="1"/>
          </p:nvPr>
        </p:nvSpPr>
        <p:spPr>
          <a:xfrm>
            <a:off x="914400" y="4498896"/>
            <a:ext cx="6411600" cy="270000"/>
          </a:xfrm>
          <a:prstGeom prst="rect">
            <a:avLst/>
          </a:prstGeom>
          <a:noFill/>
          <a:ln>
            <a:noFill/>
          </a:ln>
        </p:spPr>
        <p:txBody>
          <a:bodyPr spcFirstLastPara="1" wrap="square" lIns="0" tIns="0" rIns="0" bIns="0" anchor="t" anchorCtr="0">
            <a:noAutofit/>
          </a:bodyPr>
          <a:lstStyle>
            <a:lvl1pPr marL="457200" lvl="0" indent="-228600" algn="l">
              <a:lnSpc>
                <a:spcPct val="127000"/>
              </a:lnSpc>
              <a:spcBef>
                <a:spcPts val="0"/>
              </a:spcBef>
              <a:spcAft>
                <a:spcPts val="0"/>
              </a:spcAft>
              <a:buClr>
                <a:schemeClr val="dk1"/>
              </a:buClr>
              <a:buSzPts val="1200"/>
              <a:buFont typeface="Quattrocento Sans"/>
              <a:buNone/>
              <a:defRPr sz="1200"/>
            </a:lvl1pPr>
            <a:lvl2pPr marL="914400" lvl="1" indent="-228600" algn="l">
              <a:lnSpc>
                <a:spcPct val="127000"/>
              </a:lnSpc>
              <a:spcBef>
                <a:spcPts val="0"/>
              </a:spcBef>
              <a:spcAft>
                <a:spcPts val="0"/>
              </a:spcAft>
              <a:buClr>
                <a:schemeClr val="dk1"/>
              </a:buClr>
              <a:buSzPts val="1200"/>
              <a:buFont typeface="Quattrocento Sans"/>
              <a:buNone/>
              <a:defRPr sz="1200"/>
            </a:lvl2pPr>
            <a:lvl3pPr marL="1371600" lvl="2" indent="-228600" algn="l">
              <a:lnSpc>
                <a:spcPct val="127000"/>
              </a:lnSpc>
              <a:spcBef>
                <a:spcPts val="0"/>
              </a:spcBef>
              <a:spcAft>
                <a:spcPts val="0"/>
              </a:spcAft>
              <a:buClr>
                <a:schemeClr val="dk1"/>
              </a:buClr>
              <a:buSzPts val="1200"/>
              <a:buFont typeface="Quattrocento Sans"/>
              <a:buNone/>
              <a:defRPr sz="1200"/>
            </a:lvl3pPr>
            <a:lvl4pPr marL="1828800" lvl="3" indent="-228600" algn="l">
              <a:lnSpc>
                <a:spcPct val="127000"/>
              </a:lnSpc>
              <a:spcBef>
                <a:spcPts val="0"/>
              </a:spcBef>
              <a:spcAft>
                <a:spcPts val="0"/>
              </a:spcAft>
              <a:buClr>
                <a:schemeClr val="dk1"/>
              </a:buClr>
              <a:buSzPts val="1200"/>
              <a:buFont typeface="Quattrocento Sans"/>
              <a:buNone/>
              <a:defRPr sz="1200"/>
            </a:lvl4pPr>
            <a:lvl5pPr marL="2286000" lvl="4" indent="-228600" algn="l">
              <a:lnSpc>
                <a:spcPct val="127000"/>
              </a:lnSpc>
              <a:spcBef>
                <a:spcPts val="0"/>
              </a:spcBef>
              <a:spcAft>
                <a:spcPts val="0"/>
              </a:spcAft>
              <a:buClr>
                <a:schemeClr val="dk1"/>
              </a:buClr>
              <a:buSzPts val="1200"/>
              <a:buFont typeface="Quattrocento Sans"/>
              <a:buNone/>
              <a:defRPr sz="1200"/>
            </a:lvl5pPr>
            <a:lvl6pPr marL="2743200" lvl="5" indent="-228600" algn="l">
              <a:lnSpc>
                <a:spcPct val="127000"/>
              </a:lnSpc>
              <a:spcBef>
                <a:spcPts val="0"/>
              </a:spcBef>
              <a:spcAft>
                <a:spcPts val="0"/>
              </a:spcAft>
              <a:buClr>
                <a:schemeClr val="dk1"/>
              </a:buClr>
              <a:buSzPts val="1200"/>
              <a:buFont typeface="Quattrocento Sans"/>
              <a:buNone/>
              <a:defRPr sz="1200"/>
            </a:lvl6pPr>
            <a:lvl7pPr marL="3200400" lvl="6" indent="-228600" algn="l">
              <a:lnSpc>
                <a:spcPct val="127000"/>
              </a:lnSpc>
              <a:spcBef>
                <a:spcPts val="0"/>
              </a:spcBef>
              <a:spcAft>
                <a:spcPts val="0"/>
              </a:spcAft>
              <a:buClr>
                <a:schemeClr val="dk1"/>
              </a:buClr>
              <a:buSzPts val="1200"/>
              <a:buFont typeface="Quattrocento Sans"/>
              <a:buNone/>
              <a:defRPr sz="1200"/>
            </a:lvl7pPr>
            <a:lvl8pPr marL="3657600" lvl="7" indent="-228600" algn="l">
              <a:lnSpc>
                <a:spcPct val="127000"/>
              </a:lnSpc>
              <a:spcBef>
                <a:spcPts val="0"/>
              </a:spcBef>
              <a:spcAft>
                <a:spcPts val="0"/>
              </a:spcAft>
              <a:buClr>
                <a:schemeClr val="dk1"/>
              </a:buClr>
              <a:buSzPts val="1200"/>
              <a:buFont typeface="Quattrocento Sans"/>
              <a:buNone/>
              <a:defRPr sz="1200"/>
            </a:lvl8pPr>
            <a:lvl9pPr marL="4114800" lvl="8" indent="-228600" algn="l">
              <a:lnSpc>
                <a:spcPct val="127000"/>
              </a:lnSpc>
              <a:spcBef>
                <a:spcPts val="0"/>
              </a:spcBef>
              <a:spcAft>
                <a:spcPts val="0"/>
              </a:spcAft>
              <a:buClr>
                <a:schemeClr val="dk1"/>
              </a:buClr>
              <a:buSzPts val="1200"/>
              <a:buFont typeface="Quattrocento Sans"/>
              <a:buNone/>
              <a:defRPr sz="1200"/>
            </a:lvl9pPr>
          </a:lstStyle>
          <a:p>
            <a:endParaRPr/>
          </a:p>
        </p:txBody>
      </p:sp>
      <p:sp>
        <p:nvSpPr>
          <p:cNvPr id="1151" name="Google Shape;1151;p32"/>
          <p:cNvSpPr txBox="1">
            <a:spLocks noGrp="1"/>
          </p:cNvSpPr>
          <p:nvPr>
            <p:ph type="subTitle" idx="2"/>
          </p:nvPr>
        </p:nvSpPr>
        <p:spPr>
          <a:xfrm>
            <a:off x="914400" y="2852738"/>
            <a:ext cx="6411600" cy="99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500"/>
              <a:buFont typeface="Quattrocento Sans"/>
              <a:buNone/>
              <a:defRPr sz="1500"/>
            </a:lvl1pPr>
            <a:lvl2pPr lvl="1" algn="l">
              <a:lnSpc>
                <a:spcPct val="100000"/>
              </a:lnSpc>
              <a:spcBef>
                <a:spcPts val="0"/>
              </a:spcBef>
              <a:spcAft>
                <a:spcPts val="0"/>
              </a:spcAft>
              <a:buClr>
                <a:schemeClr val="dk1"/>
              </a:buClr>
              <a:buSzPts val="1500"/>
              <a:buFont typeface="Quattrocento Sans"/>
              <a:buNone/>
              <a:defRPr sz="1500"/>
            </a:lvl2pPr>
            <a:lvl3pPr lvl="2" algn="l">
              <a:lnSpc>
                <a:spcPct val="100000"/>
              </a:lnSpc>
              <a:spcBef>
                <a:spcPts val="0"/>
              </a:spcBef>
              <a:spcAft>
                <a:spcPts val="0"/>
              </a:spcAft>
              <a:buClr>
                <a:schemeClr val="dk1"/>
              </a:buClr>
              <a:buSzPts val="1500"/>
              <a:buFont typeface="Quattrocento Sans"/>
              <a:buNone/>
              <a:defRPr sz="1500"/>
            </a:lvl3pPr>
            <a:lvl4pPr lvl="3" algn="l">
              <a:lnSpc>
                <a:spcPct val="100000"/>
              </a:lnSpc>
              <a:spcBef>
                <a:spcPts val="0"/>
              </a:spcBef>
              <a:spcAft>
                <a:spcPts val="0"/>
              </a:spcAft>
              <a:buClr>
                <a:schemeClr val="dk1"/>
              </a:buClr>
              <a:buSzPts val="1500"/>
              <a:buFont typeface="Quattrocento Sans"/>
              <a:buNone/>
              <a:defRPr sz="1500"/>
            </a:lvl4pPr>
            <a:lvl5pPr lvl="4" algn="l">
              <a:lnSpc>
                <a:spcPct val="100000"/>
              </a:lnSpc>
              <a:spcBef>
                <a:spcPts val="0"/>
              </a:spcBef>
              <a:spcAft>
                <a:spcPts val="0"/>
              </a:spcAft>
              <a:buClr>
                <a:schemeClr val="dk1"/>
              </a:buClr>
              <a:buSzPts val="1500"/>
              <a:buFont typeface="Quattrocento Sans"/>
              <a:buNone/>
              <a:defRPr sz="1500"/>
            </a:lvl5pPr>
            <a:lvl6pPr lvl="5" algn="l">
              <a:lnSpc>
                <a:spcPct val="100000"/>
              </a:lnSpc>
              <a:spcBef>
                <a:spcPts val="0"/>
              </a:spcBef>
              <a:spcAft>
                <a:spcPts val="0"/>
              </a:spcAft>
              <a:buClr>
                <a:schemeClr val="dk1"/>
              </a:buClr>
              <a:buSzPts val="1500"/>
              <a:buFont typeface="Quattrocento Sans"/>
              <a:buNone/>
              <a:defRPr sz="1500"/>
            </a:lvl6pPr>
            <a:lvl7pPr lvl="6" algn="l">
              <a:lnSpc>
                <a:spcPct val="100000"/>
              </a:lnSpc>
              <a:spcBef>
                <a:spcPts val="0"/>
              </a:spcBef>
              <a:spcAft>
                <a:spcPts val="0"/>
              </a:spcAft>
              <a:buClr>
                <a:schemeClr val="dk1"/>
              </a:buClr>
              <a:buSzPts val="1500"/>
              <a:buFont typeface="Quattrocento Sans"/>
              <a:buNone/>
              <a:defRPr sz="1500"/>
            </a:lvl7pPr>
            <a:lvl8pPr lvl="7" algn="l">
              <a:lnSpc>
                <a:spcPct val="100000"/>
              </a:lnSpc>
              <a:spcBef>
                <a:spcPts val="0"/>
              </a:spcBef>
              <a:spcAft>
                <a:spcPts val="0"/>
              </a:spcAft>
              <a:buClr>
                <a:schemeClr val="dk1"/>
              </a:buClr>
              <a:buSzPts val="1500"/>
              <a:buFont typeface="Quattrocento Sans"/>
              <a:buNone/>
              <a:defRPr sz="1500"/>
            </a:lvl8pPr>
            <a:lvl9pPr lvl="8" algn="l">
              <a:lnSpc>
                <a:spcPct val="100000"/>
              </a:lnSpc>
              <a:spcBef>
                <a:spcPts val="0"/>
              </a:spcBef>
              <a:spcAft>
                <a:spcPts val="0"/>
              </a:spcAft>
              <a:buClr>
                <a:schemeClr val="dk1"/>
              </a:buClr>
              <a:buSzPts val="1500"/>
              <a:buFont typeface="Quattrocento Sans"/>
              <a:buNone/>
              <a:defRPr sz="1500"/>
            </a:lvl9pPr>
          </a:lstStyle>
          <a:p>
            <a:endParaRPr/>
          </a:p>
        </p:txBody>
      </p:sp>
      <p:sp>
        <p:nvSpPr>
          <p:cNvPr id="1152" name="Google Shape;1152;p32"/>
          <p:cNvSpPr txBox="1">
            <a:spLocks noGrp="1"/>
          </p:cNvSpPr>
          <p:nvPr>
            <p:ph type="ctrTitle"/>
          </p:nvPr>
        </p:nvSpPr>
        <p:spPr>
          <a:xfrm>
            <a:off x="914400" y="1589693"/>
            <a:ext cx="6411600" cy="917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2600"/>
              <a:buNone/>
              <a:defRPr sz="2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3" name="Google Shape;1153;p32"/>
          <p:cNvSpPr txBox="1">
            <a:spLocks noGrp="1"/>
          </p:cNvSpPr>
          <p:nvPr>
            <p:ph type="sldNum" idx="12"/>
          </p:nvPr>
        </p:nvSpPr>
        <p:spPr>
          <a:xfrm>
            <a:off x="8317170" y="5400000"/>
            <a:ext cx="378000" cy="139200"/>
          </a:xfrm>
          <a:prstGeom prst="rect">
            <a:avLst/>
          </a:prstGeom>
          <a:noFill/>
          <a:ln>
            <a:noFill/>
          </a:ln>
        </p:spPr>
        <p:txBody>
          <a:bodyPr spcFirstLastPara="1" wrap="square" lIns="0" tIns="0" rIns="0" bIns="24300" anchor="ctr" anchorCtr="0">
            <a:noAutofit/>
          </a:bodyPr>
          <a:lstStyle>
            <a:lvl1pPr marL="0" lvl="0"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1pPr>
            <a:lvl2pPr marL="0" lvl="1"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2pPr>
            <a:lvl3pPr marL="0" lvl="2"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3pPr>
            <a:lvl4pPr marL="0" lvl="3"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4pPr>
            <a:lvl5pPr marL="0" lvl="4"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5pPr>
            <a:lvl6pPr marL="0" lvl="5"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6pPr>
            <a:lvl7pPr marL="0" lvl="6"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7pPr>
            <a:lvl8pPr marL="0" lvl="7"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8pPr>
            <a:lvl9pPr marL="0" lvl="8" indent="0" algn="r">
              <a:lnSpc>
                <a:spcPct val="100000"/>
              </a:lnSpc>
              <a:spcBef>
                <a:spcPts val="0"/>
              </a:spcBef>
              <a:buClr>
                <a:srgbClr val="E6E6E6"/>
              </a:buClr>
              <a:buSzPts val="900"/>
              <a:buNone/>
              <a:defRPr sz="900" b="1">
                <a:solidFill>
                  <a:srgbClr val="E6E6E6"/>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nl"/>
              <a:t>‹#›</a:t>
            </a:fld>
            <a:endParaRPr/>
          </a:p>
        </p:txBody>
      </p:sp>
      <p:sp>
        <p:nvSpPr>
          <p:cNvPr id="1154" name="Google Shape;1154;p32"/>
          <p:cNvSpPr txBox="1">
            <a:spLocks noGrp="1"/>
          </p:cNvSpPr>
          <p:nvPr>
            <p:ph type="ftr" idx="11"/>
          </p:nvPr>
        </p:nvSpPr>
        <p:spPr>
          <a:xfrm>
            <a:off x="315900" y="5400000"/>
            <a:ext cx="19200" cy="139200"/>
          </a:xfrm>
          <a:prstGeom prst="rect">
            <a:avLst/>
          </a:prstGeom>
          <a:solidFill>
            <a:srgbClr val="E6E6E6"/>
          </a:solidFill>
          <a:ln>
            <a:noFill/>
          </a:ln>
        </p:spPr>
        <p:txBody>
          <a:bodyPr spcFirstLastPara="1" wrap="square" lIns="178200" tIns="0" rIns="0" bIns="24300" anchor="ctr" anchorCtr="0">
            <a:noAutofit/>
          </a:bodyPr>
          <a:lstStyle>
            <a:lvl1pPr lvl="0" algn="l">
              <a:lnSpc>
                <a:spcPct val="100000"/>
              </a:lnSpc>
              <a:spcBef>
                <a:spcPts val="0"/>
              </a:spcBef>
              <a:spcAft>
                <a:spcPts val="0"/>
              </a:spcAft>
              <a:buClr>
                <a:srgbClr val="E6E6E6"/>
              </a:buClr>
              <a:buSzPts val="900"/>
              <a:buNone/>
              <a:defRPr>
                <a:solidFill>
                  <a:srgbClr val="E6E6E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579">
          <p15:clr>
            <a:srgbClr val="000000"/>
          </p15:clr>
        </p15:guide>
        <p15:guide id="2" pos="576">
          <p15:clr>
            <a:srgbClr val="000000"/>
          </p15:clr>
        </p15:guide>
        <p15:guide id="3" pos="4615">
          <p15:clr>
            <a:srgbClr val="000000"/>
          </p15:clr>
        </p15:guide>
        <p15:guide id="4" orient="horz" pos="1797">
          <p15:clr>
            <a:srgbClr val="000000"/>
          </p15:clr>
        </p15:guide>
        <p15:guide id="5" orient="horz" pos="2834">
          <p15:clr>
            <a:srgbClr val="00000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2.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4.png"/><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grpSp>
        <p:nvGrpSpPr>
          <p:cNvPr id="57" name="Google Shape;57;p14"/>
          <p:cNvGrpSpPr/>
          <p:nvPr/>
        </p:nvGrpSpPr>
        <p:grpSpPr>
          <a:xfrm>
            <a:off x="-1593000" y="-270000"/>
            <a:ext cx="12285000" cy="5697000"/>
            <a:chOff x="-2124000" y="-360000"/>
            <a:chExt cx="16380000" cy="7596000"/>
          </a:xfrm>
        </p:grpSpPr>
        <p:sp>
          <p:nvSpPr>
            <p:cNvPr id="58" name="Google Shape;58;p14"/>
            <p:cNvSpPr txBox="1"/>
            <p:nvPr/>
          </p:nvSpPr>
          <p:spPr>
            <a:xfrm>
              <a:off x="421200" y="7020000"/>
              <a:ext cx="3960000" cy="21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0" i="0" u="none" strike="noStrike" cap="none">
                  <a:solidFill>
                    <a:schemeClr val="dk1"/>
                  </a:solidFill>
                  <a:latin typeface="Quattrocento Sans"/>
                  <a:ea typeface="Quattrocento Sans"/>
                  <a:cs typeface="Quattrocento Sans"/>
                  <a:sym typeface="Quattrocento Sans"/>
                </a:rPr>
                <a:t>Adjust footer: </a:t>
              </a:r>
              <a:r>
                <a:rPr lang="nl" sz="800" b="1" i="0" u="none" strike="noStrike" cap="none">
                  <a:solidFill>
                    <a:schemeClr val="dk1"/>
                  </a:solidFill>
                  <a:latin typeface="Quattrocento Sans"/>
                  <a:ea typeface="Quattrocento Sans"/>
                  <a:cs typeface="Quattrocento Sans"/>
                  <a:sym typeface="Quattrocento Sans"/>
                </a:rPr>
                <a:t>Insert &gt; Text &gt; Header &amp; Footer</a:t>
              </a:r>
              <a:endParaRPr sz="1100"/>
            </a:p>
          </p:txBody>
        </p:sp>
        <p:sp>
          <p:nvSpPr>
            <p:cNvPr id="59" name="Google Shape;59;p14"/>
            <p:cNvSpPr txBox="1"/>
            <p:nvPr/>
          </p:nvSpPr>
          <p:spPr>
            <a:xfrm>
              <a:off x="-2124000" y="3096000"/>
              <a:ext cx="972000" cy="39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1" i="0" u="none" strike="noStrike" cap="none">
                  <a:solidFill>
                    <a:schemeClr val="dk1"/>
                  </a:solidFill>
                  <a:latin typeface="Quattrocento Sans"/>
                  <a:ea typeface="Quattrocento Sans"/>
                  <a:cs typeface="Quattrocento Sans"/>
                  <a:sym typeface="Quattrocento Sans"/>
                </a:rPr>
                <a:t>Increase </a:t>
              </a:r>
              <a:br>
                <a:rPr lang="nl" sz="800" b="1" i="0" u="none" strike="noStrike" cap="none">
                  <a:solidFill>
                    <a:schemeClr val="dk1"/>
                  </a:solidFill>
                  <a:latin typeface="Quattrocento Sans"/>
                  <a:ea typeface="Quattrocento Sans"/>
                  <a:cs typeface="Quattrocento Sans"/>
                  <a:sym typeface="Quattrocento Sans"/>
                </a:rPr>
              </a:br>
              <a:r>
                <a:rPr lang="nl" sz="800" b="1" i="0" u="none" strike="noStrike" cap="none">
                  <a:solidFill>
                    <a:schemeClr val="dk1"/>
                  </a:solidFill>
                  <a:latin typeface="Quattrocento Sans"/>
                  <a:ea typeface="Quattrocento Sans"/>
                  <a:cs typeface="Quattrocento Sans"/>
                  <a:sym typeface="Quattrocento Sans"/>
                </a:rPr>
                <a:t>List Level</a:t>
              </a:r>
              <a:endParaRPr sz="1100"/>
            </a:p>
          </p:txBody>
        </p:sp>
        <p:sp>
          <p:nvSpPr>
            <p:cNvPr id="60" name="Google Shape;60;p14"/>
            <p:cNvSpPr txBox="1"/>
            <p:nvPr/>
          </p:nvSpPr>
          <p:spPr>
            <a:xfrm>
              <a:off x="-2124000" y="3564000"/>
              <a:ext cx="972000" cy="39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1" i="0" u="none" strike="noStrike" cap="none">
                  <a:solidFill>
                    <a:schemeClr val="dk1"/>
                  </a:solidFill>
                  <a:latin typeface="Quattrocento Sans"/>
                  <a:ea typeface="Quattrocento Sans"/>
                  <a:cs typeface="Quattrocento Sans"/>
                  <a:sym typeface="Quattrocento Sans"/>
                </a:rPr>
                <a:t>Decrease</a:t>
              </a:r>
              <a:br>
                <a:rPr lang="nl" sz="800" b="1" i="0" u="none" strike="noStrike" cap="none">
                  <a:solidFill>
                    <a:schemeClr val="dk1"/>
                  </a:solidFill>
                  <a:latin typeface="Quattrocento Sans"/>
                  <a:ea typeface="Quattrocento Sans"/>
                  <a:cs typeface="Quattrocento Sans"/>
                  <a:sym typeface="Quattrocento Sans"/>
                </a:rPr>
              </a:br>
              <a:r>
                <a:rPr lang="nl" sz="800" b="1" i="0" u="none" strike="noStrike" cap="none">
                  <a:solidFill>
                    <a:schemeClr val="dk1"/>
                  </a:solidFill>
                  <a:latin typeface="Quattrocento Sans"/>
                  <a:ea typeface="Quattrocento Sans"/>
                  <a:cs typeface="Quattrocento Sans"/>
                  <a:sym typeface="Quattrocento Sans"/>
                </a:rPr>
                <a:t>List Level</a:t>
              </a:r>
              <a:endParaRPr sz="1100"/>
            </a:p>
          </p:txBody>
        </p:sp>
        <p:sp>
          <p:nvSpPr>
            <p:cNvPr id="61" name="Google Shape;61;p14"/>
            <p:cNvSpPr txBox="1"/>
            <p:nvPr/>
          </p:nvSpPr>
          <p:spPr>
            <a:xfrm>
              <a:off x="-2124000" y="2268000"/>
              <a:ext cx="1908000" cy="75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i="0" u="none" strike="noStrike" cap="none">
                  <a:solidFill>
                    <a:schemeClr val="dk1"/>
                  </a:solidFill>
                  <a:latin typeface="Quattrocento Sans"/>
                  <a:ea typeface="Quattrocento Sans"/>
                  <a:cs typeface="Quattrocento Sans"/>
                  <a:sym typeface="Quattrocento Sans"/>
                </a:rPr>
                <a:t>Changing the text level </a:t>
              </a:r>
              <a:br>
                <a:rPr lang="nl" sz="800" b="0" i="0" u="none" strike="noStrike" cap="none">
                  <a:solidFill>
                    <a:schemeClr val="dk1"/>
                  </a:solidFill>
                  <a:latin typeface="Quattrocento Sans"/>
                  <a:ea typeface="Quattrocento Sans"/>
                  <a:cs typeface="Quattrocento Sans"/>
                  <a:sym typeface="Quattrocento Sans"/>
                </a:rPr>
              </a:br>
              <a:r>
                <a:rPr lang="nl" sz="800" b="0" i="0" u="none" strike="noStrike" cap="none">
                  <a:solidFill>
                    <a:schemeClr val="dk1"/>
                  </a:solidFill>
                  <a:latin typeface="Quattrocento Sans"/>
                  <a:ea typeface="Quattrocento Sans"/>
                  <a:cs typeface="Quattrocento Sans"/>
                  <a:sym typeface="Quattrocento Sans"/>
                </a:rPr>
                <a:t>in the menu via: </a:t>
              </a:r>
              <a:br>
                <a:rPr lang="nl" sz="800" b="0" i="0" u="none" strike="noStrike" cap="none">
                  <a:solidFill>
                    <a:schemeClr val="dk1"/>
                  </a:solidFill>
                  <a:latin typeface="Quattrocento Sans"/>
                  <a:ea typeface="Quattrocento Sans"/>
                  <a:cs typeface="Quattrocento Sans"/>
                  <a:sym typeface="Quattrocento Sans"/>
                </a:rPr>
              </a:br>
              <a:r>
                <a:rPr lang="nl" sz="800" b="1" i="0" u="none" strike="noStrike" cap="none">
                  <a:solidFill>
                    <a:schemeClr val="dk1"/>
                  </a:solidFill>
                  <a:latin typeface="Quattrocento Sans"/>
                  <a:ea typeface="Quattrocento Sans"/>
                  <a:cs typeface="Quattrocento Sans"/>
                  <a:sym typeface="Quattrocento Sans"/>
                </a:rPr>
                <a:t>Home &gt; Paragraph &gt; Decrease/Increase List Level</a:t>
              </a:r>
              <a:endParaRPr sz="1100"/>
            </a:p>
          </p:txBody>
        </p:sp>
        <p:pic>
          <p:nvPicPr>
            <p:cNvPr id="62" name="Google Shape;62;p14"/>
            <p:cNvPicPr preferRelativeResize="0"/>
            <p:nvPr/>
          </p:nvPicPr>
          <p:blipFill rotWithShape="1">
            <a:blip r:embed="rId20">
              <a:alphaModFix/>
            </a:blip>
            <a:srcRect/>
            <a:stretch/>
          </p:blipFill>
          <p:spPr>
            <a:xfrm>
              <a:off x="-1071360" y="3564000"/>
              <a:ext cx="855360" cy="396000"/>
            </a:xfrm>
            <a:prstGeom prst="rect">
              <a:avLst/>
            </a:prstGeom>
            <a:noFill/>
            <a:ln>
              <a:noFill/>
            </a:ln>
          </p:spPr>
        </p:pic>
        <p:pic>
          <p:nvPicPr>
            <p:cNvPr id="63" name="Google Shape;63;p14"/>
            <p:cNvPicPr preferRelativeResize="0"/>
            <p:nvPr/>
          </p:nvPicPr>
          <p:blipFill rotWithShape="1">
            <a:blip r:embed="rId21">
              <a:alphaModFix/>
            </a:blip>
            <a:srcRect/>
            <a:stretch/>
          </p:blipFill>
          <p:spPr>
            <a:xfrm>
              <a:off x="-1071360" y="3096000"/>
              <a:ext cx="855360" cy="396000"/>
            </a:xfrm>
            <a:prstGeom prst="rect">
              <a:avLst/>
            </a:prstGeom>
            <a:noFill/>
            <a:ln>
              <a:noFill/>
            </a:ln>
          </p:spPr>
        </p:pic>
        <p:sp>
          <p:nvSpPr>
            <p:cNvPr id="64" name="Google Shape;64;p14"/>
            <p:cNvSpPr txBox="1"/>
            <p:nvPr/>
          </p:nvSpPr>
          <p:spPr>
            <a:xfrm>
              <a:off x="12348000" y="-1"/>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i="0" u="none" strike="noStrike" cap="none">
                  <a:solidFill>
                    <a:schemeClr val="dk1"/>
                  </a:solidFill>
                  <a:latin typeface="Quattrocento Sans"/>
                  <a:ea typeface="Quattrocento Sans"/>
                  <a:cs typeface="Quattrocento Sans"/>
                  <a:sym typeface="Quattrocento Sans"/>
                </a:rPr>
                <a:t>Automatically move text boxes back to the original position :</a:t>
              </a:r>
              <a:endParaRPr sz="1100"/>
            </a:p>
            <a:p>
              <a:pPr marL="0" marR="0" lvl="0" indent="0" algn="l" rtl="0">
                <a:lnSpc>
                  <a:spcPct val="100000"/>
                </a:lnSpc>
                <a:spcBef>
                  <a:spcPts val="0"/>
                </a:spcBef>
                <a:spcAft>
                  <a:spcPts val="0"/>
                </a:spcAft>
                <a:buNone/>
              </a:pPr>
              <a:r>
                <a:rPr lang="nl" sz="800" b="1" i="0" u="none" strike="noStrike" cap="none">
                  <a:solidFill>
                    <a:schemeClr val="dk1"/>
                  </a:solidFill>
                  <a:latin typeface="Quattrocento Sans"/>
                  <a:ea typeface="Quattrocento Sans"/>
                  <a:cs typeface="Quattrocento Sans"/>
                  <a:sym typeface="Quattrocento Sans"/>
                </a:rPr>
                <a:t>Home &gt; Slides &gt; Reset</a:t>
              </a:r>
              <a:endParaRPr sz="800" b="1" i="0" u="none" strike="noStrike" cap="none">
                <a:solidFill>
                  <a:schemeClr val="dk1"/>
                </a:solidFill>
                <a:latin typeface="Quattrocento Sans"/>
                <a:ea typeface="Quattrocento Sans"/>
                <a:cs typeface="Quattrocento Sans"/>
                <a:sym typeface="Quattrocento Sans"/>
              </a:endParaRPr>
            </a:p>
          </p:txBody>
        </p:sp>
        <p:sp>
          <p:nvSpPr>
            <p:cNvPr id="65" name="Google Shape;65;p14"/>
            <p:cNvSpPr txBox="1"/>
            <p:nvPr/>
          </p:nvSpPr>
          <p:spPr>
            <a:xfrm>
              <a:off x="12348000" y="648000"/>
              <a:ext cx="1908000" cy="576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None/>
              </a:pPr>
              <a:r>
                <a:rPr lang="nl" sz="800" b="0" i="0" u="none" strike="noStrike" cap="none">
                  <a:solidFill>
                    <a:schemeClr val="dk1"/>
                  </a:solidFill>
                  <a:latin typeface="Quattrocento Sans"/>
                  <a:ea typeface="Quattrocento Sans"/>
                  <a:cs typeface="Quattrocento Sans"/>
                  <a:sym typeface="Quattrocento Sans"/>
                </a:rPr>
                <a:t>Change the slide layout </a:t>
              </a:r>
              <a:br>
                <a:rPr lang="nl" sz="800" b="0" i="0" u="none" strike="noStrike" cap="none">
                  <a:solidFill>
                    <a:schemeClr val="dk1"/>
                  </a:solidFill>
                  <a:latin typeface="Quattrocento Sans"/>
                  <a:ea typeface="Quattrocento Sans"/>
                  <a:cs typeface="Quattrocento Sans"/>
                  <a:sym typeface="Quattrocento Sans"/>
                </a:rPr>
              </a:br>
              <a:r>
                <a:rPr lang="nl" sz="800" b="0" i="0" u="none" strike="noStrike" cap="none">
                  <a:solidFill>
                    <a:schemeClr val="dk1"/>
                  </a:solidFill>
                  <a:latin typeface="Quattrocento Sans"/>
                  <a:ea typeface="Quattrocento Sans"/>
                  <a:cs typeface="Quattrocento Sans"/>
                  <a:sym typeface="Quattrocento Sans"/>
                </a:rPr>
                <a:t>in the menu via:</a:t>
              </a:r>
              <a:br>
                <a:rPr lang="nl" sz="800" b="0" i="0" u="none" strike="noStrike" cap="none">
                  <a:solidFill>
                    <a:schemeClr val="dk1"/>
                  </a:solidFill>
                  <a:latin typeface="Quattrocento Sans"/>
                  <a:ea typeface="Quattrocento Sans"/>
                  <a:cs typeface="Quattrocento Sans"/>
                  <a:sym typeface="Quattrocento Sans"/>
                </a:rPr>
              </a:br>
              <a:r>
                <a:rPr lang="nl" sz="800" b="1" i="0" u="none" strike="noStrike" cap="none">
                  <a:solidFill>
                    <a:schemeClr val="dk1"/>
                  </a:solidFill>
                  <a:latin typeface="Quattrocento Sans"/>
                  <a:ea typeface="Quattrocento Sans"/>
                  <a:cs typeface="Quattrocento Sans"/>
                  <a:sym typeface="Quattrocento Sans"/>
                </a:rPr>
                <a:t>Home &gt; Slides &gt; Layout</a:t>
              </a:r>
              <a:endParaRPr sz="1100"/>
            </a:p>
          </p:txBody>
        </p:sp>
        <p:sp>
          <p:nvSpPr>
            <p:cNvPr id="66" name="Google Shape;66;p14"/>
            <p:cNvSpPr txBox="1"/>
            <p:nvPr/>
          </p:nvSpPr>
          <p:spPr>
            <a:xfrm>
              <a:off x="5291313" y="-360000"/>
              <a:ext cx="6480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i="0" u="none" strike="noStrike" cap="none">
                  <a:solidFill>
                    <a:schemeClr val="dk1"/>
                  </a:solidFill>
                  <a:latin typeface="Quattrocento Sans"/>
                  <a:ea typeface="Quattrocento Sans"/>
                  <a:cs typeface="Quattrocento Sans"/>
                  <a:sym typeface="Quattrocento Sans"/>
                </a:rPr>
                <a:t>Activate guides in the menu : </a:t>
              </a:r>
              <a:r>
                <a:rPr lang="nl" sz="800" b="1" i="0" u="none" strike="noStrike" cap="none">
                  <a:solidFill>
                    <a:schemeClr val="dk1"/>
                  </a:solidFill>
                  <a:latin typeface="Quattrocento Sans"/>
                  <a:ea typeface="Quattrocento Sans"/>
                  <a:cs typeface="Quattrocento Sans"/>
                  <a:sym typeface="Quattrocento Sans"/>
                </a:rPr>
                <a:t>View &gt; Show &gt; Guides</a:t>
              </a:r>
              <a:endParaRPr sz="800" b="0" i="0" u="none" strike="noStrike" cap="none">
                <a:solidFill>
                  <a:schemeClr val="dk1"/>
                </a:solidFill>
                <a:latin typeface="Quattrocento Sans"/>
                <a:ea typeface="Quattrocento Sans"/>
                <a:cs typeface="Quattrocento Sans"/>
                <a:sym typeface="Quattrocento Sans"/>
              </a:endParaRPr>
            </a:p>
          </p:txBody>
        </p:sp>
        <p:sp>
          <p:nvSpPr>
            <p:cNvPr id="67" name="Google Shape;67;p14"/>
            <p:cNvSpPr txBox="1"/>
            <p:nvPr/>
          </p:nvSpPr>
          <p:spPr>
            <a:xfrm>
              <a:off x="421200" y="-360000"/>
              <a:ext cx="4788000" cy="2166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l" rtl="0">
                <a:lnSpc>
                  <a:spcPct val="100000"/>
                </a:lnSpc>
                <a:spcBef>
                  <a:spcPts val="0"/>
                </a:spcBef>
                <a:spcAft>
                  <a:spcPts val="0"/>
                </a:spcAft>
                <a:buClr>
                  <a:schemeClr val="dk1"/>
                </a:buClr>
                <a:buSzPts val="800"/>
                <a:buFont typeface="Quattrocento Sans"/>
                <a:buNone/>
              </a:pPr>
              <a:r>
                <a:rPr lang="nl" sz="800" b="1" i="0" u="none" strike="noStrike" cap="none">
                  <a:solidFill>
                    <a:schemeClr val="dk1"/>
                  </a:solidFill>
                  <a:latin typeface="Quattrocento Sans"/>
                  <a:ea typeface="Quattrocento Sans"/>
                  <a:cs typeface="Quattrocento Sans"/>
                  <a:sym typeface="Quattrocento Sans"/>
                </a:rPr>
                <a:t>Please do not make any changes in the slide master!</a:t>
              </a:r>
              <a:endParaRPr sz="800" b="1" i="0" u="none" strike="noStrike" cap="none">
                <a:solidFill>
                  <a:schemeClr val="dk1"/>
                </a:solidFill>
                <a:latin typeface="Quattrocento Sans"/>
                <a:ea typeface="Quattrocento Sans"/>
                <a:cs typeface="Quattrocento Sans"/>
                <a:sym typeface="Quattrocento Sans"/>
              </a:endParaRPr>
            </a:p>
          </p:txBody>
        </p:sp>
        <p:sp>
          <p:nvSpPr>
            <p:cNvPr id="68" name="Google Shape;68;p14"/>
            <p:cNvSpPr txBox="1"/>
            <p:nvPr/>
          </p:nvSpPr>
          <p:spPr>
            <a:xfrm>
              <a:off x="-2124000" y="4104000"/>
              <a:ext cx="1908000" cy="864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0" i="0" u="none" strike="noStrike" cap="none">
                  <a:solidFill>
                    <a:schemeClr val="dk1"/>
                  </a:solidFill>
                  <a:latin typeface="Quattrocento Sans"/>
                  <a:ea typeface="Quattrocento Sans"/>
                  <a:cs typeface="Quattrocento Sans"/>
                  <a:sym typeface="Quattrocento Sans"/>
                </a:rPr>
                <a:t>Click 1-3 times for:</a:t>
              </a:r>
              <a:br>
                <a:rPr lang="nl" sz="800" b="0" i="0" u="none" strike="noStrike" cap="none">
                  <a:solidFill>
                    <a:schemeClr val="dk1"/>
                  </a:solidFill>
                  <a:latin typeface="Quattrocento Sans"/>
                  <a:ea typeface="Quattrocento Sans"/>
                  <a:cs typeface="Quattrocento Sans"/>
                  <a:sym typeface="Quattrocento Sans"/>
                </a:rPr>
              </a:br>
              <a:r>
                <a:rPr lang="nl" sz="800" b="0" i="0" u="none" strike="noStrike" cap="none">
                  <a:solidFill>
                    <a:schemeClr val="dk1"/>
                  </a:solidFill>
                  <a:latin typeface="Quattrocento Sans"/>
                  <a:ea typeface="Quattrocento Sans"/>
                  <a:cs typeface="Quattrocento Sans"/>
                  <a:sym typeface="Quattrocento Sans"/>
                </a:rPr>
                <a:t> Bullet points of levels 1-3</a:t>
              </a:r>
              <a:br>
                <a:rPr lang="nl" sz="800" b="0" i="0" u="none" strike="noStrike" cap="none">
                  <a:solidFill>
                    <a:schemeClr val="dk1"/>
                  </a:solidFill>
                  <a:latin typeface="Quattrocento Sans"/>
                  <a:ea typeface="Quattrocento Sans"/>
                  <a:cs typeface="Quattrocento Sans"/>
                  <a:sym typeface="Quattrocento Sans"/>
                </a:rPr>
              </a:br>
              <a:br>
                <a:rPr lang="nl" sz="800" b="0" i="0" u="none" strike="noStrike" cap="none">
                  <a:solidFill>
                    <a:schemeClr val="dk1"/>
                  </a:solidFill>
                  <a:latin typeface="Quattrocento Sans"/>
                  <a:ea typeface="Quattrocento Sans"/>
                  <a:cs typeface="Quattrocento Sans"/>
                  <a:sym typeface="Quattrocento Sans"/>
                </a:rPr>
              </a:br>
              <a:r>
                <a:rPr lang="nl" sz="800" b="0" i="0" u="none" strike="noStrike" cap="none">
                  <a:solidFill>
                    <a:schemeClr val="dk1"/>
                  </a:solidFill>
                  <a:latin typeface="Quattrocento Sans"/>
                  <a:ea typeface="Quattrocento Sans"/>
                  <a:cs typeface="Quattrocento Sans"/>
                  <a:sym typeface="Quattrocento Sans"/>
                </a:rPr>
                <a:t>From the fourth click:</a:t>
              </a:r>
              <a:br>
                <a:rPr lang="nl" sz="800" b="0" i="0" u="none" strike="noStrike" cap="none">
                  <a:solidFill>
                    <a:schemeClr val="dk1"/>
                  </a:solidFill>
                  <a:latin typeface="Quattrocento Sans"/>
                  <a:ea typeface="Quattrocento Sans"/>
                  <a:cs typeface="Quattrocento Sans"/>
                  <a:sym typeface="Quattrocento Sans"/>
                </a:rPr>
              </a:br>
              <a:r>
                <a:rPr lang="nl" sz="800" b="0" i="0" u="none" strike="noStrike" cap="none">
                  <a:solidFill>
                    <a:schemeClr val="dk1"/>
                  </a:solidFill>
                  <a:latin typeface="Quattrocento Sans"/>
                  <a:ea typeface="Quattrocento Sans"/>
                  <a:cs typeface="Quattrocento Sans"/>
                  <a:sym typeface="Quattrocento Sans"/>
                </a:rPr>
                <a:t>Numbered enumeration</a:t>
              </a:r>
              <a:endParaRPr sz="800" b="0" i="0" u="none" strike="noStrike" cap="none">
                <a:solidFill>
                  <a:schemeClr val="dk1"/>
                </a:solidFill>
                <a:latin typeface="Quattrocento Sans"/>
                <a:ea typeface="Quattrocento Sans"/>
                <a:cs typeface="Quattrocento Sans"/>
                <a:sym typeface="Quattrocento Sans"/>
              </a:endParaRPr>
            </a:p>
          </p:txBody>
        </p:sp>
        <p:sp>
          <p:nvSpPr>
            <p:cNvPr id="69" name="Google Shape;69;p14"/>
            <p:cNvSpPr txBox="1"/>
            <p:nvPr/>
          </p:nvSpPr>
          <p:spPr>
            <a:xfrm>
              <a:off x="-1841500" y="5040000"/>
              <a:ext cx="1625400" cy="720000"/>
            </a:xfrm>
            <a:prstGeom prst="rect">
              <a:avLst/>
            </a:prstGeom>
            <a:solidFill>
              <a:srgbClr val="E6E6E6"/>
            </a:solidFill>
            <a:ln>
              <a:noFill/>
            </a:ln>
          </p:spPr>
          <p:txBody>
            <a:bodyPr spcFirstLastPara="1" wrap="square" lIns="54000" tIns="27000" rIns="54000" bIns="27000" anchor="ctr" anchorCtr="0">
              <a:noAutofit/>
            </a:bodyPr>
            <a:lstStyle/>
            <a:p>
              <a:pPr marL="0" marR="0" lvl="0" indent="0" algn="r" rtl="0">
                <a:lnSpc>
                  <a:spcPct val="100000"/>
                </a:lnSpc>
                <a:spcBef>
                  <a:spcPts val="0"/>
                </a:spcBef>
                <a:spcAft>
                  <a:spcPts val="0"/>
                </a:spcAft>
                <a:buClr>
                  <a:schemeClr val="dk1"/>
                </a:buClr>
                <a:buSzPts val="800"/>
                <a:buFont typeface="Quattrocento Sans"/>
                <a:buNone/>
              </a:pPr>
              <a:r>
                <a:rPr lang="nl" sz="800" b="1" i="0" u="none" strike="noStrike" cap="none">
                  <a:solidFill>
                    <a:schemeClr val="dk1"/>
                  </a:solidFill>
                  <a:latin typeface="Quattrocento Sans"/>
                  <a:ea typeface="Quattrocento Sans"/>
                  <a:cs typeface="Quattrocento Sans"/>
                  <a:sym typeface="Quattrocento Sans"/>
                </a:rPr>
                <a:t>Do not use these buttons</a:t>
              </a:r>
              <a:r>
                <a:rPr lang="nl" sz="800" b="0" i="0" u="none" strike="noStrike" cap="none">
                  <a:solidFill>
                    <a:schemeClr val="dk1"/>
                  </a:solidFill>
                  <a:latin typeface="Quattrocento Sans"/>
                  <a:ea typeface="Quattrocento Sans"/>
                  <a:cs typeface="Quattrocento Sans"/>
                  <a:sym typeface="Quattrocento Sans"/>
                </a:rPr>
                <a:t>, otherwise formatting will be deleted!</a:t>
              </a:r>
              <a:endParaRPr sz="800" b="0" i="0" u="none" strike="noStrike" cap="none">
                <a:solidFill>
                  <a:schemeClr val="dk1"/>
                </a:solidFill>
                <a:latin typeface="Quattrocento Sans"/>
                <a:ea typeface="Quattrocento Sans"/>
                <a:cs typeface="Quattrocento Sans"/>
                <a:sym typeface="Quattrocento Sans"/>
              </a:endParaRPr>
            </a:p>
          </p:txBody>
        </p:sp>
        <p:pic>
          <p:nvPicPr>
            <p:cNvPr id="70" name="Google Shape;70;p14"/>
            <p:cNvPicPr preferRelativeResize="0"/>
            <p:nvPr/>
          </p:nvPicPr>
          <p:blipFill rotWithShape="1">
            <a:blip r:embed="rId22">
              <a:alphaModFix/>
            </a:blip>
            <a:srcRect/>
            <a:stretch/>
          </p:blipFill>
          <p:spPr>
            <a:xfrm>
              <a:off x="-1071360" y="5832000"/>
              <a:ext cx="855360" cy="383075"/>
            </a:xfrm>
            <a:prstGeom prst="rect">
              <a:avLst/>
            </a:prstGeom>
            <a:noFill/>
            <a:ln>
              <a:noFill/>
            </a:ln>
          </p:spPr>
        </p:pic>
        <p:sp>
          <p:nvSpPr>
            <p:cNvPr id="71" name="Google Shape;71;p14"/>
            <p:cNvSpPr txBox="1"/>
            <p:nvPr/>
          </p:nvSpPr>
          <p:spPr>
            <a:xfrm rot="5400000">
              <a:off x="-831400" y="5663050"/>
              <a:ext cx="388200" cy="715800"/>
            </a:xfrm>
            <a:prstGeom prst="rect">
              <a:avLst/>
            </a:prstGeom>
            <a:noFill/>
            <a:ln>
              <a:noFill/>
            </a:ln>
          </p:spPr>
          <p:txBody>
            <a:bodyPr spcFirstLastPara="1" wrap="square" lIns="54000" tIns="27000" rIns="54000" bIns="27000" anchor="ctr" anchorCtr="0">
              <a:noAutofit/>
            </a:bodyPr>
            <a:lstStyle/>
            <a:p>
              <a:pPr marL="0" marR="0" lvl="0" indent="0" algn="ctr" rtl="0">
                <a:lnSpc>
                  <a:spcPct val="100000"/>
                </a:lnSpc>
                <a:spcBef>
                  <a:spcPts val="0"/>
                </a:spcBef>
                <a:spcAft>
                  <a:spcPts val="0"/>
                </a:spcAft>
                <a:buClr>
                  <a:schemeClr val="accent1"/>
                </a:buClr>
                <a:buSzPts val="3300"/>
                <a:buFont typeface="Quattrocento Sans"/>
                <a:buNone/>
              </a:pPr>
              <a:r>
                <a:rPr lang="nl" sz="3300" b="0" i="0" u="none" strike="noStrike" cap="none">
                  <a:solidFill>
                    <a:schemeClr val="accent1"/>
                  </a:solidFill>
                  <a:latin typeface="Quattrocento Sans"/>
                  <a:ea typeface="Quattrocento Sans"/>
                  <a:cs typeface="Quattrocento Sans"/>
                  <a:sym typeface="Quattrocento Sans"/>
                </a:rPr>
                <a:t>X</a:t>
              </a:r>
              <a:endParaRPr sz="4100" b="0" i="0" u="none" strike="noStrike" cap="none">
                <a:solidFill>
                  <a:schemeClr val="accent1"/>
                </a:solidFill>
                <a:latin typeface="Quattrocento Sans"/>
                <a:ea typeface="Quattrocento Sans"/>
                <a:cs typeface="Quattrocento Sans"/>
                <a:sym typeface="Quattrocento Sans"/>
              </a:endParaRPr>
            </a:p>
          </p:txBody>
        </p:sp>
      </p:grpSp>
      <p:grpSp>
        <p:nvGrpSpPr>
          <p:cNvPr id="72" name="Google Shape;72;p14"/>
          <p:cNvGrpSpPr/>
          <p:nvPr/>
        </p:nvGrpSpPr>
        <p:grpSpPr>
          <a:xfrm>
            <a:off x="6887766" y="120253"/>
            <a:ext cx="2256276" cy="5024455"/>
            <a:chOff x="5790" y="101"/>
            <a:chExt cx="1895" cy="4220"/>
          </a:xfrm>
        </p:grpSpPr>
        <p:sp>
          <p:nvSpPr>
            <p:cNvPr id="73" name="Google Shape;73;p14"/>
            <p:cNvSpPr/>
            <p:nvPr/>
          </p:nvSpPr>
          <p:spPr>
            <a:xfrm>
              <a:off x="5916" y="101"/>
              <a:ext cx="127"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4" name="Google Shape;74;p14"/>
            <p:cNvSpPr/>
            <p:nvPr/>
          </p:nvSpPr>
          <p:spPr>
            <a:xfrm>
              <a:off x="5916" y="199"/>
              <a:ext cx="127"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5" name="Google Shape;75;p14"/>
            <p:cNvSpPr/>
            <p:nvPr/>
          </p:nvSpPr>
          <p:spPr>
            <a:xfrm>
              <a:off x="5790" y="101"/>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6" name="Google Shape;76;p14"/>
            <p:cNvSpPr/>
            <p:nvPr/>
          </p:nvSpPr>
          <p:spPr>
            <a:xfrm>
              <a:off x="7432" y="199"/>
              <a:ext cx="127"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7" name="Google Shape;77;p14"/>
            <p:cNvSpPr/>
            <p:nvPr/>
          </p:nvSpPr>
          <p:spPr>
            <a:xfrm>
              <a:off x="7306" y="297"/>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8" name="Google Shape;78;p14"/>
            <p:cNvSpPr/>
            <p:nvPr/>
          </p:nvSpPr>
          <p:spPr>
            <a:xfrm>
              <a:off x="7180" y="199"/>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79" name="Google Shape;79;p14"/>
            <p:cNvSpPr/>
            <p:nvPr/>
          </p:nvSpPr>
          <p:spPr>
            <a:xfrm>
              <a:off x="7432" y="101"/>
              <a:ext cx="127"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0" name="Google Shape;80;p14"/>
            <p:cNvSpPr/>
            <p:nvPr/>
          </p:nvSpPr>
          <p:spPr>
            <a:xfrm>
              <a:off x="7306" y="101"/>
              <a:ext cx="126"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1" name="Google Shape;81;p14"/>
            <p:cNvSpPr/>
            <p:nvPr/>
          </p:nvSpPr>
          <p:spPr>
            <a:xfrm>
              <a:off x="7180" y="101"/>
              <a:ext cx="126"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EF3A8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2" name="Google Shape;82;p14"/>
            <p:cNvSpPr/>
            <p:nvPr/>
          </p:nvSpPr>
          <p:spPr>
            <a:xfrm>
              <a:off x="7306" y="395"/>
              <a:ext cx="126"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3" name="Google Shape;83;p14"/>
            <p:cNvSpPr/>
            <p:nvPr/>
          </p:nvSpPr>
          <p:spPr>
            <a:xfrm>
              <a:off x="7180" y="395"/>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6CAC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4" name="Google Shape;84;p14"/>
            <p:cNvSpPr/>
            <p:nvPr/>
          </p:nvSpPr>
          <p:spPr>
            <a:xfrm>
              <a:off x="6927" y="297"/>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5" name="Google Shape;85;p14"/>
            <p:cNvSpPr/>
            <p:nvPr/>
          </p:nvSpPr>
          <p:spPr>
            <a:xfrm>
              <a:off x="6801" y="199"/>
              <a:ext cx="126" cy="197"/>
            </a:xfrm>
            <a:custGeom>
              <a:avLst/>
              <a:gdLst/>
              <a:ahLst/>
              <a:cxnLst/>
              <a:rect l="l" t="t" r="r" b="b"/>
              <a:pathLst>
                <a:path w="554" h="866" extrusionOk="0">
                  <a:moveTo>
                    <a:pt x="554" y="433"/>
                  </a:moveTo>
                  <a:lnTo>
                    <a:pt x="0" y="866"/>
                  </a:lnTo>
                  <a:lnTo>
                    <a:pt x="0" y="433"/>
                  </a:lnTo>
                  <a:lnTo>
                    <a:pt x="0" y="0"/>
                  </a:lnTo>
                  <a:lnTo>
                    <a:pt x="554" y="433"/>
                  </a:lnTo>
                  <a:close/>
                </a:path>
              </a:pathLst>
            </a:custGeom>
            <a:solidFill>
              <a:srgbClr val="C138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6" name="Google Shape;86;p14"/>
            <p:cNvSpPr/>
            <p:nvPr/>
          </p:nvSpPr>
          <p:spPr>
            <a:xfrm>
              <a:off x="6548" y="395"/>
              <a:ext cx="126" cy="197"/>
            </a:xfrm>
            <a:custGeom>
              <a:avLst/>
              <a:gdLst/>
              <a:ahLst/>
              <a:cxnLst/>
              <a:rect l="l" t="t" r="r" b="b"/>
              <a:pathLst>
                <a:path w="554" h="866" extrusionOk="0">
                  <a:moveTo>
                    <a:pt x="0" y="0"/>
                  </a:moveTo>
                  <a:lnTo>
                    <a:pt x="0" y="433"/>
                  </a:lnTo>
                  <a:lnTo>
                    <a:pt x="0" y="866"/>
                  </a:lnTo>
                  <a:lnTo>
                    <a:pt x="554" y="433"/>
                  </a:lnTo>
                  <a:lnTo>
                    <a:pt x="0" y="0"/>
                  </a:lnTo>
                  <a:close/>
                </a:path>
              </a:pathLst>
            </a:custGeom>
            <a:solidFill>
              <a:srgbClr val="DCF6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7" name="Google Shape;87;p14"/>
            <p:cNvSpPr/>
            <p:nvPr/>
          </p:nvSpPr>
          <p:spPr>
            <a:xfrm>
              <a:off x="6422" y="395"/>
              <a:ext cx="126" cy="197"/>
            </a:xfrm>
            <a:custGeom>
              <a:avLst/>
              <a:gdLst/>
              <a:ahLst/>
              <a:cxnLst/>
              <a:rect l="l" t="t" r="r" b="b"/>
              <a:pathLst>
                <a:path w="555" h="866" extrusionOk="0">
                  <a:moveTo>
                    <a:pt x="0" y="433"/>
                  </a:moveTo>
                  <a:lnTo>
                    <a:pt x="555" y="866"/>
                  </a:lnTo>
                  <a:lnTo>
                    <a:pt x="555" y="433"/>
                  </a:lnTo>
                  <a:lnTo>
                    <a:pt x="555" y="0"/>
                  </a:lnTo>
                  <a:lnTo>
                    <a:pt x="0" y="433"/>
                  </a:lnTo>
                  <a:close/>
                </a:path>
              </a:pathLst>
            </a:custGeom>
            <a:solidFill>
              <a:srgbClr val="0025A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8" name="Google Shape;88;p14"/>
            <p:cNvSpPr/>
            <p:nvPr/>
          </p:nvSpPr>
          <p:spPr>
            <a:xfrm>
              <a:off x="7053" y="199"/>
              <a:ext cx="127"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3B91D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89" name="Google Shape;89;p14"/>
            <p:cNvSpPr/>
            <p:nvPr/>
          </p:nvSpPr>
          <p:spPr>
            <a:xfrm>
              <a:off x="6674" y="297"/>
              <a:ext cx="127" cy="197"/>
            </a:xfrm>
            <a:custGeom>
              <a:avLst/>
              <a:gdLst/>
              <a:ahLst/>
              <a:cxnLst/>
              <a:rect l="l" t="t" r="r" b="b"/>
              <a:pathLst>
                <a:path w="554" h="866" extrusionOk="0">
                  <a:moveTo>
                    <a:pt x="0" y="866"/>
                  </a:moveTo>
                  <a:lnTo>
                    <a:pt x="0" y="433"/>
                  </a:lnTo>
                  <a:lnTo>
                    <a:pt x="0" y="0"/>
                  </a:lnTo>
                  <a:lnTo>
                    <a:pt x="554" y="433"/>
                  </a:lnTo>
                  <a:lnTo>
                    <a:pt x="0" y="866"/>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0" name="Google Shape;90;p14"/>
            <p:cNvSpPr/>
            <p:nvPr/>
          </p:nvSpPr>
          <p:spPr>
            <a:xfrm>
              <a:off x="6548" y="297"/>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1" name="Google Shape;91;p14"/>
            <p:cNvSpPr/>
            <p:nvPr/>
          </p:nvSpPr>
          <p:spPr>
            <a:xfrm>
              <a:off x="6422" y="297"/>
              <a:ext cx="126" cy="197"/>
            </a:xfrm>
            <a:custGeom>
              <a:avLst/>
              <a:gdLst/>
              <a:ahLst/>
              <a:cxnLst/>
              <a:rect l="l" t="t" r="r" b="b"/>
              <a:pathLst>
                <a:path w="555" h="866" extrusionOk="0">
                  <a:moveTo>
                    <a:pt x="555" y="433"/>
                  </a:moveTo>
                  <a:lnTo>
                    <a:pt x="0" y="866"/>
                  </a:lnTo>
                  <a:lnTo>
                    <a:pt x="0" y="433"/>
                  </a:lnTo>
                  <a:lnTo>
                    <a:pt x="0" y="0"/>
                  </a:lnTo>
                  <a:lnTo>
                    <a:pt x="555" y="433"/>
                  </a:lnTo>
                  <a:close/>
                </a:path>
              </a:pathLst>
            </a:custGeom>
            <a:solidFill>
              <a:srgbClr val="7BCB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2" name="Google Shape;92;p14"/>
            <p:cNvSpPr/>
            <p:nvPr/>
          </p:nvSpPr>
          <p:spPr>
            <a:xfrm>
              <a:off x="6169" y="199"/>
              <a:ext cx="126" cy="197"/>
            </a:xfrm>
            <a:custGeom>
              <a:avLst/>
              <a:gdLst/>
              <a:ahLst/>
              <a:cxnLst/>
              <a:rect l="l" t="t" r="r" b="b"/>
              <a:pathLst>
                <a:path w="554" h="866" extrusionOk="0">
                  <a:moveTo>
                    <a:pt x="0" y="433"/>
                  </a:moveTo>
                  <a:lnTo>
                    <a:pt x="554" y="866"/>
                  </a:lnTo>
                  <a:lnTo>
                    <a:pt x="554" y="433"/>
                  </a:lnTo>
                  <a:lnTo>
                    <a:pt x="554" y="0"/>
                  </a:lnTo>
                  <a:lnTo>
                    <a:pt x="0" y="433"/>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3" name="Google Shape;93;p14"/>
            <p:cNvSpPr/>
            <p:nvPr/>
          </p:nvSpPr>
          <p:spPr>
            <a:xfrm>
              <a:off x="7559" y="3927"/>
              <a:ext cx="126"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0A75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4" name="Google Shape;94;p14"/>
            <p:cNvSpPr/>
            <p:nvPr/>
          </p:nvSpPr>
          <p:spPr>
            <a:xfrm>
              <a:off x="7432" y="3731"/>
              <a:ext cx="127" cy="197"/>
            </a:xfrm>
            <a:custGeom>
              <a:avLst/>
              <a:gdLst/>
              <a:ahLst/>
              <a:cxnLst/>
              <a:rect l="l" t="t" r="r" b="b"/>
              <a:pathLst>
                <a:path w="554" h="866" extrusionOk="0">
                  <a:moveTo>
                    <a:pt x="0" y="433"/>
                  </a:moveTo>
                  <a:lnTo>
                    <a:pt x="554" y="0"/>
                  </a:lnTo>
                  <a:lnTo>
                    <a:pt x="554" y="433"/>
                  </a:lnTo>
                  <a:lnTo>
                    <a:pt x="554" y="866"/>
                  </a:lnTo>
                  <a:lnTo>
                    <a:pt x="0" y="433"/>
                  </a:lnTo>
                  <a:close/>
                </a:path>
              </a:pathLst>
            </a:custGeom>
            <a:solidFill>
              <a:srgbClr val="50D1D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5" name="Google Shape;95;p14"/>
            <p:cNvSpPr/>
            <p:nvPr/>
          </p:nvSpPr>
          <p:spPr>
            <a:xfrm>
              <a:off x="7559" y="3633"/>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ACEA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6" name="Google Shape;96;p14"/>
            <p:cNvSpPr/>
            <p:nvPr/>
          </p:nvSpPr>
          <p:spPr>
            <a:xfrm>
              <a:off x="7432" y="3829"/>
              <a:ext cx="127" cy="197"/>
            </a:xfrm>
            <a:custGeom>
              <a:avLst/>
              <a:gdLst/>
              <a:ahLst/>
              <a:cxnLst/>
              <a:rect l="l" t="t" r="r" b="b"/>
              <a:pathLst>
                <a:path w="554" h="866" extrusionOk="0">
                  <a:moveTo>
                    <a:pt x="554" y="433"/>
                  </a:moveTo>
                  <a:lnTo>
                    <a:pt x="0" y="0"/>
                  </a:lnTo>
                  <a:lnTo>
                    <a:pt x="0" y="433"/>
                  </a:lnTo>
                  <a:lnTo>
                    <a:pt x="0" y="866"/>
                  </a:lnTo>
                  <a:lnTo>
                    <a:pt x="554" y="433"/>
                  </a:lnTo>
                  <a:close/>
                </a:path>
              </a:pathLst>
            </a:custGeom>
            <a:solidFill>
              <a:srgbClr val="23A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7" name="Google Shape;97;p14"/>
            <p:cNvSpPr/>
            <p:nvPr/>
          </p:nvSpPr>
          <p:spPr>
            <a:xfrm>
              <a:off x="7432" y="4124"/>
              <a:ext cx="127"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7E3F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sp>
          <p:nvSpPr>
            <p:cNvPr id="98" name="Google Shape;98;p14"/>
            <p:cNvSpPr/>
            <p:nvPr/>
          </p:nvSpPr>
          <p:spPr>
            <a:xfrm>
              <a:off x="7559" y="4026"/>
              <a:ext cx="126" cy="197"/>
            </a:xfrm>
            <a:custGeom>
              <a:avLst/>
              <a:gdLst/>
              <a:ahLst/>
              <a:cxnLst/>
              <a:rect l="l" t="t" r="r" b="b"/>
              <a:pathLst>
                <a:path w="554" h="866" extrusionOk="0">
                  <a:moveTo>
                    <a:pt x="554" y="866"/>
                  </a:moveTo>
                  <a:lnTo>
                    <a:pt x="554" y="433"/>
                  </a:lnTo>
                  <a:lnTo>
                    <a:pt x="554" y="0"/>
                  </a:lnTo>
                  <a:lnTo>
                    <a:pt x="0" y="433"/>
                  </a:lnTo>
                  <a:lnTo>
                    <a:pt x="554" y="866"/>
                  </a:lnTo>
                  <a:close/>
                </a:path>
              </a:pathLst>
            </a:custGeom>
            <a:solidFill>
              <a:srgbClr val="A7DC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Quattrocento Sans"/>
                <a:ea typeface="Quattrocento Sans"/>
                <a:cs typeface="Quattrocento Sans"/>
                <a:sym typeface="Quattrocento Sans"/>
              </a:endParaRPr>
            </a:p>
          </p:txBody>
        </p:sp>
      </p:grpSp>
      <p:pic>
        <p:nvPicPr>
          <p:cNvPr id="99" name="Google Shape;99;p14"/>
          <p:cNvPicPr preferRelativeResize="0"/>
          <p:nvPr/>
        </p:nvPicPr>
        <p:blipFill rotWithShape="1">
          <a:blip r:embed="rId23">
            <a:alphaModFix/>
          </a:blip>
          <a:srcRect/>
          <a:stretch/>
        </p:blipFill>
        <p:spPr>
          <a:xfrm>
            <a:off x="230162" y="230647"/>
            <a:ext cx="1269000" cy="515967"/>
          </a:xfrm>
          <a:prstGeom prst="rect">
            <a:avLst/>
          </a:prstGeom>
          <a:noFill/>
          <a:ln>
            <a:noFill/>
          </a:ln>
        </p:spPr>
      </p:pic>
      <p:sp>
        <p:nvSpPr>
          <p:cNvPr id="100" name="Google Shape;100;p14"/>
          <p:cNvSpPr txBox="1">
            <a:spLocks noGrp="1"/>
          </p:cNvSpPr>
          <p:nvPr>
            <p:ph type="sldNum" idx="12"/>
          </p:nvPr>
        </p:nvSpPr>
        <p:spPr>
          <a:xfrm>
            <a:off x="8317170" y="4811078"/>
            <a:ext cx="378000" cy="139200"/>
          </a:xfrm>
          <a:prstGeom prst="rect">
            <a:avLst/>
          </a:prstGeom>
          <a:noFill/>
          <a:ln>
            <a:noFill/>
          </a:ln>
        </p:spPr>
        <p:txBody>
          <a:bodyPr spcFirstLastPara="1" wrap="square" lIns="0" tIns="0" rIns="0" bIns="24300" anchor="ctr" anchorCtr="0">
            <a:noAutofit/>
          </a:bodyPr>
          <a:lstStyle>
            <a:lvl1pPr marL="0" marR="0" lvl="0" indent="0" algn="r">
              <a:lnSpc>
                <a:spcPct val="100000"/>
              </a:lnSpc>
              <a:spcBef>
                <a:spcPts val="0"/>
              </a:spcBef>
              <a:buClr>
                <a:schemeClr val="dk1"/>
              </a:buClr>
              <a:buSzPts val="900"/>
              <a:buFont typeface="Arial"/>
              <a:buNone/>
              <a:defRPr sz="900" b="1" u="none">
                <a:solidFill>
                  <a:schemeClr val="dk1"/>
                </a:solidFill>
                <a:latin typeface="Quattrocento Sans"/>
                <a:ea typeface="Quattrocento Sans"/>
                <a:cs typeface="Quattrocento Sans"/>
                <a:sym typeface="Quattrocento Sans"/>
              </a:defRPr>
            </a:lvl1pPr>
            <a:lvl2pPr marL="0" marR="0" lvl="1" indent="0" algn="r">
              <a:lnSpc>
                <a:spcPct val="100000"/>
              </a:lnSpc>
              <a:spcBef>
                <a:spcPts val="0"/>
              </a:spcBef>
              <a:buClr>
                <a:schemeClr val="dk1"/>
              </a:buClr>
              <a:buSzPts val="900"/>
              <a:buFont typeface="Arial"/>
              <a:buNone/>
              <a:defRPr sz="900" b="1" u="none">
                <a:solidFill>
                  <a:schemeClr val="dk1"/>
                </a:solidFill>
                <a:latin typeface="Quattrocento Sans"/>
                <a:ea typeface="Quattrocento Sans"/>
                <a:cs typeface="Quattrocento Sans"/>
                <a:sym typeface="Quattrocento Sans"/>
              </a:defRPr>
            </a:lvl2pPr>
            <a:lvl3pPr marL="0" marR="0" lvl="2" indent="0" algn="r">
              <a:lnSpc>
                <a:spcPct val="100000"/>
              </a:lnSpc>
              <a:spcBef>
                <a:spcPts val="0"/>
              </a:spcBef>
              <a:buClr>
                <a:schemeClr val="dk1"/>
              </a:buClr>
              <a:buSzPts val="900"/>
              <a:buFont typeface="Arial"/>
              <a:buNone/>
              <a:defRPr sz="900" b="1" u="none">
                <a:solidFill>
                  <a:schemeClr val="dk1"/>
                </a:solidFill>
                <a:latin typeface="Quattrocento Sans"/>
                <a:ea typeface="Quattrocento Sans"/>
                <a:cs typeface="Quattrocento Sans"/>
                <a:sym typeface="Quattrocento Sans"/>
              </a:defRPr>
            </a:lvl3pPr>
            <a:lvl4pPr marL="0" marR="0" lvl="3" indent="0" algn="r">
              <a:lnSpc>
                <a:spcPct val="100000"/>
              </a:lnSpc>
              <a:spcBef>
                <a:spcPts val="0"/>
              </a:spcBef>
              <a:buClr>
                <a:schemeClr val="dk1"/>
              </a:buClr>
              <a:buSzPts val="900"/>
              <a:buFont typeface="Arial"/>
              <a:buNone/>
              <a:defRPr sz="900" b="1" u="none">
                <a:solidFill>
                  <a:schemeClr val="dk1"/>
                </a:solidFill>
                <a:latin typeface="Quattrocento Sans"/>
                <a:ea typeface="Quattrocento Sans"/>
                <a:cs typeface="Quattrocento Sans"/>
                <a:sym typeface="Quattrocento Sans"/>
              </a:defRPr>
            </a:lvl4pPr>
            <a:lvl5pPr marL="0" marR="0" lvl="4" indent="0" algn="r">
              <a:lnSpc>
                <a:spcPct val="100000"/>
              </a:lnSpc>
              <a:spcBef>
                <a:spcPts val="0"/>
              </a:spcBef>
              <a:buClr>
                <a:schemeClr val="dk1"/>
              </a:buClr>
              <a:buSzPts val="900"/>
              <a:buFont typeface="Arial"/>
              <a:buNone/>
              <a:defRPr sz="900" b="1" u="none">
                <a:solidFill>
                  <a:schemeClr val="dk1"/>
                </a:solidFill>
                <a:latin typeface="Quattrocento Sans"/>
                <a:ea typeface="Quattrocento Sans"/>
                <a:cs typeface="Quattrocento Sans"/>
                <a:sym typeface="Quattrocento Sans"/>
              </a:defRPr>
            </a:lvl5pPr>
            <a:lvl6pPr marL="0" marR="0" lvl="5" indent="0" algn="r">
              <a:lnSpc>
                <a:spcPct val="100000"/>
              </a:lnSpc>
              <a:spcBef>
                <a:spcPts val="0"/>
              </a:spcBef>
              <a:buClr>
                <a:schemeClr val="dk1"/>
              </a:buClr>
              <a:buSzPts val="900"/>
              <a:buFont typeface="Arial"/>
              <a:buNone/>
              <a:defRPr sz="900" b="1" u="none">
                <a:solidFill>
                  <a:schemeClr val="dk1"/>
                </a:solidFill>
                <a:latin typeface="Quattrocento Sans"/>
                <a:ea typeface="Quattrocento Sans"/>
                <a:cs typeface="Quattrocento Sans"/>
                <a:sym typeface="Quattrocento Sans"/>
              </a:defRPr>
            </a:lvl6pPr>
            <a:lvl7pPr marL="0" marR="0" lvl="6" indent="0" algn="r">
              <a:lnSpc>
                <a:spcPct val="100000"/>
              </a:lnSpc>
              <a:spcBef>
                <a:spcPts val="0"/>
              </a:spcBef>
              <a:buClr>
                <a:schemeClr val="dk1"/>
              </a:buClr>
              <a:buSzPts val="900"/>
              <a:buFont typeface="Arial"/>
              <a:buNone/>
              <a:defRPr sz="900" b="1" u="none">
                <a:solidFill>
                  <a:schemeClr val="dk1"/>
                </a:solidFill>
                <a:latin typeface="Quattrocento Sans"/>
                <a:ea typeface="Quattrocento Sans"/>
                <a:cs typeface="Quattrocento Sans"/>
                <a:sym typeface="Quattrocento Sans"/>
              </a:defRPr>
            </a:lvl7pPr>
            <a:lvl8pPr marL="0" marR="0" lvl="7" indent="0" algn="r">
              <a:lnSpc>
                <a:spcPct val="100000"/>
              </a:lnSpc>
              <a:spcBef>
                <a:spcPts val="0"/>
              </a:spcBef>
              <a:buClr>
                <a:schemeClr val="dk1"/>
              </a:buClr>
              <a:buSzPts val="900"/>
              <a:buFont typeface="Arial"/>
              <a:buNone/>
              <a:defRPr sz="900" b="1" u="none">
                <a:solidFill>
                  <a:schemeClr val="dk1"/>
                </a:solidFill>
                <a:latin typeface="Quattrocento Sans"/>
                <a:ea typeface="Quattrocento Sans"/>
                <a:cs typeface="Quattrocento Sans"/>
                <a:sym typeface="Quattrocento Sans"/>
              </a:defRPr>
            </a:lvl8pPr>
            <a:lvl9pPr marL="0" marR="0" lvl="8" indent="0" algn="r">
              <a:lnSpc>
                <a:spcPct val="100000"/>
              </a:lnSpc>
              <a:spcBef>
                <a:spcPts val="0"/>
              </a:spcBef>
              <a:buClr>
                <a:schemeClr val="dk1"/>
              </a:buClr>
              <a:buSzPts val="900"/>
              <a:buFont typeface="Arial"/>
              <a:buNone/>
              <a:defRPr sz="900" b="1" u="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nl"/>
              <a:t>‹#›</a:t>
            </a:fld>
            <a:endParaRPr/>
          </a:p>
        </p:txBody>
      </p:sp>
      <p:sp>
        <p:nvSpPr>
          <p:cNvPr id="101" name="Google Shape;101;p14"/>
          <p:cNvSpPr txBox="1">
            <a:spLocks noGrp="1"/>
          </p:cNvSpPr>
          <p:nvPr>
            <p:ph type="ftr" idx="11"/>
          </p:nvPr>
        </p:nvSpPr>
        <p:spPr>
          <a:xfrm>
            <a:off x="315900" y="4811078"/>
            <a:ext cx="19200" cy="139200"/>
          </a:xfrm>
          <a:prstGeom prst="rect">
            <a:avLst/>
          </a:prstGeom>
          <a:solidFill>
            <a:schemeClr val="dk2"/>
          </a:solidFill>
          <a:ln>
            <a:noFill/>
          </a:ln>
        </p:spPr>
        <p:txBody>
          <a:bodyPr spcFirstLastPara="1" wrap="square" lIns="178200" tIns="0" rIns="0" bIns="24300" anchor="ctr" anchorCtr="0">
            <a:noAutofit/>
          </a:bodyPr>
          <a:lstStyle>
            <a:lvl1pPr marR="0" lvl="0" algn="l">
              <a:lnSpc>
                <a:spcPct val="100000"/>
              </a:lnSpc>
              <a:spcBef>
                <a:spcPts val="0"/>
              </a:spcBef>
              <a:spcAft>
                <a:spcPts val="0"/>
              </a:spcAft>
              <a:buClr>
                <a:schemeClr val="dk1"/>
              </a:buClr>
              <a:buSzPts val="900"/>
              <a:buFont typeface="Arial"/>
              <a:buNone/>
              <a:defRPr sz="900">
                <a:solidFill>
                  <a:schemeClr val="dk1"/>
                </a:solidFill>
                <a:latin typeface="Quattrocento Sans"/>
                <a:ea typeface="Quattrocento Sans"/>
                <a:cs typeface="Quattrocento Sans"/>
                <a:sym typeface="Quattrocento Sans"/>
              </a:defRPr>
            </a:lvl1pPr>
            <a:lvl2pPr marR="0" lvl="1" algn="l">
              <a:lnSpc>
                <a:spcPct val="100000"/>
              </a:lnSpc>
              <a:spcBef>
                <a:spcPts val="0"/>
              </a:spcBef>
              <a:spcAft>
                <a:spcPts val="0"/>
              </a:spcAft>
              <a:buSzPts val="1100"/>
              <a:buNone/>
              <a:defRPr sz="900" b="0" i="0" u="none" strike="noStrike" cap="none">
                <a:solidFill>
                  <a:schemeClr val="dk1"/>
                </a:solidFill>
                <a:latin typeface="Quattrocento Sans"/>
                <a:ea typeface="Quattrocento Sans"/>
                <a:cs typeface="Quattrocento Sans"/>
                <a:sym typeface="Quattrocento Sans"/>
              </a:defRPr>
            </a:lvl2pPr>
            <a:lvl3pPr marR="0" lvl="2" algn="l">
              <a:lnSpc>
                <a:spcPct val="100000"/>
              </a:lnSpc>
              <a:spcBef>
                <a:spcPts val="0"/>
              </a:spcBef>
              <a:spcAft>
                <a:spcPts val="0"/>
              </a:spcAft>
              <a:buSzPts val="1100"/>
              <a:buNone/>
              <a:defRPr sz="900" b="0" i="0" u="none" strike="noStrike" cap="none">
                <a:solidFill>
                  <a:schemeClr val="dk1"/>
                </a:solidFill>
                <a:latin typeface="Quattrocento Sans"/>
                <a:ea typeface="Quattrocento Sans"/>
                <a:cs typeface="Quattrocento Sans"/>
                <a:sym typeface="Quattrocento Sans"/>
              </a:defRPr>
            </a:lvl3pPr>
            <a:lvl4pPr marR="0" lvl="3" algn="l">
              <a:lnSpc>
                <a:spcPct val="100000"/>
              </a:lnSpc>
              <a:spcBef>
                <a:spcPts val="0"/>
              </a:spcBef>
              <a:spcAft>
                <a:spcPts val="0"/>
              </a:spcAft>
              <a:buSzPts val="1100"/>
              <a:buNone/>
              <a:defRPr sz="900" b="0" i="0" u="none" strike="noStrike" cap="none">
                <a:solidFill>
                  <a:schemeClr val="dk1"/>
                </a:solidFill>
                <a:latin typeface="Quattrocento Sans"/>
                <a:ea typeface="Quattrocento Sans"/>
                <a:cs typeface="Quattrocento Sans"/>
                <a:sym typeface="Quattrocento Sans"/>
              </a:defRPr>
            </a:lvl4pPr>
            <a:lvl5pPr marR="0" lvl="4" algn="l">
              <a:lnSpc>
                <a:spcPct val="100000"/>
              </a:lnSpc>
              <a:spcBef>
                <a:spcPts val="0"/>
              </a:spcBef>
              <a:spcAft>
                <a:spcPts val="0"/>
              </a:spcAft>
              <a:buSzPts val="1100"/>
              <a:buNone/>
              <a:defRPr sz="900" b="0" i="0" u="none" strike="noStrike" cap="none">
                <a:solidFill>
                  <a:schemeClr val="dk1"/>
                </a:solidFill>
                <a:latin typeface="Quattrocento Sans"/>
                <a:ea typeface="Quattrocento Sans"/>
                <a:cs typeface="Quattrocento Sans"/>
                <a:sym typeface="Quattrocento Sans"/>
              </a:defRPr>
            </a:lvl5pPr>
            <a:lvl6pPr marR="0" lvl="5" algn="l">
              <a:lnSpc>
                <a:spcPct val="100000"/>
              </a:lnSpc>
              <a:spcBef>
                <a:spcPts val="0"/>
              </a:spcBef>
              <a:spcAft>
                <a:spcPts val="0"/>
              </a:spcAft>
              <a:buSzPts val="1100"/>
              <a:buNone/>
              <a:defRPr sz="900" b="0" i="0" u="none" strike="noStrike" cap="none">
                <a:solidFill>
                  <a:schemeClr val="dk1"/>
                </a:solidFill>
                <a:latin typeface="Quattrocento Sans"/>
                <a:ea typeface="Quattrocento Sans"/>
                <a:cs typeface="Quattrocento Sans"/>
                <a:sym typeface="Quattrocento Sans"/>
              </a:defRPr>
            </a:lvl6pPr>
            <a:lvl7pPr marR="0" lvl="6" algn="l">
              <a:lnSpc>
                <a:spcPct val="100000"/>
              </a:lnSpc>
              <a:spcBef>
                <a:spcPts val="0"/>
              </a:spcBef>
              <a:spcAft>
                <a:spcPts val="0"/>
              </a:spcAft>
              <a:buSzPts val="1100"/>
              <a:buNone/>
              <a:defRPr sz="900" b="0" i="0" u="none" strike="noStrike" cap="none">
                <a:solidFill>
                  <a:schemeClr val="dk1"/>
                </a:solidFill>
                <a:latin typeface="Quattrocento Sans"/>
                <a:ea typeface="Quattrocento Sans"/>
                <a:cs typeface="Quattrocento Sans"/>
                <a:sym typeface="Quattrocento Sans"/>
              </a:defRPr>
            </a:lvl7pPr>
            <a:lvl8pPr marR="0" lvl="7" algn="l">
              <a:lnSpc>
                <a:spcPct val="100000"/>
              </a:lnSpc>
              <a:spcBef>
                <a:spcPts val="0"/>
              </a:spcBef>
              <a:spcAft>
                <a:spcPts val="0"/>
              </a:spcAft>
              <a:buSzPts val="1100"/>
              <a:buNone/>
              <a:defRPr sz="900" b="0" i="0" u="none" strike="noStrike" cap="none">
                <a:solidFill>
                  <a:schemeClr val="dk1"/>
                </a:solidFill>
                <a:latin typeface="Quattrocento Sans"/>
                <a:ea typeface="Quattrocento Sans"/>
                <a:cs typeface="Quattrocento Sans"/>
                <a:sym typeface="Quattrocento Sans"/>
              </a:defRPr>
            </a:lvl8pPr>
            <a:lvl9pPr marR="0" lvl="8" algn="l">
              <a:lnSpc>
                <a:spcPct val="100000"/>
              </a:lnSpc>
              <a:spcBef>
                <a:spcPts val="0"/>
              </a:spcBef>
              <a:spcAft>
                <a:spcPts val="0"/>
              </a:spcAft>
              <a:buSzPts val="1100"/>
              <a:buNone/>
              <a:defRPr sz="9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02" name="Google Shape;102;p14"/>
          <p:cNvSpPr txBox="1">
            <a:spLocks noGrp="1"/>
          </p:cNvSpPr>
          <p:nvPr>
            <p:ph type="body" idx="1"/>
          </p:nvPr>
        </p:nvSpPr>
        <p:spPr>
          <a:xfrm>
            <a:off x="316706" y="1697831"/>
            <a:ext cx="8511900" cy="2628900"/>
          </a:xfrm>
          <a:prstGeom prst="rect">
            <a:avLst/>
          </a:prstGeom>
          <a:noFill/>
          <a:ln>
            <a:noFill/>
          </a:ln>
        </p:spPr>
        <p:txBody>
          <a:bodyPr spcFirstLastPara="1" wrap="square" lIns="0" tIns="0" rIns="0" bIns="0" anchor="t" anchorCtr="0">
            <a:noAutofit/>
          </a:bodyPr>
          <a:lstStyle>
            <a:lvl1pPr marL="457200" marR="0" lvl="0" indent="-228600" algn="l">
              <a:lnSpc>
                <a:spcPct val="113000"/>
              </a:lnSpc>
              <a:spcBef>
                <a:spcPts val="0"/>
              </a:spcBef>
              <a:spcAft>
                <a:spcPts val="0"/>
              </a:spcAft>
              <a:buClr>
                <a:schemeClr val="dk1"/>
              </a:buClr>
              <a:buSzPts val="1400"/>
              <a:buFont typeface="Arial"/>
              <a:buNone/>
              <a:defRPr sz="1400" b="0" i="0" u="none" strike="noStrike" cap="none">
                <a:solidFill>
                  <a:schemeClr val="dk1"/>
                </a:solidFill>
                <a:latin typeface="Quattrocento Sans"/>
                <a:ea typeface="Quattrocento Sans"/>
                <a:cs typeface="Quattrocento Sans"/>
                <a:sym typeface="Quattrocento Sans"/>
              </a:defRPr>
            </a:lvl1pPr>
            <a:lvl2pPr marL="914400" marR="0" lvl="1" indent="-317500" algn="l">
              <a:lnSpc>
                <a:spcPct val="113000"/>
              </a:lnSpc>
              <a:spcBef>
                <a:spcPts val="0"/>
              </a:spcBef>
              <a:spcAft>
                <a:spcPts val="0"/>
              </a:spcAft>
              <a:buClr>
                <a:schemeClr val="dk1"/>
              </a:buClr>
              <a:buSzPts val="1400"/>
              <a:buFont typeface="Arial"/>
              <a:buChar char="•"/>
              <a:defRPr sz="1400" b="0" i="0" u="none" strike="noStrike" cap="none">
                <a:solidFill>
                  <a:schemeClr val="dk1"/>
                </a:solidFill>
                <a:latin typeface="Quattrocento Sans"/>
                <a:ea typeface="Quattrocento Sans"/>
                <a:cs typeface="Quattrocento Sans"/>
                <a:sym typeface="Quattrocento Sans"/>
              </a:defRPr>
            </a:lvl2pPr>
            <a:lvl3pPr marL="1371600" marR="0" lvl="2" indent="-304800" algn="l">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Quattrocento Sans"/>
                <a:ea typeface="Quattrocento Sans"/>
                <a:cs typeface="Quattrocento Sans"/>
                <a:sym typeface="Quattrocento Sans"/>
              </a:defRPr>
            </a:lvl3pPr>
            <a:lvl4pPr marL="1828800" marR="0" lvl="3" indent="-304800" algn="l">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Quattrocento Sans"/>
                <a:ea typeface="Quattrocento Sans"/>
                <a:cs typeface="Quattrocento Sans"/>
                <a:sym typeface="Quattrocento Sans"/>
              </a:defRPr>
            </a:lvl4pPr>
            <a:lvl5pPr marL="2286000" marR="0" lvl="4" indent="-317500" algn="l">
              <a:lnSpc>
                <a:spcPct val="113000"/>
              </a:lnSpc>
              <a:spcBef>
                <a:spcPts val="200"/>
              </a:spcBef>
              <a:spcAft>
                <a:spcPts val="0"/>
              </a:spcAft>
              <a:buClr>
                <a:schemeClr val="dk1"/>
              </a:buClr>
              <a:buSzPts val="1400"/>
              <a:buFont typeface="Quattrocento Sans"/>
              <a:buAutoNum type="arabicPeriod"/>
              <a:defRPr sz="1400" b="0" i="0" u="none" strike="noStrike" cap="none">
                <a:solidFill>
                  <a:schemeClr val="dk1"/>
                </a:solidFill>
                <a:latin typeface="Quattrocento Sans"/>
                <a:ea typeface="Quattrocento Sans"/>
                <a:cs typeface="Quattrocento Sans"/>
                <a:sym typeface="Quattrocento Sans"/>
              </a:defRPr>
            </a:lvl5pPr>
            <a:lvl6pPr marL="2743200" marR="0" lvl="5" indent="-304800" algn="l">
              <a:lnSpc>
                <a:spcPct val="113000"/>
              </a:lnSpc>
              <a:spcBef>
                <a:spcPts val="500"/>
              </a:spcBef>
              <a:spcAft>
                <a:spcPts val="0"/>
              </a:spcAft>
              <a:buClr>
                <a:schemeClr val="dk1"/>
              </a:buClr>
              <a:buSzPts val="1200"/>
              <a:buFont typeface="Quattrocento Sans"/>
              <a:buAutoNum type="alphaLcPeriod"/>
              <a:defRPr sz="1200" b="0" i="0" u="none" strike="noStrike" cap="none">
                <a:solidFill>
                  <a:schemeClr val="dk1"/>
                </a:solidFill>
                <a:latin typeface="Quattrocento Sans"/>
                <a:ea typeface="Quattrocento Sans"/>
                <a:cs typeface="Quattrocento Sans"/>
                <a:sym typeface="Quattrocento Sans"/>
              </a:defRPr>
            </a:lvl6pPr>
            <a:lvl7pPr marL="3200400" marR="0" lvl="6" indent="-304800" algn="l">
              <a:lnSpc>
                <a:spcPct val="113000"/>
              </a:lnSpc>
              <a:spcBef>
                <a:spcPts val="500"/>
              </a:spcBef>
              <a:spcAft>
                <a:spcPts val="0"/>
              </a:spcAft>
              <a:buClr>
                <a:schemeClr val="dk1"/>
              </a:buClr>
              <a:buSzPts val="1200"/>
              <a:buFont typeface="Quattrocento Sans"/>
              <a:buAutoNum type="romanLcPeriod"/>
              <a:defRPr sz="1200" b="0" i="0" u="none" strike="noStrike" cap="none">
                <a:solidFill>
                  <a:schemeClr val="dk1"/>
                </a:solidFill>
                <a:latin typeface="Quattrocento Sans"/>
                <a:ea typeface="Quattrocento Sans"/>
                <a:cs typeface="Quattrocento Sans"/>
                <a:sym typeface="Quattrocento Sans"/>
              </a:defRPr>
            </a:lvl7pPr>
            <a:lvl8pPr marL="3657600" marR="0" lvl="7" indent="-317500" algn="l">
              <a:lnSpc>
                <a:spcPct val="113000"/>
              </a:lnSpc>
              <a:spcBef>
                <a:spcPts val="0"/>
              </a:spcBef>
              <a:spcAft>
                <a:spcPts val="0"/>
              </a:spcAft>
              <a:buClr>
                <a:schemeClr val="dk1"/>
              </a:buClr>
              <a:buSzPts val="1400"/>
              <a:buFont typeface="Noto Sans Symbols"/>
              <a:buChar char="⬜"/>
              <a:defRPr sz="1400" b="0" i="0" u="none" strike="noStrike" cap="none">
                <a:solidFill>
                  <a:schemeClr val="dk1"/>
                </a:solidFill>
                <a:latin typeface="Quattrocento Sans"/>
                <a:ea typeface="Quattrocento Sans"/>
                <a:cs typeface="Quattrocento Sans"/>
                <a:sym typeface="Quattrocento Sans"/>
              </a:defRPr>
            </a:lvl8pPr>
            <a:lvl9pPr marL="4114800" marR="0" lvl="8" indent="-317500" algn="l">
              <a:lnSpc>
                <a:spcPct val="113000"/>
              </a:lnSpc>
              <a:spcBef>
                <a:spcPts val="0"/>
              </a:spcBef>
              <a:spcAft>
                <a:spcPts val="0"/>
              </a:spcAft>
              <a:buClr>
                <a:schemeClr val="dk1"/>
              </a:buClr>
              <a:buSzPts val="1400"/>
              <a:buFont typeface="Noto Sans Symbols"/>
              <a:buChar char="⬜"/>
              <a:defRPr sz="14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03" name="Google Shape;103;p14"/>
          <p:cNvSpPr txBox="1">
            <a:spLocks noGrp="1"/>
          </p:cNvSpPr>
          <p:nvPr>
            <p:ph type="title"/>
          </p:nvPr>
        </p:nvSpPr>
        <p:spPr>
          <a:xfrm>
            <a:off x="316706" y="934642"/>
            <a:ext cx="8511900" cy="648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dk2"/>
              </a:buClr>
              <a:buSzPts val="1900"/>
              <a:buFont typeface="Arial"/>
              <a:buNone/>
              <a:defRPr sz="1900" b="1" i="0" u="none" strike="noStrike" cap="none">
                <a:solidFill>
                  <a:schemeClr val="dk2"/>
                </a:solidFill>
                <a:latin typeface="Quattrocento Sans"/>
                <a:ea typeface="Quattrocento Sans"/>
                <a:cs typeface="Quattrocento Sans"/>
                <a:sym typeface="Quattrocento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33"/>
          <p:cNvSpPr txBox="1">
            <a:spLocks noGrp="1"/>
          </p:cNvSpPr>
          <p:nvPr>
            <p:ph type="body" idx="1"/>
          </p:nvPr>
        </p:nvSpPr>
        <p:spPr>
          <a:xfrm>
            <a:off x="914400" y="4266010"/>
            <a:ext cx="6411600" cy="513000"/>
          </a:xfrm>
          <a:prstGeom prst="rect">
            <a:avLst/>
          </a:prstGeom>
          <a:noFill/>
          <a:ln>
            <a:noFill/>
          </a:ln>
        </p:spPr>
        <p:txBody>
          <a:bodyPr spcFirstLastPara="1" wrap="square" lIns="0" tIns="0" rIns="0" bIns="0" anchor="t" anchorCtr="0">
            <a:noAutofit/>
          </a:bodyPr>
          <a:lstStyle/>
          <a:p>
            <a:pPr marL="0" lvl="0" indent="0" algn="l" rtl="0">
              <a:lnSpc>
                <a:spcPct val="127000"/>
              </a:lnSpc>
              <a:spcBef>
                <a:spcPts val="0"/>
              </a:spcBef>
              <a:spcAft>
                <a:spcPts val="0"/>
              </a:spcAft>
              <a:buClr>
                <a:schemeClr val="dk1"/>
              </a:buClr>
              <a:buSzPts val="1200"/>
              <a:buFont typeface="Quattrocento Sans"/>
              <a:buNone/>
            </a:pPr>
            <a:r>
              <a:rPr lang="nl"/>
              <a:t>Lennart Van Hirtum</a:t>
            </a:r>
            <a:br>
              <a:rPr lang="nl"/>
            </a:br>
            <a:r>
              <a:rPr lang="nl"/>
              <a:t>02. Month 2025</a:t>
            </a:r>
            <a:endParaRPr/>
          </a:p>
        </p:txBody>
      </p:sp>
      <p:sp>
        <p:nvSpPr>
          <p:cNvPr id="1160" name="Google Shape;1160;p33"/>
          <p:cNvSpPr txBox="1">
            <a:spLocks noGrp="1"/>
          </p:cNvSpPr>
          <p:nvPr>
            <p:ph type="ctrTitle"/>
          </p:nvPr>
        </p:nvSpPr>
        <p:spPr>
          <a:xfrm>
            <a:off x="914400" y="1589700"/>
            <a:ext cx="3789900" cy="9189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dk2"/>
              </a:buClr>
              <a:buSzPts val="2600"/>
              <a:buNone/>
            </a:pPr>
            <a:r>
              <a:rPr lang="nl"/>
              <a:t>SUS: A new language for efficient Hardware Design</a:t>
            </a:r>
            <a:endParaRPr/>
          </a:p>
        </p:txBody>
      </p:sp>
      <p:pic>
        <p:nvPicPr>
          <p:cNvPr id="1161" name="Google Shape;1161;p33"/>
          <p:cNvPicPr preferRelativeResize="0">
            <a:picLocks noGrp="1"/>
          </p:cNvPicPr>
          <p:nvPr>
            <p:ph type="clipArt" idx="3"/>
          </p:nvPr>
        </p:nvPicPr>
        <p:blipFill rotWithShape="1">
          <a:blip r:embed="rId3">
            <a:alphaModFix/>
          </a:blip>
          <a:srcRect l="7806" r="7798"/>
          <a:stretch/>
        </p:blipFill>
        <p:spPr>
          <a:xfrm>
            <a:off x="2346329" y="379095"/>
            <a:ext cx="394200" cy="467100"/>
          </a:xfrm>
          <a:prstGeom prst="rect">
            <a:avLst/>
          </a:prstGeom>
          <a:noFill/>
          <a:ln>
            <a:noFill/>
          </a:ln>
        </p:spPr>
      </p:pic>
      <p:sp>
        <p:nvSpPr>
          <p:cNvPr id="1162" name="Google Shape;1162;p33"/>
          <p:cNvSpPr txBox="1">
            <a:spLocks noGrp="1"/>
          </p:cNvSpPr>
          <p:nvPr>
            <p:ph type="sldNum" idx="12"/>
          </p:nvPr>
        </p:nvSpPr>
        <p:spPr>
          <a:xfrm>
            <a:off x="8317170" y="5400000"/>
            <a:ext cx="378000" cy="139200"/>
          </a:xfrm>
          <a:prstGeom prst="rect">
            <a:avLst/>
          </a:prstGeom>
          <a:solidFill>
            <a:srgbClr val="E6E6E6"/>
          </a:solidFill>
          <a:ln>
            <a:noFill/>
          </a:ln>
        </p:spPr>
        <p:txBody>
          <a:bodyPr spcFirstLastPara="1" wrap="square" lIns="0" tIns="0" rIns="0" bIns="24300" anchor="ctr" anchorCtr="0">
            <a:noAutofit/>
          </a:bodyPr>
          <a:lstStyle/>
          <a:p>
            <a:pPr marL="0" lvl="0" indent="0" algn="r" rtl="0">
              <a:lnSpc>
                <a:spcPct val="100000"/>
              </a:lnSpc>
              <a:spcBef>
                <a:spcPts val="0"/>
              </a:spcBef>
              <a:spcAft>
                <a:spcPts val="0"/>
              </a:spcAft>
              <a:buClr>
                <a:srgbClr val="E6E6E6"/>
              </a:buClr>
              <a:buSzPts val="900"/>
              <a:buNone/>
            </a:pPr>
            <a:fld id="{00000000-1234-1234-1234-123412341234}" type="slidenum">
              <a:rPr lang="nl"/>
              <a:t>1</a:t>
            </a:fld>
            <a:endParaRPr/>
          </a:p>
        </p:txBody>
      </p:sp>
      <p:pic>
        <p:nvPicPr>
          <p:cNvPr id="1164" name="Google Shape;1164;p33"/>
          <p:cNvPicPr preferRelativeResize="0"/>
          <p:nvPr/>
        </p:nvPicPr>
        <p:blipFill>
          <a:blip r:embed="rId4">
            <a:alphaModFix/>
          </a:blip>
          <a:stretch>
            <a:fillRect/>
          </a:stretch>
        </p:blipFill>
        <p:spPr>
          <a:xfrm>
            <a:off x="2891600" y="320888"/>
            <a:ext cx="942133" cy="583524"/>
          </a:xfrm>
          <a:prstGeom prst="rect">
            <a:avLst/>
          </a:prstGeom>
          <a:noFill/>
          <a:ln>
            <a:noFill/>
          </a:ln>
        </p:spPr>
      </p:pic>
      <p:pic>
        <p:nvPicPr>
          <p:cNvPr id="1165" name="Google Shape;1165;p33"/>
          <p:cNvPicPr preferRelativeResize="0"/>
          <p:nvPr/>
        </p:nvPicPr>
        <p:blipFill>
          <a:blip r:embed="rId5">
            <a:alphaModFix/>
          </a:blip>
          <a:stretch>
            <a:fillRect/>
          </a:stretch>
        </p:blipFill>
        <p:spPr>
          <a:xfrm>
            <a:off x="2891600" y="4220450"/>
            <a:ext cx="2254802" cy="738749"/>
          </a:xfrm>
          <a:prstGeom prst="rect">
            <a:avLst/>
          </a:prstGeom>
          <a:noFill/>
          <a:ln>
            <a:noFill/>
          </a:ln>
        </p:spPr>
      </p:pic>
      <p:sp>
        <p:nvSpPr>
          <p:cNvPr id="1166" name="Google Shape;1166;p33"/>
          <p:cNvSpPr txBox="1"/>
          <p:nvPr/>
        </p:nvSpPr>
        <p:spPr>
          <a:xfrm>
            <a:off x="914400" y="2660650"/>
            <a:ext cx="4898400" cy="1332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nl" sz="1800">
                <a:latin typeface="Quattrocento Sans"/>
                <a:ea typeface="Quattrocento Sans"/>
                <a:cs typeface="Quattrocento Sans"/>
                <a:sym typeface="Quattrocento Sans"/>
              </a:rPr>
              <a:t>Towards an RTL competitor to HLS</a:t>
            </a:r>
            <a:endParaRPr sz="1800">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42"/>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lnSpc>
                <a:spcPct val="115000"/>
              </a:lnSpc>
              <a:spcBef>
                <a:spcPts val="0"/>
              </a:spcBef>
              <a:spcAft>
                <a:spcPts val="0"/>
              </a:spcAft>
              <a:buNone/>
            </a:pPr>
            <a:r>
              <a:rPr lang="nl"/>
              <a:t>State registers</a:t>
            </a:r>
            <a:endParaRPr/>
          </a:p>
        </p:txBody>
      </p:sp>
      <p:pic>
        <p:nvPicPr>
          <p:cNvPr id="1236" name="Google Shape;1236;p42"/>
          <p:cNvPicPr preferRelativeResize="0"/>
          <p:nvPr/>
        </p:nvPicPr>
        <p:blipFill>
          <a:blip r:embed="rId3">
            <a:alphaModFix/>
          </a:blip>
          <a:stretch>
            <a:fillRect/>
          </a:stretch>
        </p:blipFill>
        <p:spPr>
          <a:xfrm>
            <a:off x="178375" y="1446444"/>
            <a:ext cx="5429250" cy="3105150"/>
          </a:xfrm>
          <a:prstGeom prst="rect">
            <a:avLst/>
          </a:prstGeom>
          <a:noFill/>
          <a:ln>
            <a:noFill/>
          </a:ln>
        </p:spPr>
      </p:pic>
      <p:pic>
        <p:nvPicPr>
          <p:cNvPr id="1237" name="Google Shape;1237;p42"/>
          <p:cNvPicPr preferRelativeResize="0"/>
          <p:nvPr/>
        </p:nvPicPr>
        <p:blipFill>
          <a:blip r:embed="rId4">
            <a:alphaModFix/>
          </a:blip>
          <a:stretch>
            <a:fillRect/>
          </a:stretch>
        </p:blipFill>
        <p:spPr>
          <a:xfrm>
            <a:off x="3913925" y="2698750"/>
            <a:ext cx="5278550" cy="2346025"/>
          </a:xfrm>
          <a:prstGeom prst="rect">
            <a:avLst/>
          </a:prstGeom>
          <a:noFill/>
          <a:ln>
            <a:noFill/>
          </a:ln>
        </p:spPr>
      </p:pic>
      <p:sp>
        <p:nvSpPr>
          <p:cNvPr id="1238" name="Google Shape;1238;p42"/>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nl"/>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pic>
        <p:nvPicPr>
          <p:cNvPr id="1243" name="Google Shape;1243;p43"/>
          <p:cNvPicPr preferRelativeResize="0"/>
          <p:nvPr/>
        </p:nvPicPr>
        <p:blipFill>
          <a:blip r:embed="rId3">
            <a:alphaModFix/>
          </a:blip>
          <a:stretch>
            <a:fillRect/>
          </a:stretch>
        </p:blipFill>
        <p:spPr>
          <a:xfrm>
            <a:off x="3786900" y="164175"/>
            <a:ext cx="5231375" cy="2740825"/>
          </a:xfrm>
          <a:prstGeom prst="rect">
            <a:avLst/>
          </a:prstGeom>
          <a:noFill/>
          <a:ln>
            <a:noFill/>
          </a:ln>
        </p:spPr>
      </p:pic>
      <p:sp>
        <p:nvSpPr>
          <p:cNvPr id="1244" name="Google Shape;1244;p4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lnSpc>
                <a:spcPct val="115000"/>
              </a:lnSpc>
              <a:spcBef>
                <a:spcPts val="0"/>
              </a:spcBef>
              <a:spcAft>
                <a:spcPts val="0"/>
              </a:spcAft>
              <a:buNone/>
            </a:pPr>
            <a:r>
              <a:rPr lang="nl"/>
              <a:t>Latency Registers</a:t>
            </a:r>
            <a:endParaRPr/>
          </a:p>
        </p:txBody>
      </p:sp>
      <p:pic>
        <p:nvPicPr>
          <p:cNvPr id="1245" name="Google Shape;1245;p43"/>
          <p:cNvPicPr preferRelativeResize="0"/>
          <p:nvPr/>
        </p:nvPicPr>
        <p:blipFill>
          <a:blip r:embed="rId4">
            <a:alphaModFix/>
          </a:blip>
          <a:stretch>
            <a:fillRect/>
          </a:stretch>
        </p:blipFill>
        <p:spPr>
          <a:xfrm>
            <a:off x="296138" y="3013000"/>
            <a:ext cx="8551726" cy="1824775"/>
          </a:xfrm>
          <a:prstGeom prst="rect">
            <a:avLst/>
          </a:prstGeom>
          <a:noFill/>
          <a:ln>
            <a:noFill/>
          </a:ln>
        </p:spPr>
      </p:pic>
      <p:sp>
        <p:nvSpPr>
          <p:cNvPr id="1246" name="Google Shape;1246;p43"/>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nl"/>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pic>
        <p:nvPicPr>
          <p:cNvPr id="1251" name="Google Shape;1251;p44"/>
          <p:cNvPicPr preferRelativeResize="0"/>
          <p:nvPr/>
        </p:nvPicPr>
        <p:blipFill>
          <a:blip r:embed="rId3">
            <a:alphaModFix/>
          </a:blip>
          <a:stretch>
            <a:fillRect/>
          </a:stretch>
        </p:blipFill>
        <p:spPr>
          <a:xfrm>
            <a:off x="152400" y="1420456"/>
            <a:ext cx="5574675" cy="3589174"/>
          </a:xfrm>
          <a:prstGeom prst="rect">
            <a:avLst/>
          </a:prstGeom>
          <a:noFill/>
          <a:ln>
            <a:noFill/>
          </a:ln>
        </p:spPr>
      </p:pic>
      <p:sp>
        <p:nvSpPr>
          <p:cNvPr id="1252" name="Google Shape;1252;p4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lnSpc>
                <a:spcPct val="115000"/>
              </a:lnSpc>
              <a:spcBef>
                <a:spcPts val="0"/>
              </a:spcBef>
              <a:spcAft>
                <a:spcPts val="0"/>
              </a:spcAft>
              <a:buNone/>
            </a:pPr>
            <a:r>
              <a:rPr lang="nl"/>
              <a:t>Port Latencies</a:t>
            </a:r>
            <a:endParaRPr/>
          </a:p>
        </p:txBody>
      </p:sp>
      <p:pic>
        <p:nvPicPr>
          <p:cNvPr id="1253" name="Google Shape;1253;p44"/>
          <p:cNvPicPr preferRelativeResize="0"/>
          <p:nvPr/>
        </p:nvPicPr>
        <p:blipFill>
          <a:blip r:embed="rId4">
            <a:alphaModFix/>
          </a:blip>
          <a:stretch>
            <a:fillRect/>
          </a:stretch>
        </p:blipFill>
        <p:spPr>
          <a:xfrm>
            <a:off x="3267889" y="843097"/>
            <a:ext cx="5782738" cy="2456525"/>
          </a:xfrm>
          <a:prstGeom prst="rect">
            <a:avLst/>
          </a:prstGeom>
          <a:noFill/>
          <a:ln>
            <a:noFill/>
          </a:ln>
        </p:spPr>
      </p:pic>
      <p:sp>
        <p:nvSpPr>
          <p:cNvPr id="1254" name="Google Shape;1254;p44"/>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nl"/>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45"/>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lnSpc>
                <a:spcPct val="115000"/>
              </a:lnSpc>
              <a:spcBef>
                <a:spcPts val="0"/>
              </a:spcBef>
              <a:spcAft>
                <a:spcPts val="0"/>
              </a:spcAft>
              <a:buNone/>
            </a:pPr>
            <a:r>
              <a:rPr lang="nl"/>
              <a:t>Latency Annotations</a:t>
            </a:r>
            <a:endParaRPr/>
          </a:p>
        </p:txBody>
      </p:sp>
      <p:pic>
        <p:nvPicPr>
          <p:cNvPr id="1260" name="Google Shape;1260;p45"/>
          <p:cNvPicPr preferRelativeResize="0"/>
          <p:nvPr/>
        </p:nvPicPr>
        <p:blipFill>
          <a:blip r:embed="rId3">
            <a:alphaModFix/>
          </a:blip>
          <a:stretch>
            <a:fillRect/>
          </a:stretch>
        </p:blipFill>
        <p:spPr>
          <a:xfrm>
            <a:off x="152400" y="3609852"/>
            <a:ext cx="8839200" cy="843742"/>
          </a:xfrm>
          <a:prstGeom prst="rect">
            <a:avLst/>
          </a:prstGeom>
          <a:noFill/>
          <a:ln>
            <a:noFill/>
          </a:ln>
        </p:spPr>
      </p:pic>
      <p:pic>
        <p:nvPicPr>
          <p:cNvPr id="1261" name="Google Shape;1261;p45"/>
          <p:cNvPicPr preferRelativeResize="0"/>
          <p:nvPr/>
        </p:nvPicPr>
        <p:blipFill>
          <a:blip r:embed="rId4">
            <a:alphaModFix/>
          </a:blip>
          <a:stretch>
            <a:fillRect/>
          </a:stretch>
        </p:blipFill>
        <p:spPr>
          <a:xfrm>
            <a:off x="1583275" y="1199344"/>
            <a:ext cx="5977451" cy="2037008"/>
          </a:xfrm>
          <a:prstGeom prst="rect">
            <a:avLst/>
          </a:prstGeom>
          <a:noFill/>
          <a:ln>
            <a:noFill/>
          </a:ln>
        </p:spPr>
      </p:pic>
      <p:sp>
        <p:nvSpPr>
          <p:cNvPr id="1262" name="Google Shape;1262;p45"/>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nl"/>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4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l"/>
              <a:t>Latency Annotations in Practice</a:t>
            </a:r>
            <a:endParaRPr/>
          </a:p>
        </p:txBody>
      </p:sp>
      <p:pic>
        <p:nvPicPr>
          <p:cNvPr id="1268" name="Google Shape;1268;p46"/>
          <p:cNvPicPr preferRelativeResize="0"/>
          <p:nvPr/>
        </p:nvPicPr>
        <p:blipFill>
          <a:blip r:embed="rId3">
            <a:alphaModFix/>
          </a:blip>
          <a:stretch>
            <a:fillRect/>
          </a:stretch>
        </p:blipFill>
        <p:spPr>
          <a:xfrm>
            <a:off x="4867125" y="1861450"/>
            <a:ext cx="4178376" cy="2628925"/>
          </a:xfrm>
          <a:prstGeom prst="rect">
            <a:avLst/>
          </a:prstGeom>
          <a:noFill/>
          <a:ln>
            <a:noFill/>
          </a:ln>
        </p:spPr>
      </p:pic>
      <p:pic>
        <p:nvPicPr>
          <p:cNvPr id="1269" name="Google Shape;1269;p46"/>
          <p:cNvPicPr preferRelativeResize="0"/>
          <p:nvPr/>
        </p:nvPicPr>
        <p:blipFill>
          <a:blip r:embed="rId4">
            <a:alphaModFix/>
          </a:blip>
          <a:stretch>
            <a:fillRect/>
          </a:stretch>
        </p:blipFill>
        <p:spPr>
          <a:xfrm>
            <a:off x="152400" y="1420444"/>
            <a:ext cx="4822102" cy="2573613"/>
          </a:xfrm>
          <a:prstGeom prst="rect">
            <a:avLst/>
          </a:prstGeom>
          <a:noFill/>
          <a:ln>
            <a:noFill/>
          </a:ln>
        </p:spPr>
      </p:pic>
      <p:sp>
        <p:nvSpPr>
          <p:cNvPr id="1270" name="Google Shape;1270;p46"/>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nl"/>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47"/>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l"/>
              <a:t>Latency Information travels </a:t>
            </a:r>
            <a:r>
              <a:rPr lang="nl" i="1"/>
              <a:t>up</a:t>
            </a:r>
            <a:r>
              <a:rPr lang="nl"/>
              <a:t> the hierarchy</a:t>
            </a:r>
            <a:endParaRPr/>
          </a:p>
        </p:txBody>
      </p:sp>
      <p:pic>
        <p:nvPicPr>
          <p:cNvPr id="1276" name="Google Shape;1276;p47"/>
          <p:cNvPicPr preferRelativeResize="0"/>
          <p:nvPr/>
        </p:nvPicPr>
        <p:blipFill>
          <a:blip r:embed="rId3">
            <a:alphaModFix/>
          </a:blip>
          <a:stretch>
            <a:fillRect/>
          </a:stretch>
        </p:blipFill>
        <p:spPr>
          <a:xfrm>
            <a:off x="399313" y="1268044"/>
            <a:ext cx="8345371" cy="3570656"/>
          </a:xfrm>
          <a:prstGeom prst="rect">
            <a:avLst/>
          </a:prstGeom>
          <a:noFill/>
          <a:ln>
            <a:noFill/>
          </a:ln>
        </p:spPr>
      </p:pic>
      <p:grpSp>
        <p:nvGrpSpPr>
          <p:cNvPr id="1277" name="Google Shape;1277;p47"/>
          <p:cNvGrpSpPr/>
          <p:nvPr/>
        </p:nvGrpSpPr>
        <p:grpSpPr>
          <a:xfrm>
            <a:off x="4106791" y="2098000"/>
            <a:ext cx="2751200" cy="1985400"/>
            <a:chOff x="4106791" y="2098000"/>
            <a:chExt cx="2751200" cy="1985400"/>
          </a:xfrm>
        </p:grpSpPr>
        <p:sp>
          <p:nvSpPr>
            <p:cNvPr id="1278" name="Google Shape;1278;p47"/>
            <p:cNvSpPr txBox="1"/>
            <p:nvPr/>
          </p:nvSpPr>
          <p:spPr>
            <a:xfrm>
              <a:off x="4106791" y="2203825"/>
              <a:ext cx="717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3000">
                  <a:solidFill>
                    <a:srgbClr val="FF0000"/>
                  </a:solidFill>
                </a:rPr>
                <a:t>‘0</a:t>
              </a:r>
              <a:endParaRPr sz="3000">
                <a:solidFill>
                  <a:srgbClr val="FF0000"/>
                </a:solidFill>
              </a:endParaRPr>
            </a:p>
          </p:txBody>
        </p:sp>
        <p:sp>
          <p:nvSpPr>
            <p:cNvPr id="1279" name="Google Shape;1279;p47"/>
            <p:cNvSpPr txBox="1"/>
            <p:nvPr/>
          </p:nvSpPr>
          <p:spPr>
            <a:xfrm>
              <a:off x="4106791" y="3436900"/>
              <a:ext cx="717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3000">
                  <a:solidFill>
                    <a:srgbClr val="FF0000"/>
                  </a:solidFill>
                </a:rPr>
                <a:t>‘0</a:t>
              </a:r>
              <a:endParaRPr sz="3000">
                <a:solidFill>
                  <a:srgbClr val="FF0000"/>
                </a:solidFill>
              </a:endParaRPr>
            </a:p>
          </p:txBody>
        </p:sp>
        <p:sp>
          <p:nvSpPr>
            <p:cNvPr id="1280" name="Google Shape;1280;p47"/>
            <p:cNvSpPr txBox="1"/>
            <p:nvPr/>
          </p:nvSpPr>
          <p:spPr>
            <a:xfrm>
              <a:off x="4900291" y="3436900"/>
              <a:ext cx="717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3000">
                  <a:solidFill>
                    <a:srgbClr val="FF0000"/>
                  </a:solidFill>
                </a:rPr>
                <a:t>‘2</a:t>
              </a:r>
              <a:endParaRPr sz="3000">
                <a:solidFill>
                  <a:srgbClr val="FF0000"/>
                </a:solidFill>
              </a:endParaRPr>
            </a:p>
          </p:txBody>
        </p:sp>
        <p:sp>
          <p:nvSpPr>
            <p:cNvPr id="1281" name="Google Shape;1281;p47"/>
            <p:cNvSpPr txBox="1"/>
            <p:nvPr/>
          </p:nvSpPr>
          <p:spPr>
            <a:xfrm>
              <a:off x="6140691" y="2098000"/>
              <a:ext cx="717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3000">
                  <a:solidFill>
                    <a:srgbClr val="FF0000"/>
                  </a:solidFill>
                </a:rPr>
                <a:t>‘6</a:t>
              </a:r>
              <a:endParaRPr sz="3000">
                <a:solidFill>
                  <a:srgbClr val="FF0000"/>
                </a:solidFill>
              </a:endParaRPr>
            </a:p>
          </p:txBody>
        </p:sp>
      </p:grpSp>
      <p:grpSp>
        <p:nvGrpSpPr>
          <p:cNvPr id="1282" name="Google Shape;1282;p47"/>
          <p:cNvGrpSpPr/>
          <p:nvPr/>
        </p:nvGrpSpPr>
        <p:grpSpPr>
          <a:xfrm>
            <a:off x="196516" y="1557325"/>
            <a:ext cx="8837575" cy="2282425"/>
            <a:chOff x="196516" y="1557325"/>
            <a:chExt cx="8837575" cy="2282425"/>
          </a:xfrm>
        </p:grpSpPr>
        <p:sp>
          <p:nvSpPr>
            <p:cNvPr id="1283" name="Google Shape;1283;p47"/>
            <p:cNvSpPr txBox="1"/>
            <p:nvPr/>
          </p:nvSpPr>
          <p:spPr>
            <a:xfrm>
              <a:off x="323116" y="3193250"/>
              <a:ext cx="717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3000">
                  <a:solidFill>
                    <a:srgbClr val="FF0000"/>
                  </a:solidFill>
                </a:rPr>
                <a:t>‘0</a:t>
              </a:r>
              <a:endParaRPr sz="3000">
                <a:solidFill>
                  <a:srgbClr val="FF0000"/>
                </a:solidFill>
              </a:endParaRPr>
            </a:p>
          </p:txBody>
        </p:sp>
        <p:sp>
          <p:nvSpPr>
            <p:cNvPr id="1284" name="Google Shape;1284;p47"/>
            <p:cNvSpPr txBox="1"/>
            <p:nvPr/>
          </p:nvSpPr>
          <p:spPr>
            <a:xfrm>
              <a:off x="196516" y="1557325"/>
              <a:ext cx="717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3000">
                  <a:solidFill>
                    <a:srgbClr val="FF0000"/>
                  </a:solidFill>
                </a:rPr>
                <a:t>‘-1</a:t>
              </a:r>
              <a:endParaRPr sz="3000">
                <a:solidFill>
                  <a:srgbClr val="FF0000"/>
                </a:solidFill>
              </a:endParaRPr>
            </a:p>
          </p:txBody>
        </p:sp>
        <p:sp>
          <p:nvSpPr>
            <p:cNvPr id="1285" name="Google Shape;1285;p47"/>
            <p:cNvSpPr txBox="1"/>
            <p:nvPr/>
          </p:nvSpPr>
          <p:spPr>
            <a:xfrm>
              <a:off x="8316791" y="3193250"/>
              <a:ext cx="717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3000">
                  <a:solidFill>
                    <a:srgbClr val="FF0000"/>
                  </a:solidFill>
                </a:rPr>
                <a:t>‘2</a:t>
              </a:r>
              <a:endParaRPr sz="3000">
                <a:solidFill>
                  <a:srgbClr val="FF0000"/>
                </a:solidFill>
              </a:endParaRPr>
            </a:p>
          </p:txBody>
        </p:sp>
        <p:sp>
          <p:nvSpPr>
            <p:cNvPr id="1286" name="Google Shape;1286;p47"/>
            <p:cNvSpPr txBox="1"/>
            <p:nvPr/>
          </p:nvSpPr>
          <p:spPr>
            <a:xfrm>
              <a:off x="8316791" y="1796650"/>
              <a:ext cx="717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3000">
                  <a:solidFill>
                    <a:srgbClr val="FF0000"/>
                  </a:solidFill>
                </a:rPr>
                <a:t>‘7</a:t>
              </a:r>
              <a:endParaRPr sz="3000">
                <a:solidFill>
                  <a:srgbClr val="FF0000"/>
                </a:solidFill>
              </a:endParaRPr>
            </a:p>
          </p:txBody>
        </p:sp>
      </p:grpSp>
      <p:cxnSp>
        <p:nvCxnSpPr>
          <p:cNvPr id="1287" name="Google Shape;1287;p47"/>
          <p:cNvCxnSpPr>
            <a:endCxn id="1281" idx="1"/>
          </p:cNvCxnSpPr>
          <p:nvPr/>
        </p:nvCxnSpPr>
        <p:spPr>
          <a:xfrm rot="10800000" flipH="1">
            <a:off x="4578591" y="2421250"/>
            <a:ext cx="1562100" cy="99600"/>
          </a:xfrm>
          <a:prstGeom prst="straightConnector1">
            <a:avLst/>
          </a:prstGeom>
          <a:noFill/>
          <a:ln w="38100" cap="flat" cmpd="sng">
            <a:solidFill>
              <a:srgbClr val="FF0000"/>
            </a:solidFill>
            <a:prstDash val="solid"/>
            <a:round/>
            <a:headEnd type="stealth" w="med" len="med"/>
            <a:tailEnd type="triangle" w="med" len="med"/>
          </a:ln>
        </p:spPr>
      </p:cxnSp>
      <p:sp>
        <p:nvSpPr>
          <p:cNvPr id="1288" name="Google Shape;1288;p47"/>
          <p:cNvSpPr txBox="1"/>
          <p:nvPr/>
        </p:nvSpPr>
        <p:spPr>
          <a:xfrm>
            <a:off x="4489800" y="1774750"/>
            <a:ext cx="1739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3000">
                <a:solidFill>
                  <a:srgbClr val="FF0000"/>
                </a:solidFill>
              </a:rPr>
              <a:t>6 cycles</a:t>
            </a:r>
            <a:endParaRPr sz="3000">
              <a:solidFill>
                <a:srgbClr val="FF0000"/>
              </a:solidFill>
            </a:endParaRPr>
          </a:p>
        </p:txBody>
      </p:sp>
      <p:sp>
        <p:nvSpPr>
          <p:cNvPr id="1289" name="Google Shape;1289;p4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nl"/>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8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4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l"/>
              <a:t>But can it travel </a:t>
            </a:r>
            <a:r>
              <a:rPr lang="nl" i="1"/>
              <a:t>down </a:t>
            </a:r>
            <a:r>
              <a:rPr lang="nl"/>
              <a:t>too? </a:t>
            </a:r>
            <a:endParaRPr/>
          </a:p>
        </p:txBody>
      </p:sp>
      <p:pic>
        <p:nvPicPr>
          <p:cNvPr id="1295" name="Google Shape;1295;p48"/>
          <p:cNvPicPr preferRelativeResize="0"/>
          <p:nvPr/>
        </p:nvPicPr>
        <p:blipFill>
          <a:blip r:embed="rId3">
            <a:alphaModFix/>
          </a:blip>
          <a:stretch>
            <a:fillRect/>
          </a:stretch>
        </p:blipFill>
        <p:spPr>
          <a:xfrm>
            <a:off x="635400" y="1190125"/>
            <a:ext cx="7873194" cy="3692750"/>
          </a:xfrm>
          <a:prstGeom prst="rect">
            <a:avLst/>
          </a:prstGeom>
          <a:noFill/>
          <a:ln>
            <a:noFill/>
          </a:ln>
        </p:spPr>
      </p:pic>
      <p:sp>
        <p:nvSpPr>
          <p:cNvPr id="1296" name="Google Shape;1296;p48"/>
          <p:cNvSpPr/>
          <p:nvPr/>
        </p:nvSpPr>
        <p:spPr>
          <a:xfrm>
            <a:off x="1925200" y="1599050"/>
            <a:ext cx="2130000" cy="597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7" name="Google Shape;1297;p48"/>
          <p:cNvSpPr/>
          <p:nvPr/>
        </p:nvSpPr>
        <p:spPr>
          <a:xfrm>
            <a:off x="4536800" y="1599050"/>
            <a:ext cx="2130000" cy="597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8" name="Google Shape;1298;p48"/>
          <p:cNvSpPr/>
          <p:nvPr/>
        </p:nvSpPr>
        <p:spPr>
          <a:xfrm>
            <a:off x="2100125" y="3855625"/>
            <a:ext cx="4224000" cy="597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9" name="Google Shape;1299;p48"/>
          <p:cNvSpPr txBox="1"/>
          <p:nvPr/>
        </p:nvSpPr>
        <p:spPr>
          <a:xfrm>
            <a:off x="3491400" y="2293488"/>
            <a:ext cx="5385900" cy="536700"/>
          </a:xfrm>
          <a:prstGeom prst="rect">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nl" sz="1800">
                <a:solidFill>
                  <a:schemeClr val="dk2"/>
                </a:solidFill>
              </a:rPr>
              <a:t>Infer the depth of BRAM shift registers from context</a:t>
            </a:r>
            <a:endParaRPr sz="1800">
              <a:solidFill>
                <a:schemeClr val="dk2"/>
              </a:solidFill>
            </a:endParaRPr>
          </a:p>
        </p:txBody>
      </p:sp>
      <p:sp>
        <p:nvSpPr>
          <p:cNvPr id="1300" name="Google Shape;1300;p48"/>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None/>
            </a:pPr>
            <a:fld id="{00000000-1234-1234-1234-123412341234}" type="slidenum">
              <a:rPr lang="nl"/>
              <a:t>16</a:t>
            </a:fld>
            <a:endParaRPr/>
          </a:p>
        </p:txBody>
      </p:sp>
      <p:pic>
        <p:nvPicPr>
          <p:cNvPr id="1301" name="Google Shape;1301;p48"/>
          <p:cNvPicPr preferRelativeResize="0"/>
          <p:nvPr/>
        </p:nvPicPr>
        <p:blipFill rotWithShape="1">
          <a:blip r:embed="rId4">
            <a:alphaModFix/>
          </a:blip>
          <a:srcRect b="76779"/>
          <a:stretch/>
        </p:blipFill>
        <p:spPr>
          <a:xfrm>
            <a:off x="3518925" y="3037079"/>
            <a:ext cx="5385899" cy="667471"/>
          </a:xfrm>
          <a:prstGeom prst="rect">
            <a:avLst/>
          </a:prstGeom>
          <a:noFill/>
          <a:ln w="38100" cap="flat" cmpd="sng">
            <a:solidFill>
              <a:srgbClr val="000000"/>
            </a:solidFill>
            <a:prstDash val="solid"/>
            <a:round/>
            <a:headEnd type="none" w="sm" len="sm"/>
            <a:tailEnd type="none" w="sm" len="sm"/>
          </a:ln>
        </p:spPr>
      </p:pic>
      <p:sp>
        <p:nvSpPr>
          <p:cNvPr id="1302" name="Google Shape;1302;p48"/>
          <p:cNvSpPr txBox="1">
            <a:spLocks noGrp="1"/>
          </p:cNvSpPr>
          <p:nvPr>
            <p:ph type="title"/>
          </p:nvPr>
        </p:nvSpPr>
        <p:spPr>
          <a:xfrm>
            <a:off x="4879575" y="273875"/>
            <a:ext cx="3340200" cy="9942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None/>
            </a:pPr>
            <a:r>
              <a:rPr lang="nl"/>
              <a:t>(The answer is yes)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49"/>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l"/>
              <a:t>Why is Latency inference useful?</a:t>
            </a:r>
            <a:endParaRPr/>
          </a:p>
        </p:txBody>
      </p:sp>
      <p:pic>
        <p:nvPicPr>
          <p:cNvPr id="1308" name="Google Shape;1308;p49"/>
          <p:cNvPicPr preferRelativeResize="0"/>
          <p:nvPr/>
        </p:nvPicPr>
        <p:blipFill>
          <a:blip r:embed="rId3">
            <a:alphaModFix/>
          </a:blip>
          <a:stretch>
            <a:fillRect/>
          </a:stretch>
        </p:blipFill>
        <p:spPr>
          <a:xfrm>
            <a:off x="152400" y="1268044"/>
            <a:ext cx="8839204" cy="31291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Google Shape;1313;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So what would an RTL language need to replace HLS?</a:t>
            </a:r>
            <a:endParaRPr/>
          </a:p>
        </p:txBody>
      </p:sp>
      <p:sp>
        <p:nvSpPr>
          <p:cNvPr id="1314" name="Google Shape;1314;p50"/>
          <p:cNvSpPr txBox="1">
            <a:spLocks noGrp="1"/>
          </p:cNvSpPr>
          <p:nvPr>
            <p:ph type="body" idx="1"/>
          </p:nvPr>
        </p:nvSpPr>
        <p:spPr>
          <a:xfrm>
            <a:off x="311700" y="1152475"/>
            <a:ext cx="5183100" cy="3844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nl" b="1" strike="sngStrike" dirty="0"/>
              <a:t>Pipelining</a:t>
            </a:r>
            <a:endParaRPr b="1" strike="sngStrike" dirty="0"/>
          </a:p>
          <a:p>
            <a:pPr marL="914400" lvl="1" indent="-317500" algn="l" rtl="0">
              <a:spcBef>
                <a:spcPts val="0"/>
              </a:spcBef>
              <a:spcAft>
                <a:spcPts val="0"/>
              </a:spcAft>
              <a:buSzPts val="1400"/>
              <a:buChar char="-"/>
            </a:pPr>
            <a:r>
              <a:rPr lang="nl" strike="sngStrike" dirty="0"/>
              <a:t>Must be nearly transparent</a:t>
            </a:r>
            <a:endParaRPr strike="sngStrike" dirty="0"/>
          </a:p>
          <a:p>
            <a:pPr marL="914400" lvl="1" indent="-317500" algn="l" rtl="0">
              <a:spcBef>
                <a:spcPts val="0"/>
              </a:spcBef>
              <a:spcAft>
                <a:spcPts val="0"/>
              </a:spcAft>
              <a:buSzPts val="1400"/>
              <a:buChar char="-"/>
            </a:pPr>
            <a:r>
              <a:rPr lang="nl" strike="sngStrike" dirty="0"/>
              <a:t>Submodules (Like FIFOs, BRAM Shift Registers etc) must be responsive to pipelining outside</a:t>
            </a:r>
            <a:br>
              <a:rPr lang="nl" strike="sngStrike" dirty="0"/>
            </a:br>
            <a:endParaRPr strike="sngStrike" dirty="0"/>
          </a:p>
          <a:p>
            <a:pPr marL="457200" lvl="0" indent="-342900" algn="l" rtl="0">
              <a:spcBef>
                <a:spcPts val="0"/>
              </a:spcBef>
              <a:spcAft>
                <a:spcPts val="0"/>
              </a:spcAft>
              <a:buSzPts val="1800"/>
              <a:buChar char="-"/>
            </a:pPr>
            <a:r>
              <a:rPr lang="nl" b="1" dirty="0"/>
              <a:t>Control flow</a:t>
            </a:r>
            <a:endParaRPr dirty="0"/>
          </a:p>
          <a:p>
            <a:pPr marL="914400" lvl="1" indent="-317500" algn="l" rtl="0">
              <a:spcBef>
                <a:spcPts val="0"/>
              </a:spcBef>
              <a:spcAft>
                <a:spcPts val="0"/>
              </a:spcAft>
              <a:buSzPts val="1400"/>
              <a:buChar char="-"/>
            </a:pPr>
            <a:r>
              <a:rPr lang="nl" dirty="0"/>
              <a:t>Submodules must be able to affect control flow in parent module</a:t>
            </a:r>
            <a:endParaRPr dirty="0"/>
          </a:p>
          <a:p>
            <a:pPr marL="914400" lvl="1" indent="-317500" algn="l" rtl="0">
              <a:spcBef>
                <a:spcPts val="0"/>
              </a:spcBef>
              <a:spcAft>
                <a:spcPts val="0"/>
              </a:spcAft>
              <a:buSzPts val="1400"/>
              <a:buChar char="-"/>
            </a:pPr>
            <a:r>
              <a:rPr lang="nl" dirty="0"/>
              <a:t>Need wide library of control flow primitives</a:t>
            </a:r>
            <a:br>
              <a:rPr lang="nl" dirty="0"/>
            </a:br>
            <a:endParaRPr dirty="0"/>
          </a:p>
          <a:p>
            <a:pPr marL="457200" lvl="0" indent="-342900" algn="l" rtl="0">
              <a:spcBef>
                <a:spcPts val="0"/>
              </a:spcBef>
              <a:spcAft>
                <a:spcPts val="0"/>
              </a:spcAft>
              <a:buSzPts val="1800"/>
              <a:buChar char="-"/>
            </a:pPr>
            <a:r>
              <a:rPr lang="nl" b="1" dirty="0"/>
              <a:t>Global data access (DDR, HBM, PCIe)</a:t>
            </a:r>
            <a:endParaRPr b="1" dirty="0"/>
          </a:p>
          <a:p>
            <a:pPr marL="914400" lvl="1" indent="-317500" algn="l" rtl="0">
              <a:spcBef>
                <a:spcPts val="0"/>
              </a:spcBef>
              <a:spcAft>
                <a:spcPts val="0"/>
              </a:spcAft>
              <a:buSzPts val="1400"/>
              <a:buChar char="-"/>
            </a:pPr>
            <a:r>
              <a:rPr lang="nl" dirty="0"/>
              <a:t>Cannot pass busses up and down the call stack</a:t>
            </a:r>
            <a:endParaRPr dirty="0"/>
          </a:p>
          <a:p>
            <a:pPr marL="596900" lvl="1" indent="0" algn="l" rtl="0">
              <a:spcBef>
                <a:spcPts val="0"/>
              </a:spcBef>
              <a:spcAft>
                <a:spcPts val="0"/>
              </a:spcAft>
              <a:buSzPts val="1400"/>
              <a:buNone/>
            </a:pPr>
            <a:endParaRPr dirty="0"/>
          </a:p>
        </p:txBody>
      </p:sp>
      <p:cxnSp>
        <p:nvCxnSpPr>
          <p:cNvPr id="1315" name="Google Shape;1315;p50"/>
          <p:cNvCxnSpPr/>
          <p:nvPr/>
        </p:nvCxnSpPr>
        <p:spPr>
          <a:xfrm>
            <a:off x="5709700" y="2592925"/>
            <a:ext cx="0" cy="976200"/>
          </a:xfrm>
          <a:prstGeom prst="straightConnector1">
            <a:avLst/>
          </a:prstGeom>
          <a:noFill/>
          <a:ln w="28575" cap="flat" cmpd="sng">
            <a:solidFill>
              <a:srgbClr val="FF0000"/>
            </a:solidFill>
            <a:prstDash val="solid"/>
            <a:round/>
            <a:headEnd type="none" w="med" len="med"/>
            <a:tailEnd type="none" w="med" len="med"/>
          </a:ln>
        </p:spPr>
      </p:cxnSp>
      <p:cxnSp>
        <p:nvCxnSpPr>
          <p:cNvPr id="1316" name="Google Shape;1316;p50"/>
          <p:cNvCxnSpPr>
            <a:endCxn id="1317" idx="1"/>
          </p:cNvCxnSpPr>
          <p:nvPr/>
        </p:nvCxnSpPr>
        <p:spPr>
          <a:xfrm rot="10800000" flipH="1">
            <a:off x="5717700" y="2039475"/>
            <a:ext cx="765000" cy="1021800"/>
          </a:xfrm>
          <a:prstGeom prst="straightConnector1">
            <a:avLst/>
          </a:prstGeom>
          <a:noFill/>
          <a:ln w="28575" cap="flat" cmpd="sng">
            <a:solidFill>
              <a:srgbClr val="FF0000"/>
            </a:solidFill>
            <a:prstDash val="solid"/>
            <a:round/>
            <a:headEnd type="none" w="med" len="med"/>
            <a:tailEnd type="none" w="med" len="med"/>
          </a:ln>
        </p:spPr>
      </p:cxnSp>
      <p:sp>
        <p:nvSpPr>
          <p:cNvPr id="1317" name="Google Shape;1317;p50"/>
          <p:cNvSpPr txBox="1"/>
          <p:nvPr/>
        </p:nvSpPr>
        <p:spPr>
          <a:xfrm>
            <a:off x="6482700" y="1392975"/>
            <a:ext cx="23496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1800">
                <a:solidFill>
                  <a:schemeClr val="dk2"/>
                </a:solidFill>
              </a:rPr>
              <a:t>Actions</a:t>
            </a:r>
            <a:endParaRPr sz="1800">
              <a:solidFill>
                <a:schemeClr val="dk2"/>
              </a:solidFill>
            </a:endParaRPr>
          </a:p>
          <a:p>
            <a:pPr marL="0" lvl="0" indent="0" algn="l" rtl="0">
              <a:spcBef>
                <a:spcPts val="0"/>
              </a:spcBef>
              <a:spcAft>
                <a:spcPts val="0"/>
              </a:spcAft>
              <a:buNone/>
            </a:pPr>
            <a:r>
              <a:rPr lang="nl" sz="1800">
                <a:solidFill>
                  <a:schemeClr val="dk2"/>
                </a:solidFill>
              </a:rPr>
              <a:t>Triggers</a:t>
            </a:r>
            <a:endParaRPr sz="1800">
              <a:solidFill>
                <a:schemeClr val="dk2"/>
              </a:solidFill>
            </a:endParaRPr>
          </a:p>
          <a:p>
            <a:pPr marL="0" lvl="0" indent="0" algn="l" rtl="0">
              <a:spcBef>
                <a:spcPts val="0"/>
              </a:spcBef>
              <a:spcAft>
                <a:spcPts val="0"/>
              </a:spcAft>
              <a:buNone/>
            </a:pPr>
            <a:r>
              <a:rPr lang="nl" sz="1800">
                <a:solidFill>
                  <a:schemeClr val="dk2"/>
                </a:solidFill>
              </a:rPr>
              <a:t>Queries</a:t>
            </a:r>
            <a:endParaRPr sz="1800">
              <a:solidFill>
                <a:schemeClr val="dk2"/>
              </a:solidFill>
            </a:endParaRPr>
          </a:p>
          <a:p>
            <a:pPr marL="0" lvl="0" indent="0" algn="l" rtl="0">
              <a:spcBef>
                <a:spcPts val="0"/>
              </a:spcBef>
              <a:spcAft>
                <a:spcPts val="0"/>
              </a:spcAft>
              <a:buNone/>
            </a:pPr>
            <a:r>
              <a:rPr lang="nl" sz="1800">
                <a:solidFill>
                  <a:schemeClr val="dk2"/>
                </a:solidFill>
              </a:rPr>
              <a:t>Conditional Bindings</a:t>
            </a:r>
            <a:endParaRPr sz="1800">
              <a:solidFill>
                <a:schemeClr val="dk2"/>
              </a:solidFill>
            </a:endParaRPr>
          </a:p>
        </p:txBody>
      </p:sp>
      <p:pic>
        <p:nvPicPr>
          <p:cNvPr id="1318" name="Google Shape;1318;p50"/>
          <p:cNvPicPr preferRelativeResize="0"/>
          <p:nvPr/>
        </p:nvPicPr>
        <p:blipFill>
          <a:blip r:embed="rId3">
            <a:alphaModFix/>
          </a:blip>
          <a:stretch>
            <a:fillRect/>
          </a:stretch>
        </p:blipFill>
        <p:spPr>
          <a:xfrm>
            <a:off x="6171453" y="2807225"/>
            <a:ext cx="2823975" cy="2189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24" name="Google Shape;1324;p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25" name="Google Shape;1325;p51"/>
          <p:cNvPicPr preferRelativeResize="0"/>
          <p:nvPr/>
        </p:nvPicPr>
        <p:blipFill rotWithShape="1">
          <a:blip r:embed="rId3">
            <a:alphaModFix/>
          </a:blip>
          <a:srcRect t="3938"/>
          <a:stretch/>
        </p:blipFill>
        <p:spPr>
          <a:xfrm>
            <a:off x="238150" y="328850"/>
            <a:ext cx="5801876" cy="4677724"/>
          </a:xfrm>
          <a:prstGeom prst="rect">
            <a:avLst/>
          </a:prstGeom>
          <a:noFill/>
          <a:ln>
            <a:noFill/>
          </a:ln>
        </p:spPr>
      </p:pic>
      <p:sp>
        <p:nvSpPr>
          <p:cNvPr id="1326" name="Google Shape;1326;p51"/>
          <p:cNvSpPr txBox="1">
            <a:spLocks noGrp="1"/>
          </p:cNvSpPr>
          <p:nvPr>
            <p:ph type="title"/>
          </p:nvPr>
        </p:nvSpPr>
        <p:spPr>
          <a:xfrm>
            <a:off x="4687150" y="273850"/>
            <a:ext cx="3828300" cy="17919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nl"/>
              <a:t>Recursive</a:t>
            </a:r>
            <a:endParaRPr/>
          </a:p>
          <a:p>
            <a:pPr marL="0" lvl="0" indent="0" algn="r" rtl="0">
              <a:spcBef>
                <a:spcPts val="0"/>
              </a:spcBef>
              <a:spcAft>
                <a:spcPts val="0"/>
              </a:spcAft>
              <a:buNone/>
            </a:pPr>
            <a:r>
              <a:rPr lang="nl"/>
              <a:t>Modules</a:t>
            </a:r>
            <a:endParaRPr/>
          </a:p>
        </p:txBody>
      </p:sp>
      <p:cxnSp>
        <p:nvCxnSpPr>
          <p:cNvPr id="1327" name="Google Shape;1327;p51"/>
          <p:cNvCxnSpPr/>
          <p:nvPr/>
        </p:nvCxnSpPr>
        <p:spPr>
          <a:xfrm flipH="1">
            <a:off x="4518400" y="3398950"/>
            <a:ext cx="300" cy="382200"/>
          </a:xfrm>
          <a:prstGeom prst="straightConnector1">
            <a:avLst/>
          </a:prstGeom>
          <a:noFill/>
          <a:ln w="28575" cap="flat" cmpd="sng">
            <a:solidFill>
              <a:srgbClr val="FF0000"/>
            </a:solidFill>
            <a:prstDash val="solid"/>
            <a:round/>
            <a:headEnd type="none" w="med" len="med"/>
            <a:tailEnd type="none" w="med" len="med"/>
          </a:ln>
        </p:spPr>
      </p:cxnSp>
      <p:cxnSp>
        <p:nvCxnSpPr>
          <p:cNvPr id="1328" name="Google Shape;1328;p51"/>
          <p:cNvCxnSpPr/>
          <p:nvPr/>
        </p:nvCxnSpPr>
        <p:spPr>
          <a:xfrm rot="10800000">
            <a:off x="2701050" y="1878675"/>
            <a:ext cx="401100" cy="0"/>
          </a:xfrm>
          <a:prstGeom prst="straightConnector1">
            <a:avLst/>
          </a:prstGeom>
          <a:noFill/>
          <a:ln w="28575" cap="flat" cmpd="sng">
            <a:solidFill>
              <a:srgbClr val="FF0000"/>
            </a:solidFill>
            <a:prstDash val="solid"/>
            <a:round/>
            <a:headEnd type="none" w="med" len="med"/>
            <a:tailEnd type="none" w="med" len="med"/>
          </a:ln>
        </p:spPr>
      </p:cxnSp>
      <p:sp>
        <p:nvSpPr>
          <p:cNvPr id="1329" name="Google Shape;1329;p51"/>
          <p:cNvSpPr txBox="1"/>
          <p:nvPr/>
        </p:nvSpPr>
        <p:spPr>
          <a:xfrm>
            <a:off x="3174800" y="1647825"/>
            <a:ext cx="3708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1800">
                <a:solidFill>
                  <a:srgbClr val="FF0000"/>
                </a:solidFill>
              </a:rPr>
              <a:t>Base cases</a:t>
            </a:r>
            <a:endParaRPr sz="1800">
              <a:solidFill>
                <a:srgbClr val="FF0000"/>
              </a:solidFill>
            </a:endParaRPr>
          </a:p>
        </p:txBody>
      </p:sp>
      <p:cxnSp>
        <p:nvCxnSpPr>
          <p:cNvPr id="1330" name="Google Shape;1330;p51"/>
          <p:cNvCxnSpPr/>
          <p:nvPr/>
        </p:nvCxnSpPr>
        <p:spPr>
          <a:xfrm rot="10800000">
            <a:off x="2701050" y="1521225"/>
            <a:ext cx="0" cy="714900"/>
          </a:xfrm>
          <a:prstGeom prst="straightConnector1">
            <a:avLst/>
          </a:prstGeom>
          <a:noFill/>
          <a:ln w="28575" cap="flat" cmpd="sng">
            <a:solidFill>
              <a:srgbClr val="FF0000"/>
            </a:solidFill>
            <a:prstDash val="solid"/>
            <a:round/>
            <a:headEnd type="none" w="med" len="med"/>
            <a:tailEnd type="none" w="med" len="med"/>
          </a:ln>
        </p:spPr>
      </p:cxnSp>
      <p:sp>
        <p:nvSpPr>
          <p:cNvPr id="1331" name="Google Shape;1331;p51"/>
          <p:cNvSpPr txBox="1"/>
          <p:nvPr/>
        </p:nvSpPr>
        <p:spPr>
          <a:xfrm>
            <a:off x="4379450" y="3373300"/>
            <a:ext cx="2965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1800">
                <a:solidFill>
                  <a:srgbClr val="FF0000"/>
                </a:solidFill>
              </a:rPr>
              <a:t>Recursive Calls</a:t>
            </a:r>
            <a:endParaRPr sz="1800">
              <a:solidFill>
                <a:srgbClr val="FF0000"/>
              </a:solidFill>
            </a:endParaRPr>
          </a:p>
        </p:txBody>
      </p:sp>
      <p:cxnSp>
        <p:nvCxnSpPr>
          <p:cNvPr id="1332" name="Google Shape;1332;p51"/>
          <p:cNvCxnSpPr/>
          <p:nvPr/>
        </p:nvCxnSpPr>
        <p:spPr>
          <a:xfrm rot="10800000">
            <a:off x="4518700" y="3590050"/>
            <a:ext cx="401100" cy="0"/>
          </a:xfrm>
          <a:prstGeom prst="straightConnector1">
            <a:avLst/>
          </a:prstGeom>
          <a:noFill/>
          <a:ln w="28575" cap="flat" cmpd="sng">
            <a:solidFill>
              <a:srgbClr val="FF0000"/>
            </a:solidFill>
            <a:prstDash val="solid"/>
            <a:round/>
            <a:headEnd type="none" w="med" len="med"/>
            <a:tailEnd type="none" w="med" len="med"/>
          </a:ln>
        </p:spPr>
      </p:cxnSp>
      <p:pic>
        <p:nvPicPr>
          <p:cNvPr id="1333" name="Google Shape;1333;p51"/>
          <p:cNvPicPr preferRelativeResize="0"/>
          <p:nvPr/>
        </p:nvPicPr>
        <p:blipFill>
          <a:blip r:embed="rId4">
            <a:alphaModFix/>
          </a:blip>
          <a:stretch>
            <a:fillRect/>
          </a:stretch>
        </p:blipFill>
        <p:spPr>
          <a:xfrm>
            <a:off x="7013452" y="1854501"/>
            <a:ext cx="1948724" cy="29101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pic>
        <p:nvPicPr>
          <p:cNvPr id="1171" name="Google Shape;1171;p34"/>
          <p:cNvPicPr preferRelativeResize="0"/>
          <p:nvPr/>
        </p:nvPicPr>
        <p:blipFill>
          <a:blip r:embed="rId3">
            <a:alphaModFix/>
          </a:blip>
          <a:stretch>
            <a:fillRect/>
          </a:stretch>
        </p:blipFill>
        <p:spPr>
          <a:xfrm>
            <a:off x="4275" y="2571750"/>
            <a:ext cx="5487227" cy="3086551"/>
          </a:xfrm>
          <a:prstGeom prst="rect">
            <a:avLst/>
          </a:prstGeom>
          <a:noFill/>
          <a:ln>
            <a:noFill/>
          </a:ln>
        </p:spPr>
      </p:pic>
      <p:pic>
        <p:nvPicPr>
          <p:cNvPr id="1172" name="Google Shape;1172;p34"/>
          <p:cNvPicPr preferRelativeResize="0"/>
          <p:nvPr/>
        </p:nvPicPr>
        <p:blipFill rotWithShape="1">
          <a:blip r:embed="rId4">
            <a:alphaModFix/>
          </a:blip>
          <a:srcRect l="2306" t="17267" r="12564" b="-1456"/>
          <a:stretch/>
        </p:blipFill>
        <p:spPr>
          <a:xfrm>
            <a:off x="-143050" y="-117625"/>
            <a:ext cx="5634552" cy="2951751"/>
          </a:xfrm>
          <a:prstGeom prst="rect">
            <a:avLst/>
          </a:prstGeom>
          <a:noFill/>
          <a:ln>
            <a:noFill/>
          </a:ln>
        </p:spPr>
      </p:pic>
      <p:pic>
        <p:nvPicPr>
          <p:cNvPr id="1173" name="Google Shape;1173;p34"/>
          <p:cNvPicPr preferRelativeResize="0"/>
          <p:nvPr/>
        </p:nvPicPr>
        <p:blipFill rotWithShape="1">
          <a:blip r:embed="rId5">
            <a:alphaModFix/>
          </a:blip>
          <a:srcRect l="1351" t="428"/>
          <a:stretch/>
        </p:blipFill>
        <p:spPr>
          <a:xfrm>
            <a:off x="5391350" y="696525"/>
            <a:ext cx="3810174" cy="3766700"/>
          </a:xfrm>
          <a:prstGeom prst="rect">
            <a:avLst/>
          </a:prstGeom>
          <a:noFill/>
          <a:ln>
            <a:noFill/>
          </a:ln>
        </p:spPr>
      </p:pic>
      <p:pic>
        <p:nvPicPr>
          <p:cNvPr id="1174" name="Google Shape;1174;p34"/>
          <p:cNvPicPr preferRelativeResize="0"/>
          <p:nvPr/>
        </p:nvPicPr>
        <p:blipFill>
          <a:blip r:embed="rId6">
            <a:alphaModFix/>
          </a:blip>
          <a:stretch>
            <a:fillRect/>
          </a:stretch>
        </p:blipFill>
        <p:spPr>
          <a:xfrm>
            <a:off x="165597" y="181024"/>
            <a:ext cx="3752873" cy="626700"/>
          </a:xfrm>
          <a:prstGeom prst="rect">
            <a:avLst/>
          </a:prstGeom>
          <a:noFill/>
          <a:ln>
            <a:noFill/>
          </a:ln>
        </p:spPr>
      </p:pic>
      <p:pic>
        <p:nvPicPr>
          <p:cNvPr id="1175" name="Google Shape;1175;p34"/>
          <p:cNvPicPr preferRelativeResize="0"/>
          <p:nvPr/>
        </p:nvPicPr>
        <p:blipFill>
          <a:blip r:embed="rId7">
            <a:alphaModFix/>
          </a:blip>
          <a:stretch>
            <a:fillRect/>
          </a:stretch>
        </p:blipFill>
        <p:spPr>
          <a:xfrm>
            <a:off x="5599250" y="3708400"/>
            <a:ext cx="3412450" cy="687200"/>
          </a:xfrm>
          <a:prstGeom prst="rect">
            <a:avLst/>
          </a:prstGeom>
          <a:noFill/>
          <a:ln w="76200" cap="flat" cmpd="sng">
            <a:solidFill>
              <a:srgbClr val="FFFFFF"/>
            </a:solidFill>
            <a:prstDash val="solid"/>
            <a:round/>
            <a:headEnd type="none" w="sm" len="sm"/>
            <a:tailEnd type="none" w="sm" len="sm"/>
          </a:ln>
        </p:spPr>
      </p:pic>
      <p:pic>
        <p:nvPicPr>
          <p:cNvPr id="1176" name="Google Shape;1176;p34"/>
          <p:cNvPicPr preferRelativeResize="0"/>
          <p:nvPr/>
        </p:nvPicPr>
        <p:blipFill>
          <a:blip r:embed="rId8">
            <a:alphaModFix/>
          </a:blip>
          <a:stretch>
            <a:fillRect/>
          </a:stretch>
        </p:blipFill>
        <p:spPr>
          <a:xfrm>
            <a:off x="232750" y="3362853"/>
            <a:ext cx="2317650" cy="1728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pic>
        <p:nvPicPr>
          <p:cNvPr id="1338" name="Google Shape;1338;p52"/>
          <p:cNvPicPr preferRelativeResize="0"/>
          <p:nvPr/>
        </p:nvPicPr>
        <p:blipFill>
          <a:blip r:embed="rId3">
            <a:alphaModFix/>
          </a:blip>
          <a:stretch>
            <a:fillRect/>
          </a:stretch>
        </p:blipFill>
        <p:spPr>
          <a:xfrm>
            <a:off x="102200" y="87450"/>
            <a:ext cx="3541000" cy="4968599"/>
          </a:xfrm>
          <a:prstGeom prst="rect">
            <a:avLst/>
          </a:prstGeom>
          <a:noFill/>
          <a:ln>
            <a:noFill/>
          </a:ln>
        </p:spPr>
      </p:pic>
      <p:sp>
        <p:nvSpPr>
          <p:cNvPr id="1339" name="Google Shape;1339;p52"/>
          <p:cNvSpPr txBox="1">
            <a:spLocks noGrp="1"/>
          </p:cNvSpPr>
          <p:nvPr>
            <p:ph type="title"/>
          </p:nvPr>
        </p:nvSpPr>
        <p:spPr>
          <a:xfrm>
            <a:off x="4687150" y="273850"/>
            <a:ext cx="3828300" cy="9942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None/>
            </a:pPr>
            <a:r>
              <a:rPr lang="nl"/>
              <a:t>Generative FizzBuzz</a:t>
            </a:r>
            <a:endParaRPr/>
          </a:p>
        </p:txBody>
      </p:sp>
      <p:pic>
        <p:nvPicPr>
          <p:cNvPr id="1340" name="Google Shape;1340;p52"/>
          <p:cNvPicPr preferRelativeResize="0"/>
          <p:nvPr/>
        </p:nvPicPr>
        <p:blipFill>
          <a:blip r:embed="rId4">
            <a:alphaModFix/>
          </a:blip>
          <a:stretch>
            <a:fillRect/>
          </a:stretch>
        </p:blipFill>
        <p:spPr>
          <a:xfrm>
            <a:off x="3795599" y="1420450"/>
            <a:ext cx="4080744" cy="3570651"/>
          </a:xfrm>
          <a:prstGeom prst="rect">
            <a:avLst/>
          </a:prstGeom>
          <a:noFill/>
          <a:ln>
            <a:noFill/>
          </a:ln>
        </p:spPr>
      </p:pic>
      <p:sp>
        <p:nvSpPr>
          <p:cNvPr id="1341" name="Google Shape;1341;p52"/>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nl"/>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pic>
        <p:nvPicPr>
          <p:cNvPr id="1346" name="Google Shape;1346;p53"/>
          <p:cNvPicPr preferRelativeResize="0"/>
          <p:nvPr/>
        </p:nvPicPr>
        <p:blipFill>
          <a:blip r:embed="rId3">
            <a:alphaModFix/>
          </a:blip>
          <a:stretch>
            <a:fillRect/>
          </a:stretch>
        </p:blipFill>
        <p:spPr>
          <a:xfrm>
            <a:off x="128800" y="109300"/>
            <a:ext cx="8926095" cy="4968599"/>
          </a:xfrm>
          <a:prstGeom prst="rect">
            <a:avLst/>
          </a:prstGeom>
          <a:noFill/>
          <a:ln>
            <a:noFill/>
          </a:ln>
        </p:spPr>
      </p:pic>
      <p:sp>
        <p:nvSpPr>
          <p:cNvPr id="1347" name="Google Shape;1347;p53"/>
          <p:cNvSpPr txBox="1">
            <a:spLocks noGrp="1"/>
          </p:cNvSpPr>
          <p:nvPr>
            <p:ph type="title"/>
          </p:nvPr>
        </p:nvSpPr>
        <p:spPr>
          <a:xfrm>
            <a:off x="4687150" y="273850"/>
            <a:ext cx="3828300" cy="9942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None/>
            </a:pPr>
            <a:r>
              <a:rPr lang="nl"/>
              <a:t>Generative FizzBuzz</a:t>
            </a:r>
            <a:endParaRPr/>
          </a:p>
        </p:txBody>
      </p:sp>
      <p:sp>
        <p:nvSpPr>
          <p:cNvPr id="1348" name="Google Shape;1348;p53"/>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nl"/>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The Team</a:t>
            </a:r>
            <a:endParaRPr/>
          </a:p>
        </p:txBody>
      </p:sp>
      <p:sp>
        <p:nvSpPr>
          <p:cNvPr id="1354" name="Google Shape;1354;p54"/>
          <p:cNvSpPr txBox="1">
            <a:spLocks noGrp="1"/>
          </p:cNvSpPr>
          <p:nvPr>
            <p:ph type="body" idx="1"/>
          </p:nvPr>
        </p:nvSpPr>
        <p:spPr>
          <a:xfrm>
            <a:off x="311700" y="3624319"/>
            <a:ext cx="2454000" cy="12813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1200"/>
              </a:spcAft>
              <a:buNone/>
            </a:pPr>
            <a:r>
              <a:rPr lang="nl"/>
              <a:t>Lennart Van Hirtum</a:t>
            </a:r>
            <a:br>
              <a:rPr lang="nl"/>
            </a:br>
            <a:r>
              <a:rPr lang="nl"/>
              <a:t>Lead Developer</a:t>
            </a:r>
            <a:br>
              <a:rPr lang="nl"/>
            </a:br>
            <a:r>
              <a:rPr lang="nl"/>
              <a:t>@ Paderborn (PC²)</a:t>
            </a:r>
            <a:endParaRPr/>
          </a:p>
        </p:txBody>
      </p:sp>
      <p:sp>
        <p:nvSpPr>
          <p:cNvPr id="1355" name="Google Shape;1355;p54"/>
          <p:cNvSpPr txBox="1">
            <a:spLocks noGrp="1"/>
          </p:cNvSpPr>
          <p:nvPr>
            <p:ph type="body" idx="1"/>
          </p:nvPr>
        </p:nvSpPr>
        <p:spPr>
          <a:xfrm>
            <a:off x="3086326" y="3624319"/>
            <a:ext cx="2454000" cy="1281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nl"/>
              <a:t>Patrick Beart</a:t>
            </a:r>
            <a:br>
              <a:rPr lang="nl"/>
            </a:br>
            <a:r>
              <a:rPr lang="nl"/>
              <a:t>@ KU Leuven</a:t>
            </a:r>
            <a:endParaRPr/>
          </a:p>
        </p:txBody>
      </p:sp>
      <p:sp>
        <p:nvSpPr>
          <p:cNvPr id="1356" name="Google Shape;1356;p54"/>
          <p:cNvSpPr txBox="1">
            <a:spLocks noGrp="1"/>
          </p:cNvSpPr>
          <p:nvPr>
            <p:ph type="body" idx="1"/>
          </p:nvPr>
        </p:nvSpPr>
        <p:spPr>
          <a:xfrm>
            <a:off x="6378300" y="2479925"/>
            <a:ext cx="2454000" cy="2573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nl"/>
              <a:t>Fabian Segref</a:t>
            </a:r>
            <a:br>
              <a:rPr lang="nl"/>
            </a:br>
            <a:r>
              <a:rPr lang="nl"/>
              <a:t>Marc Jonas Geweiler</a:t>
            </a:r>
            <a:br>
              <a:rPr lang="nl"/>
            </a:br>
            <a:r>
              <a:rPr lang="nl"/>
              <a:t>Tom Skarabis</a:t>
            </a:r>
            <a:br>
              <a:rPr lang="nl"/>
            </a:br>
            <a:r>
              <a:rPr lang="nl"/>
              <a:t>Tobias Hodapp</a:t>
            </a:r>
            <a:br>
              <a:rPr lang="nl"/>
            </a:br>
            <a:r>
              <a:rPr lang="nl"/>
              <a:t>Tim Siebert</a:t>
            </a:r>
            <a:br>
              <a:rPr lang="nl"/>
            </a:br>
            <a:r>
              <a:rPr lang="nl"/>
              <a:t>Reem Lababidi</a:t>
            </a:r>
            <a:br>
              <a:rPr lang="nl"/>
            </a:br>
            <a:r>
              <a:rPr lang="nl"/>
              <a:t>@ Paderborn</a:t>
            </a:r>
            <a:endParaRPr/>
          </a:p>
        </p:txBody>
      </p:sp>
      <p:sp>
        <p:nvSpPr>
          <p:cNvPr id="1357" name="Google Shape;1357;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l"/>
              <a:t>22</a:t>
            </a:fld>
            <a:endParaRPr/>
          </a:p>
        </p:txBody>
      </p:sp>
      <p:pic>
        <p:nvPicPr>
          <p:cNvPr id="1358" name="Google Shape;1358;p54"/>
          <p:cNvPicPr preferRelativeResize="0"/>
          <p:nvPr/>
        </p:nvPicPr>
        <p:blipFill>
          <a:blip r:embed="rId3">
            <a:alphaModFix/>
          </a:blip>
          <a:stretch>
            <a:fillRect/>
          </a:stretch>
        </p:blipFill>
        <p:spPr>
          <a:xfrm>
            <a:off x="5799007" y="133675"/>
            <a:ext cx="3269443" cy="2160900"/>
          </a:xfrm>
          <a:prstGeom prst="rect">
            <a:avLst/>
          </a:prstGeom>
          <a:noFill/>
          <a:ln>
            <a:noFill/>
          </a:ln>
        </p:spPr>
      </p:pic>
      <p:pic>
        <p:nvPicPr>
          <p:cNvPr id="1359" name="Google Shape;1359;p54"/>
          <p:cNvPicPr preferRelativeResize="0"/>
          <p:nvPr/>
        </p:nvPicPr>
        <p:blipFill>
          <a:blip r:embed="rId4">
            <a:alphaModFix/>
          </a:blip>
          <a:stretch>
            <a:fillRect/>
          </a:stretch>
        </p:blipFill>
        <p:spPr>
          <a:xfrm>
            <a:off x="714800" y="1141360"/>
            <a:ext cx="1647800" cy="2359325"/>
          </a:xfrm>
          <a:prstGeom prst="rect">
            <a:avLst/>
          </a:prstGeom>
          <a:noFill/>
          <a:ln>
            <a:noFill/>
          </a:ln>
        </p:spPr>
      </p:pic>
      <p:pic>
        <p:nvPicPr>
          <p:cNvPr id="1360" name="Google Shape;1360;p54"/>
          <p:cNvPicPr preferRelativeResize="0"/>
          <p:nvPr/>
        </p:nvPicPr>
        <p:blipFill>
          <a:blip r:embed="rId5">
            <a:alphaModFix/>
          </a:blip>
          <a:stretch>
            <a:fillRect/>
          </a:stretch>
        </p:blipFill>
        <p:spPr>
          <a:xfrm>
            <a:off x="3162425" y="1170125"/>
            <a:ext cx="2301795" cy="230179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365" name="Google Shape;1365;p55"/>
          <p:cNvPicPr preferRelativeResize="0"/>
          <p:nvPr/>
        </p:nvPicPr>
        <p:blipFill>
          <a:blip r:embed="rId3">
            <a:alphaModFix/>
          </a:blip>
          <a:stretch>
            <a:fillRect/>
          </a:stretch>
        </p:blipFill>
        <p:spPr>
          <a:xfrm>
            <a:off x="6188875" y="291800"/>
            <a:ext cx="2848600" cy="2848600"/>
          </a:xfrm>
          <a:prstGeom prst="rect">
            <a:avLst/>
          </a:prstGeom>
          <a:noFill/>
          <a:ln>
            <a:noFill/>
          </a:ln>
        </p:spPr>
      </p:pic>
      <p:sp>
        <p:nvSpPr>
          <p:cNvPr id="1366" name="Google Shape;1366;p55"/>
          <p:cNvSpPr/>
          <p:nvPr/>
        </p:nvSpPr>
        <p:spPr>
          <a:xfrm>
            <a:off x="601674" y="690788"/>
            <a:ext cx="5273400" cy="48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1800">
                <a:latin typeface="Courier New"/>
                <a:ea typeface="Courier New"/>
                <a:cs typeface="Courier New"/>
                <a:sym typeface="Courier New"/>
              </a:rPr>
              <a:t>cargo install sus_compiler</a:t>
            </a:r>
            <a:endParaRPr sz="1800">
              <a:latin typeface="Courier New"/>
              <a:ea typeface="Courier New"/>
              <a:cs typeface="Courier New"/>
              <a:sym typeface="Courier New"/>
            </a:endParaRPr>
          </a:p>
        </p:txBody>
      </p:sp>
      <p:sp>
        <p:nvSpPr>
          <p:cNvPr id="1367" name="Google Shape;1367;p55"/>
          <p:cNvSpPr/>
          <p:nvPr/>
        </p:nvSpPr>
        <p:spPr>
          <a:xfrm>
            <a:off x="601674" y="2254213"/>
            <a:ext cx="5273400" cy="48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1800">
                <a:latin typeface="Courier New"/>
                <a:ea typeface="Courier New"/>
                <a:cs typeface="Courier New"/>
                <a:sym typeface="Courier New"/>
              </a:rPr>
              <a:t>ext install LennartVanHirtum.sus-lsp</a:t>
            </a:r>
            <a:endParaRPr sz="1800">
              <a:latin typeface="Courier New"/>
              <a:ea typeface="Courier New"/>
              <a:cs typeface="Courier New"/>
              <a:sym typeface="Courier New"/>
            </a:endParaRPr>
          </a:p>
        </p:txBody>
      </p:sp>
      <p:sp>
        <p:nvSpPr>
          <p:cNvPr id="1368" name="Google Shape;1368;p55"/>
          <p:cNvSpPr txBox="1"/>
          <p:nvPr/>
        </p:nvSpPr>
        <p:spPr>
          <a:xfrm>
            <a:off x="647549" y="703538"/>
            <a:ext cx="3345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1369" name="Google Shape;1369;p55"/>
          <p:cNvPicPr preferRelativeResize="0"/>
          <p:nvPr/>
        </p:nvPicPr>
        <p:blipFill>
          <a:blip r:embed="rId4">
            <a:alphaModFix/>
          </a:blip>
          <a:stretch>
            <a:fillRect/>
          </a:stretch>
        </p:blipFill>
        <p:spPr>
          <a:xfrm>
            <a:off x="601674" y="1491262"/>
            <a:ext cx="1692874" cy="677150"/>
          </a:xfrm>
          <a:prstGeom prst="rect">
            <a:avLst/>
          </a:prstGeom>
          <a:noFill/>
          <a:ln>
            <a:noFill/>
          </a:ln>
        </p:spPr>
      </p:pic>
      <p:sp>
        <p:nvSpPr>
          <p:cNvPr id="1370" name="Google Shape;1370;p55"/>
          <p:cNvSpPr txBox="1"/>
          <p:nvPr/>
        </p:nvSpPr>
        <p:spPr>
          <a:xfrm>
            <a:off x="267525" y="3456325"/>
            <a:ext cx="8399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3600">
                <a:solidFill>
                  <a:schemeClr val="accent1"/>
                </a:solidFill>
              </a:rPr>
              <a:t>github.com/pc2/sus-compiler</a:t>
            </a:r>
            <a:endParaRPr sz="3600">
              <a:solidFill>
                <a:schemeClr val="accent1"/>
              </a:solidFill>
            </a:endParaRPr>
          </a:p>
        </p:txBody>
      </p:sp>
      <p:sp>
        <p:nvSpPr>
          <p:cNvPr id="1371" name="Google Shape;1371;p55"/>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nl"/>
              <a:t>23</a:t>
            </a:fld>
            <a:endParaRPr/>
          </a:p>
        </p:txBody>
      </p:sp>
      <p:pic>
        <p:nvPicPr>
          <p:cNvPr id="1372" name="Google Shape;1372;p55"/>
          <p:cNvPicPr preferRelativeResize="0"/>
          <p:nvPr/>
        </p:nvPicPr>
        <p:blipFill>
          <a:blip r:embed="rId5">
            <a:alphaModFix/>
          </a:blip>
          <a:stretch>
            <a:fillRect/>
          </a:stretch>
        </p:blipFill>
        <p:spPr>
          <a:xfrm>
            <a:off x="6667956" y="3192642"/>
            <a:ext cx="1890450" cy="15223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35"/>
          <p:cNvSpPr txBox="1">
            <a:spLocks noGrp="1"/>
          </p:cNvSpPr>
          <p:nvPr>
            <p:ph type="body" idx="1"/>
          </p:nvPr>
        </p:nvSpPr>
        <p:spPr>
          <a:xfrm>
            <a:off x="174650" y="2791675"/>
            <a:ext cx="4525500" cy="2142600"/>
          </a:xfrm>
          <a:prstGeom prst="rect">
            <a:avLst/>
          </a:prstGeom>
        </p:spPr>
        <p:txBody>
          <a:bodyPr spcFirstLastPara="1" wrap="square" lIns="91425" tIns="91425" rIns="91425" bIns="91425" anchor="t" anchorCtr="0">
            <a:normAutofit fontScale="85000" lnSpcReduction="20000"/>
          </a:bodyPr>
          <a:lstStyle/>
          <a:p>
            <a:pPr marL="0" lvl="0" indent="0" algn="l" rtl="0">
              <a:lnSpc>
                <a:spcPct val="95000"/>
              </a:lnSpc>
              <a:spcBef>
                <a:spcPts val="0"/>
              </a:spcBef>
              <a:spcAft>
                <a:spcPts val="0"/>
              </a:spcAft>
              <a:buNone/>
            </a:pPr>
            <a:r>
              <a:rPr lang="nl" sz="1030" b="1"/>
              <a:t>Research</a:t>
            </a:r>
            <a:endParaRPr sz="1030"/>
          </a:p>
          <a:p>
            <a:pPr marL="0" lvl="0" indent="0" algn="l" rtl="0">
              <a:lnSpc>
                <a:spcPct val="95000"/>
              </a:lnSpc>
              <a:spcBef>
                <a:spcPts val="1200"/>
              </a:spcBef>
              <a:spcAft>
                <a:spcPts val="0"/>
              </a:spcAft>
              <a:buNone/>
            </a:pPr>
            <a:r>
              <a:rPr lang="nl" sz="1030">
                <a:solidFill>
                  <a:srgbClr val="434343"/>
                </a:solidFill>
              </a:rPr>
              <a:t>Shallow water simulation: finite element solver</a:t>
            </a:r>
            <a:endParaRPr sz="1030">
              <a:solidFill>
                <a:srgbClr val="434343"/>
              </a:solidFill>
            </a:endParaRPr>
          </a:p>
          <a:p>
            <a:pPr marL="0" lvl="0" indent="0" algn="l" rtl="0">
              <a:lnSpc>
                <a:spcPct val="95000"/>
              </a:lnSpc>
              <a:spcBef>
                <a:spcPts val="1200"/>
              </a:spcBef>
              <a:spcAft>
                <a:spcPts val="0"/>
              </a:spcAft>
              <a:buNone/>
            </a:pPr>
            <a:r>
              <a:rPr lang="nl" sz="1030">
                <a:solidFill>
                  <a:srgbClr val="434343"/>
                </a:solidFill>
              </a:rPr>
              <a:t>Computational chemistry (CP2K): iterative matrix function computation</a:t>
            </a:r>
            <a:endParaRPr sz="1030">
              <a:solidFill>
                <a:srgbClr val="434343"/>
              </a:solidFill>
            </a:endParaRPr>
          </a:p>
          <a:p>
            <a:pPr marL="0" lvl="0" indent="0" algn="l" rtl="0">
              <a:lnSpc>
                <a:spcPct val="95000"/>
              </a:lnSpc>
              <a:spcBef>
                <a:spcPts val="1200"/>
              </a:spcBef>
              <a:spcAft>
                <a:spcPts val="0"/>
              </a:spcAft>
              <a:buNone/>
            </a:pPr>
            <a:r>
              <a:rPr lang="nl" sz="1030">
                <a:solidFill>
                  <a:srgbClr val="434343"/>
                </a:solidFill>
              </a:rPr>
              <a:t>N-Body solver: strong scaling for small gravitational N-Body problems</a:t>
            </a:r>
            <a:endParaRPr sz="1030">
              <a:solidFill>
                <a:srgbClr val="434343"/>
              </a:solidFill>
            </a:endParaRPr>
          </a:p>
          <a:p>
            <a:pPr marL="0" lvl="0" indent="0" algn="l" rtl="0">
              <a:lnSpc>
                <a:spcPct val="115000"/>
              </a:lnSpc>
              <a:spcBef>
                <a:spcPts val="1200"/>
              </a:spcBef>
              <a:spcAft>
                <a:spcPts val="0"/>
              </a:spcAft>
              <a:buNone/>
            </a:pPr>
            <a:r>
              <a:rPr lang="nl" sz="1030">
                <a:solidFill>
                  <a:srgbClr val="434343"/>
                </a:solidFill>
              </a:rPr>
              <a:t>Parallel HPC challenge benchmarks:</a:t>
            </a:r>
            <a:br>
              <a:rPr lang="nl" sz="1030">
                <a:solidFill>
                  <a:srgbClr val="434343"/>
                </a:solidFill>
              </a:rPr>
            </a:br>
            <a:r>
              <a:rPr lang="nl" sz="1030">
                <a:solidFill>
                  <a:srgbClr val="434343"/>
                </a:solidFill>
              </a:rPr>
              <a:t>(b_eff, FFT, GEMM, LINPACK, PTRANS, RandomAccess, Stream)</a:t>
            </a:r>
            <a:endParaRPr sz="1030">
              <a:solidFill>
                <a:srgbClr val="434343"/>
              </a:solidFill>
            </a:endParaRPr>
          </a:p>
          <a:p>
            <a:pPr marL="0" lvl="0" indent="0" algn="l" rtl="0">
              <a:lnSpc>
                <a:spcPct val="95000"/>
              </a:lnSpc>
              <a:spcBef>
                <a:spcPts val="1200"/>
              </a:spcBef>
              <a:spcAft>
                <a:spcPts val="0"/>
              </a:spcAft>
              <a:buNone/>
            </a:pPr>
            <a:r>
              <a:rPr lang="nl" sz="1030">
                <a:solidFill>
                  <a:srgbClr val="434343"/>
                </a:solidFill>
              </a:rPr>
              <a:t>Libraries: stencils, matrix multiplication, 3D FFT</a:t>
            </a:r>
            <a:endParaRPr sz="1030">
              <a:solidFill>
                <a:srgbClr val="434343"/>
              </a:solidFill>
            </a:endParaRPr>
          </a:p>
          <a:p>
            <a:pPr marL="0" lvl="0" indent="0" algn="l" rtl="0">
              <a:lnSpc>
                <a:spcPct val="95000"/>
              </a:lnSpc>
              <a:spcBef>
                <a:spcPts val="1200"/>
              </a:spcBef>
              <a:spcAft>
                <a:spcPts val="1200"/>
              </a:spcAft>
              <a:buNone/>
            </a:pPr>
            <a:r>
              <a:rPr lang="nl" sz="1030">
                <a:solidFill>
                  <a:srgbClr val="434343"/>
                </a:solidFill>
              </a:rPr>
              <a:t>Discrete mathematics: Computing Dedekind Numbers</a:t>
            </a:r>
            <a:endParaRPr sz="1030">
              <a:solidFill>
                <a:srgbClr val="434343"/>
              </a:solidFill>
            </a:endParaRPr>
          </a:p>
        </p:txBody>
      </p:sp>
      <p:pic>
        <p:nvPicPr>
          <p:cNvPr id="1182" name="Google Shape;1182;p35"/>
          <p:cNvPicPr preferRelativeResize="0"/>
          <p:nvPr/>
        </p:nvPicPr>
        <p:blipFill>
          <a:blip r:embed="rId3">
            <a:alphaModFix/>
          </a:blip>
          <a:stretch>
            <a:fillRect/>
          </a:stretch>
        </p:blipFill>
        <p:spPr>
          <a:xfrm>
            <a:off x="4811950" y="121925"/>
            <a:ext cx="4143374" cy="2352675"/>
          </a:xfrm>
          <a:prstGeom prst="rect">
            <a:avLst/>
          </a:prstGeom>
          <a:noFill/>
          <a:ln>
            <a:noFill/>
          </a:ln>
        </p:spPr>
      </p:pic>
      <p:pic>
        <p:nvPicPr>
          <p:cNvPr id="1183" name="Google Shape;1183;p35"/>
          <p:cNvPicPr preferRelativeResize="0"/>
          <p:nvPr/>
        </p:nvPicPr>
        <p:blipFill>
          <a:blip r:embed="rId4">
            <a:alphaModFix/>
          </a:blip>
          <a:stretch>
            <a:fillRect/>
          </a:stretch>
        </p:blipFill>
        <p:spPr>
          <a:xfrm>
            <a:off x="4811950" y="2670725"/>
            <a:ext cx="4143374" cy="2333625"/>
          </a:xfrm>
          <a:prstGeom prst="rect">
            <a:avLst/>
          </a:prstGeom>
          <a:noFill/>
          <a:ln>
            <a:noFill/>
          </a:ln>
        </p:spPr>
      </p:pic>
      <p:sp>
        <p:nvSpPr>
          <p:cNvPr id="1184" name="Google Shape;1184;p35"/>
          <p:cNvSpPr txBox="1">
            <a:spLocks noGrp="1"/>
          </p:cNvSpPr>
          <p:nvPr>
            <p:ph type="body" idx="1"/>
          </p:nvPr>
        </p:nvSpPr>
        <p:spPr>
          <a:xfrm>
            <a:off x="174650" y="1421350"/>
            <a:ext cx="4525500" cy="12867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0"/>
              </a:spcAft>
              <a:buNone/>
            </a:pPr>
            <a:r>
              <a:rPr lang="nl" sz="1030" b="1"/>
              <a:t>Noctua 2</a:t>
            </a:r>
            <a:endParaRPr sz="1030" b="1"/>
          </a:p>
          <a:p>
            <a:pPr marL="457200" lvl="0" indent="-298450" algn="l" rtl="0">
              <a:spcBef>
                <a:spcPts val="1200"/>
              </a:spcBef>
              <a:spcAft>
                <a:spcPts val="0"/>
              </a:spcAft>
              <a:buClr>
                <a:srgbClr val="434343"/>
              </a:buClr>
              <a:buSzPts val="1100"/>
              <a:buChar char="●"/>
            </a:pPr>
            <a:r>
              <a:rPr lang="nl" sz="1000">
                <a:solidFill>
                  <a:srgbClr val="434343"/>
                </a:solidFill>
              </a:rPr>
              <a:t>1124 Server, AMD Milan CPUs with 128 Cores</a:t>
            </a:r>
            <a:endParaRPr sz="1000">
              <a:solidFill>
                <a:srgbClr val="434343"/>
              </a:solidFill>
            </a:endParaRPr>
          </a:p>
          <a:p>
            <a:pPr marL="457200" lvl="0" indent="-298450" algn="l" rtl="0">
              <a:spcBef>
                <a:spcPts val="0"/>
              </a:spcBef>
              <a:spcAft>
                <a:spcPts val="0"/>
              </a:spcAft>
              <a:buClr>
                <a:srgbClr val="434343"/>
              </a:buClr>
              <a:buSzPts val="1100"/>
              <a:buChar char="●"/>
            </a:pPr>
            <a:r>
              <a:rPr lang="nl" sz="1000">
                <a:solidFill>
                  <a:srgbClr val="434343"/>
                </a:solidFill>
              </a:rPr>
              <a:t>128 NVIDIA A100 GPU Accelerators</a:t>
            </a:r>
            <a:endParaRPr sz="1000">
              <a:solidFill>
                <a:srgbClr val="434343"/>
              </a:solidFill>
            </a:endParaRPr>
          </a:p>
          <a:p>
            <a:pPr marL="457200" lvl="0" indent="-298450" algn="l" rtl="0">
              <a:spcBef>
                <a:spcPts val="0"/>
              </a:spcBef>
              <a:spcAft>
                <a:spcPts val="0"/>
              </a:spcAft>
              <a:buClr>
                <a:srgbClr val="434343"/>
              </a:buClr>
              <a:buSzPts val="1100"/>
              <a:buChar char="●"/>
            </a:pPr>
            <a:r>
              <a:rPr lang="nl" sz="1000">
                <a:solidFill>
                  <a:srgbClr val="434343"/>
                </a:solidFill>
              </a:rPr>
              <a:t>48 Xilinx Alveo FPGA Hardware Accelerators</a:t>
            </a:r>
            <a:endParaRPr sz="1000">
              <a:solidFill>
                <a:srgbClr val="434343"/>
              </a:solidFill>
            </a:endParaRPr>
          </a:p>
          <a:p>
            <a:pPr marL="457200" lvl="0" indent="-292100" algn="l" rtl="0">
              <a:spcBef>
                <a:spcPts val="0"/>
              </a:spcBef>
              <a:spcAft>
                <a:spcPts val="0"/>
              </a:spcAft>
              <a:buClr>
                <a:srgbClr val="434343"/>
              </a:buClr>
              <a:buSzPts val="1000"/>
              <a:buChar char="●"/>
            </a:pPr>
            <a:r>
              <a:rPr lang="nl" sz="1000">
                <a:solidFill>
                  <a:srgbClr val="434343"/>
                </a:solidFill>
              </a:rPr>
              <a:t>32 Intel Stratix 2800 GX FPGA Hardware Accelerators</a:t>
            </a:r>
            <a:endParaRPr sz="1000">
              <a:solidFill>
                <a:srgbClr val="434343"/>
              </a:solidFill>
            </a:endParaRPr>
          </a:p>
        </p:txBody>
      </p:sp>
      <p:pic>
        <p:nvPicPr>
          <p:cNvPr id="1185" name="Google Shape;1185;p35"/>
          <p:cNvPicPr preferRelativeResize="0"/>
          <p:nvPr/>
        </p:nvPicPr>
        <p:blipFill>
          <a:blip r:embed="rId5">
            <a:alphaModFix/>
          </a:blip>
          <a:stretch>
            <a:fillRect/>
          </a:stretch>
        </p:blipFill>
        <p:spPr>
          <a:xfrm>
            <a:off x="84821" y="121925"/>
            <a:ext cx="2048824" cy="1268949"/>
          </a:xfrm>
          <a:prstGeom prst="rect">
            <a:avLst/>
          </a:prstGeom>
          <a:noFill/>
          <a:ln>
            <a:noFill/>
          </a:ln>
        </p:spPr>
      </p:pic>
      <p:pic>
        <p:nvPicPr>
          <p:cNvPr id="1186" name="Google Shape;1186;p35"/>
          <p:cNvPicPr preferRelativeResize="0"/>
          <p:nvPr/>
        </p:nvPicPr>
        <p:blipFill>
          <a:blip r:embed="rId6">
            <a:alphaModFix/>
          </a:blip>
          <a:stretch>
            <a:fillRect/>
          </a:stretch>
        </p:blipFill>
        <p:spPr>
          <a:xfrm>
            <a:off x="2412675" y="51025"/>
            <a:ext cx="2287468" cy="1286701"/>
          </a:xfrm>
          <a:prstGeom prst="rect">
            <a:avLst/>
          </a:prstGeom>
          <a:noFill/>
          <a:ln>
            <a:noFill/>
          </a:ln>
        </p:spPr>
      </p:pic>
      <p:sp>
        <p:nvSpPr>
          <p:cNvPr id="1187" name="Google Shape;118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l"/>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The promise of HLS</a:t>
            </a:r>
            <a:endParaRPr/>
          </a:p>
        </p:txBody>
      </p:sp>
      <p:sp>
        <p:nvSpPr>
          <p:cNvPr id="1193" name="Google Shape;1193;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nl"/>
              <a:t>Write simple imperative code in C++</a:t>
            </a:r>
            <a:endParaRPr/>
          </a:p>
          <a:p>
            <a:pPr marL="457200" lvl="0" indent="-342900" algn="l" rtl="0">
              <a:spcBef>
                <a:spcPts val="0"/>
              </a:spcBef>
              <a:spcAft>
                <a:spcPts val="0"/>
              </a:spcAft>
              <a:buSzPts val="1800"/>
              <a:buChar char="-"/>
            </a:pPr>
            <a:r>
              <a:rPr lang="nl"/>
              <a:t>Clever compiler will turn it into efficient Hardware</a:t>
            </a:r>
            <a:endParaRPr/>
          </a:p>
        </p:txBody>
      </p:sp>
      <p:pic>
        <p:nvPicPr>
          <p:cNvPr id="1194" name="Google Shape;1194;p36"/>
          <p:cNvPicPr preferRelativeResize="0"/>
          <p:nvPr/>
        </p:nvPicPr>
        <p:blipFill>
          <a:blip r:embed="rId3">
            <a:alphaModFix/>
          </a:blip>
          <a:stretch>
            <a:fillRect/>
          </a:stretch>
        </p:blipFill>
        <p:spPr>
          <a:xfrm>
            <a:off x="1192775" y="2410875"/>
            <a:ext cx="2825750" cy="1883825"/>
          </a:xfrm>
          <a:prstGeom prst="rect">
            <a:avLst/>
          </a:prstGeom>
          <a:noFill/>
          <a:ln>
            <a:noFill/>
          </a:ln>
        </p:spPr>
      </p:pic>
      <p:pic>
        <p:nvPicPr>
          <p:cNvPr id="1195" name="Google Shape;1195;p36"/>
          <p:cNvPicPr preferRelativeResize="0"/>
          <p:nvPr/>
        </p:nvPicPr>
        <p:blipFill>
          <a:blip r:embed="rId4">
            <a:alphaModFix/>
          </a:blip>
          <a:stretch>
            <a:fillRect/>
          </a:stretch>
        </p:blipFill>
        <p:spPr>
          <a:xfrm>
            <a:off x="5249325" y="2732600"/>
            <a:ext cx="2777074" cy="15621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What Hardware Design at PC2 looks like right now</a:t>
            </a:r>
            <a:endParaRPr/>
          </a:p>
        </p:txBody>
      </p:sp>
      <p:sp>
        <p:nvSpPr>
          <p:cNvPr id="1201" name="Google Shape;1201;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02" name="Google Shape;1202;p37"/>
          <p:cNvPicPr preferRelativeResize="0"/>
          <p:nvPr/>
        </p:nvPicPr>
        <p:blipFill>
          <a:blip r:embed="rId3">
            <a:alphaModFix/>
          </a:blip>
          <a:stretch>
            <a:fillRect/>
          </a:stretch>
        </p:blipFill>
        <p:spPr>
          <a:xfrm>
            <a:off x="924138" y="1152476"/>
            <a:ext cx="7295724" cy="3469751"/>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38"/>
          <p:cNvSpPr txBox="1">
            <a:spLocks noGrp="1"/>
          </p:cNvSpPr>
          <p:nvPr>
            <p:ph type="body" idx="1"/>
          </p:nvPr>
        </p:nvSpPr>
        <p:spPr>
          <a:xfrm>
            <a:off x="311700" y="271125"/>
            <a:ext cx="5927400" cy="4560300"/>
          </a:xfrm>
          <a:prstGeom prst="rect">
            <a:avLst/>
          </a:prstGeom>
        </p:spPr>
        <p:txBody>
          <a:bodyPr spcFirstLastPara="1" wrap="square" lIns="91425" tIns="91425" rIns="91425" bIns="91425" anchor="t" anchorCtr="0">
            <a:normAutofit/>
          </a:bodyPr>
          <a:lstStyle/>
          <a:p>
            <a:pPr marL="0" lvl="0" indent="0" algn="l" rtl="0">
              <a:lnSpc>
                <a:spcPct val="105000"/>
              </a:lnSpc>
              <a:spcBef>
                <a:spcPts val="0"/>
              </a:spcBef>
              <a:spcAft>
                <a:spcPts val="0"/>
              </a:spcAft>
              <a:buNone/>
            </a:pPr>
            <a:r>
              <a:rPr lang="nl" sz="2300">
                <a:solidFill>
                  <a:schemeClr val="dk1"/>
                </a:solidFill>
              </a:rPr>
              <a:t>HLS is incredibly powerful</a:t>
            </a:r>
            <a:endParaRPr sz="2300">
              <a:solidFill>
                <a:schemeClr val="dk1"/>
              </a:solidFill>
            </a:endParaRPr>
          </a:p>
          <a:p>
            <a:pPr marL="457200" lvl="0" indent="-336550" algn="l" rtl="0">
              <a:lnSpc>
                <a:spcPct val="105000"/>
              </a:lnSpc>
              <a:spcBef>
                <a:spcPts val="1200"/>
              </a:spcBef>
              <a:spcAft>
                <a:spcPts val="0"/>
              </a:spcAft>
              <a:buSzPts val="1700"/>
              <a:buChar char="-"/>
            </a:pPr>
            <a:r>
              <a:rPr lang="nl" sz="1700"/>
              <a:t>Automatic pipelining</a:t>
            </a:r>
            <a:endParaRPr sz="1700"/>
          </a:p>
          <a:p>
            <a:pPr marL="457200" lvl="0" indent="-336550" algn="l" rtl="0">
              <a:lnSpc>
                <a:spcPct val="105000"/>
              </a:lnSpc>
              <a:spcBef>
                <a:spcPts val="0"/>
              </a:spcBef>
              <a:spcAft>
                <a:spcPts val="0"/>
              </a:spcAft>
              <a:buSzPts val="1700"/>
              <a:buChar char="-"/>
            </a:pPr>
            <a:r>
              <a:rPr lang="nl" sz="1700"/>
              <a:t>Automatic control flow from imperative constructs</a:t>
            </a:r>
            <a:endParaRPr sz="1700"/>
          </a:p>
          <a:p>
            <a:pPr marL="457200" lvl="0" indent="-336550" algn="l" rtl="0">
              <a:lnSpc>
                <a:spcPct val="105000"/>
              </a:lnSpc>
              <a:spcBef>
                <a:spcPts val="0"/>
              </a:spcBef>
              <a:spcAft>
                <a:spcPts val="0"/>
              </a:spcAft>
              <a:buSzPts val="1700"/>
              <a:buChar char="-"/>
            </a:pPr>
            <a:r>
              <a:rPr lang="nl" sz="1700"/>
              <a:t>Test code as software first, then synthesize</a:t>
            </a:r>
            <a:endParaRPr sz="1700"/>
          </a:p>
          <a:p>
            <a:pPr marL="0" lvl="0" indent="0" algn="l" rtl="0">
              <a:lnSpc>
                <a:spcPct val="105000"/>
              </a:lnSpc>
              <a:spcBef>
                <a:spcPts val="1200"/>
              </a:spcBef>
              <a:spcAft>
                <a:spcPts val="0"/>
              </a:spcAft>
              <a:buNone/>
            </a:pPr>
            <a:r>
              <a:rPr lang="nl" sz="2300">
                <a:solidFill>
                  <a:schemeClr val="dk1"/>
                </a:solidFill>
              </a:rPr>
              <a:t>But</a:t>
            </a:r>
            <a:endParaRPr sz="2300">
              <a:solidFill>
                <a:schemeClr val="dk1"/>
              </a:solidFill>
            </a:endParaRPr>
          </a:p>
          <a:p>
            <a:pPr marL="457200" lvl="0" indent="-336550" algn="l" rtl="0">
              <a:lnSpc>
                <a:spcPct val="105000"/>
              </a:lnSpc>
              <a:spcBef>
                <a:spcPts val="1200"/>
              </a:spcBef>
              <a:spcAft>
                <a:spcPts val="0"/>
              </a:spcAft>
              <a:buSzPts val="1700"/>
              <a:buChar char="-"/>
            </a:pPr>
            <a:r>
              <a:rPr lang="nl" sz="1700"/>
              <a:t>It requires a LOT of tinkering and #pragmas to get right</a:t>
            </a:r>
            <a:endParaRPr sz="1700"/>
          </a:p>
          <a:p>
            <a:pPr marL="457200" lvl="0" indent="-336550" algn="l" rtl="0">
              <a:lnSpc>
                <a:spcPct val="105000"/>
              </a:lnSpc>
              <a:spcBef>
                <a:spcPts val="0"/>
              </a:spcBef>
              <a:spcAft>
                <a:spcPts val="0"/>
              </a:spcAft>
              <a:buSzPts val="1700"/>
              <a:buChar char="-"/>
            </a:pPr>
            <a:r>
              <a:rPr lang="nl" sz="1700"/>
              <a:t>Code does not intuitively map to generated hardware</a:t>
            </a:r>
            <a:endParaRPr sz="1700"/>
          </a:p>
          <a:p>
            <a:pPr marL="457200" lvl="0" indent="-336550" algn="l" rtl="0">
              <a:lnSpc>
                <a:spcPct val="105000"/>
              </a:lnSpc>
              <a:spcBef>
                <a:spcPts val="0"/>
              </a:spcBef>
              <a:spcAft>
                <a:spcPts val="0"/>
              </a:spcAft>
              <a:buSzPts val="1700"/>
              <a:buChar char="-"/>
            </a:pPr>
            <a:r>
              <a:rPr lang="nl" sz="1700"/>
              <a:t>Debugging timing failures is nearly impossible</a:t>
            </a:r>
            <a:endParaRPr sz="1700"/>
          </a:p>
          <a:p>
            <a:pPr marL="0" lvl="0" indent="0" algn="l" rtl="0">
              <a:lnSpc>
                <a:spcPct val="105000"/>
              </a:lnSpc>
              <a:spcBef>
                <a:spcPts val="1200"/>
              </a:spcBef>
              <a:spcAft>
                <a:spcPts val="0"/>
              </a:spcAft>
              <a:buNone/>
            </a:pPr>
            <a:r>
              <a:rPr lang="nl" sz="2300">
                <a:solidFill>
                  <a:schemeClr val="dk1"/>
                </a:solidFill>
              </a:rPr>
              <a:t>I believe</a:t>
            </a:r>
            <a:endParaRPr sz="2300">
              <a:solidFill>
                <a:schemeClr val="dk1"/>
              </a:solidFill>
            </a:endParaRPr>
          </a:p>
          <a:p>
            <a:pPr marL="457200" lvl="0" indent="0" algn="l" rtl="0">
              <a:lnSpc>
                <a:spcPct val="105000"/>
              </a:lnSpc>
              <a:spcBef>
                <a:spcPts val="1200"/>
              </a:spcBef>
              <a:spcAft>
                <a:spcPts val="1200"/>
              </a:spcAft>
              <a:buNone/>
            </a:pPr>
            <a:r>
              <a:rPr lang="nl" sz="2000"/>
              <a:t>It is possible to nearly match HLS in ease of use with an RTL language</a:t>
            </a:r>
            <a:endParaRPr sz="1900"/>
          </a:p>
        </p:txBody>
      </p:sp>
      <p:pic>
        <p:nvPicPr>
          <p:cNvPr id="1208" name="Google Shape;1208;p38"/>
          <p:cNvPicPr preferRelativeResize="0"/>
          <p:nvPr/>
        </p:nvPicPr>
        <p:blipFill>
          <a:blip r:embed="rId3">
            <a:alphaModFix/>
          </a:blip>
          <a:stretch>
            <a:fillRect/>
          </a:stretch>
        </p:blipFill>
        <p:spPr>
          <a:xfrm>
            <a:off x="6239100" y="322625"/>
            <a:ext cx="2551800" cy="39647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0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0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0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0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So what would an RTL language need to replace HLS?</a:t>
            </a:r>
            <a:endParaRPr/>
          </a:p>
        </p:txBody>
      </p:sp>
      <p:sp>
        <p:nvSpPr>
          <p:cNvPr id="1214" name="Google Shape;1214;p39"/>
          <p:cNvSpPr txBox="1">
            <a:spLocks noGrp="1"/>
          </p:cNvSpPr>
          <p:nvPr>
            <p:ph type="body" idx="1"/>
          </p:nvPr>
        </p:nvSpPr>
        <p:spPr>
          <a:xfrm>
            <a:off x="311700" y="1152475"/>
            <a:ext cx="5183100" cy="3844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nl" b="1" dirty="0"/>
              <a:t>Pipelining</a:t>
            </a:r>
            <a:endParaRPr b="1" dirty="0"/>
          </a:p>
          <a:p>
            <a:pPr marL="914400" lvl="1" indent="-317500" algn="l" rtl="0">
              <a:spcBef>
                <a:spcPts val="0"/>
              </a:spcBef>
              <a:spcAft>
                <a:spcPts val="0"/>
              </a:spcAft>
              <a:buSzPts val="1400"/>
              <a:buChar char="-"/>
            </a:pPr>
            <a:r>
              <a:rPr lang="nl" dirty="0"/>
              <a:t>Must be nearly transparent</a:t>
            </a:r>
            <a:endParaRPr dirty="0"/>
          </a:p>
          <a:p>
            <a:pPr marL="914400" lvl="1" indent="-317500" algn="l" rtl="0">
              <a:spcBef>
                <a:spcPts val="0"/>
              </a:spcBef>
              <a:spcAft>
                <a:spcPts val="0"/>
              </a:spcAft>
              <a:buSzPts val="1400"/>
              <a:buChar char="-"/>
            </a:pPr>
            <a:r>
              <a:rPr lang="nl" dirty="0"/>
              <a:t>Submodules (Like FIFOs, BRAM Shift Registers etc) must be responsive to pipelining outside</a:t>
            </a:r>
            <a:br>
              <a:rPr lang="nl" dirty="0"/>
            </a:br>
            <a:endParaRPr dirty="0"/>
          </a:p>
          <a:p>
            <a:pPr marL="457200" lvl="0" indent="-342900" algn="l" rtl="0">
              <a:spcBef>
                <a:spcPts val="0"/>
              </a:spcBef>
              <a:spcAft>
                <a:spcPts val="0"/>
              </a:spcAft>
              <a:buSzPts val="1800"/>
              <a:buChar char="-"/>
            </a:pPr>
            <a:r>
              <a:rPr lang="nl" b="1" dirty="0"/>
              <a:t>Control flow</a:t>
            </a:r>
            <a:endParaRPr dirty="0"/>
          </a:p>
          <a:p>
            <a:pPr marL="914400" lvl="1" indent="-317500" algn="l" rtl="0">
              <a:spcBef>
                <a:spcPts val="0"/>
              </a:spcBef>
              <a:spcAft>
                <a:spcPts val="0"/>
              </a:spcAft>
              <a:buSzPts val="1400"/>
              <a:buChar char="-"/>
            </a:pPr>
            <a:r>
              <a:rPr lang="nl" dirty="0"/>
              <a:t>Submodules must be able to affect control flow in parent module</a:t>
            </a:r>
            <a:endParaRPr dirty="0"/>
          </a:p>
          <a:p>
            <a:pPr marL="914400" lvl="1" indent="-317500" algn="l" rtl="0">
              <a:spcBef>
                <a:spcPts val="0"/>
              </a:spcBef>
              <a:spcAft>
                <a:spcPts val="0"/>
              </a:spcAft>
              <a:buSzPts val="1400"/>
              <a:buChar char="-"/>
            </a:pPr>
            <a:r>
              <a:rPr lang="nl" dirty="0"/>
              <a:t>Need wide library of control flow primitives</a:t>
            </a:r>
            <a:br>
              <a:rPr lang="nl" dirty="0"/>
            </a:br>
            <a:endParaRPr dirty="0"/>
          </a:p>
          <a:p>
            <a:pPr marL="457200" lvl="0" indent="-342900" algn="l" rtl="0">
              <a:spcBef>
                <a:spcPts val="0"/>
              </a:spcBef>
              <a:spcAft>
                <a:spcPts val="0"/>
              </a:spcAft>
              <a:buSzPts val="1800"/>
              <a:buChar char="-"/>
            </a:pPr>
            <a:r>
              <a:rPr lang="nl" b="1" dirty="0"/>
              <a:t>Global data access (DDR, HBM, PCIe)</a:t>
            </a:r>
            <a:endParaRPr b="1" dirty="0"/>
          </a:p>
          <a:p>
            <a:pPr marL="914400" lvl="1" indent="-317500" algn="l" rtl="0">
              <a:spcBef>
                <a:spcPts val="0"/>
              </a:spcBef>
              <a:spcAft>
                <a:spcPts val="0"/>
              </a:spcAft>
              <a:buSzPts val="1400"/>
              <a:buChar char="-"/>
            </a:pPr>
            <a:r>
              <a:rPr lang="nl" dirty="0"/>
              <a:t>Cannot pass busses up and down the call stack</a:t>
            </a:r>
            <a:endParaRPr dirty="0"/>
          </a:p>
        </p:txBody>
      </p:sp>
      <p:sp>
        <p:nvSpPr>
          <p:cNvPr id="1215" name="Google Shape;1215;p39"/>
          <p:cNvSpPr txBox="1"/>
          <p:nvPr/>
        </p:nvSpPr>
        <p:spPr>
          <a:xfrm>
            <a:off x="5882575" y="3412925"/>
            <a:ext cx="27519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2800">
                <a:solidFill>
                  <a:schemeClr val="dk2"/>
                </a:solidFill>
              </a:rPr>
              <a:t>And so SUS was born!</a:t>
            </a:r>
            <a:endParaRPr sz="2800">
              <a:solidFill>
                <a:schemeClr val="dk2"/>
              </a:solidFill>
            </a:endParaRPr>
          </a:p>
        </p:txBody>
      </p:sp>
      <p:pic>
        <p:nvPicPr>
          <p:cNvPr id="1216" name="Google Shape;1216;p39"/>
          <p:cNvPicPr preferRelativeResize="0"/>
          <p:nvPr/>
        </p:nvPicPr>
        <p:blipFill>
          <a:blip r:embed="rId3">
            <a:alphaModFix/>
          </a:blip>
          <a:stretch>
            <a:fillRect/>
          </a:stretch>
        </p:blipFill>
        <p:spPr>
          <a:xfrm>
            <a:off x="6313306" y="1848192"/>
            <a:ext cx="1890450" cy="15223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1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4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nl"/>
              <a:t>Latency Counting</a:t>
            </a:r>
            <a:endParaRPr/>
          </a:p>
        </p:txBody>
      </p:sp>
      <p:sp>
        <p:nvSpPr>
          <p:cNvPr id="1222" name="Google Shape;1222;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l"/>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1"/>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l"/>
              <a:t>Registers</a:t>
            </a:r>
            <a:endParaRPr/>
          </a:p>
        </p:txBody>
      </p:sp>
      <p:pic>
        <p:nvPicPr>
          <p:cNvPr id="1228" name="Google Shape;1228;p41"/>
          <p:cNvPicPr preferRelativeResize="0"/>
          <p:nvPr/>
        </p:nvPicPr>
        <p:blipFill>
          <a:blip r:embed="rId3">
            <a:alphaModFix/>
          </a:blip>
          <a:stretch>
            <a:fillRect/>
          </a:stretch>
        </p:blipFill>
        <p:spPr>
          <a:xfrm>
            <a:off x="5308000" y="1697975"/>
            <a:ext cx="2286000" cy="3086100"/>
          </a:xfrm>
          <a:prstGeom prst="rect">
            <a:avLst/>
          </a:prstGeom>
          <a:noFill/>
          <a:ln>
            <a:noFill/>
          </a:ln>
        </p:spPr>
      </p:pic>
      <p:pic>
        <p:nvPicPr>
          <p:cNvPr id="1229" name="Google Shape;1229;p41"/>
          <p:cNvPicPr preferRelativeResize="0"/>
          <p:nvPr/>
        </p:nvPicPr>
        <p:blipFill>
          <a:blip r:embed="rId4">
            <a:alphaModFix/>
          </a:blip>
          <a:stretch>
            <a:fillRect/>
          </a:stretch>
        </p:blipFill>
        <p:spPr>
          <a:xfrm>
            <a:off x="1711025" y="1697975"/>
            <a:ext cx="2286000" cy="3086100"/>
          </a:xfrm>
          <a:prstGeom prst="rect">
            <a:avLst/>
          </a:prstGeom>
          <a:noFill/>
          <a:ln>
            <a:noFill/>
          </a:ln>
        </p:spPr>
      </p:pic>
      <p:sp>
        <p:nvSpPr>
          <p:cNvPr id="1230" name="Google Shape;1230;p41"/>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nl"/>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NIVERSITÄT PADERBORN PowerPoint Master">
  <a:themeElements>
    <a:clrScheme name="UNIVERSITÄT PADERBORN">
      <a:dk1>
        <a:srgbClr val="000000"/>
      </a:dk1>
      <a:lt1>
        <a:srgbClr val="FFFFFF"/>
      </a:lt1>
      <a:dk2>
        <a:srgbClr val="0025AA"/>
      </a:dk2>
      <a:lt2>
        <a:srgbClr val="8B8DB0"/>
      </a:lt2>
      <a:accent1>
        <a:srgbClr val="C138A0"/>
      </a:accent1>
      <a:accent2>
        <a:srgbClr val="0A75C4"/>
      </a:accent2>
      <a:accent3>
        <a:srgbClr val="181C62"/>
      </a:accent3>
      <a:accent4>
        <a:srgbClr val="23A9C9"/>
      </a:accent4>
      <a:accent5>
        <a:srgbClr val="7E3FA8"/>
      </a:accent5>
      <a:accent6>
        <a:srgbClr val="50D1D1"/>
      </a:accent6>
      <a:hlink>
        <a:srgbClr val="5F5F5F"/>
      </a:hlink>
      <a:folHlink>
        <a:srgbClr val="5F5F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1143</Words>
  <Application>Microsoft Office PowerPoint</Application>
  <PresentationFormat>On-screen Show (16:9)</PresentationFormat>
  <Paragraphs>154</Paragraphs>
  <Slides>23</Slides>
  <Notes>23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Quattrocento Sans</vt:lpstr>
      <vt:lpstr>Courier New</vt:lpstr>
      <vt:lpstr>Simple Light</vt:lpstr>
      <vt:lpstr>UNIVERSITÄT PADERBORN PowerPoint Master</vt:lpstr>
      <vt:lpstr>SUS: A new language for efficient Hardware Design</vt:lpstr>
      <vt:lpstr>PowerPoint Presentation</vt:lpstr>
      <vt:lpstr>PowerPoint Presentation</vt:lpstr>
      <vt:lpstr>The promise of HLS</vt:lpstr>
      <vt:lpstr>What Hardware Design at PC2 looks like right now</vt:lpstr>
      <vt:lpstr>PowerPoint Presentation</vt:lpstr>
      <vt:lpstr>So what would an RTL language need to replace HLS?</vt:lpstr>
      <vt:lpstr>Latency Counting</vt:lpstr>
      <vt:lpstr>Registers</vt:lpstr>
      <vt:lpstr>State registers</vt:lpstr>
      <vt:lpstr>Latency Registers</vt:lpstr>
      <vt:lpstr>Port Latencies</vt:lpstr>
      <vt:lpstr>Latency Annotations</vt:lpstr>
      <vt:lpstr>Latency Annotations in Practice</vt:lpstr>
      <vt:lpstr>Latency Information travels up the hierarchy</vt:lpstr>
      <vt:lpstr>But can it travel down too? </vt:lpstr>
      <vt:lpstr>Why is Latency inference useful?</vt:lpstr>
      <vt:lpstr>So what would an RTL language need to replace HLS?</vt:lpstr>
      <vt:lpstr>PowerPoint Presentation</vt:lpstr>
      <vt:lpstr>Generative FizzBuzz</vt:lpstr>
      <vt:lpstr>Generative FizzBuzz</vt:lpstr>
      <vt:lpstr>The Team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Lennart Van Hirtum</cp:lastModifiedBy>
  <cp:revision>1</cp:revision>
  <dcterms:modified xsi:type="dcterms:W3CDTF">2025-02-25T13:44:10Z</dcterms:modified>
</cp:coreProperties>
</file>