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90" r:id="rId2"/>
    <p:sldId id="332" r:id="rId3"/>
    <p:sldId id="325" r:id="rId4"/>
    <p:sldId id="331" r:id="rId5"/>
    <p:sldId id="327" r:id="rId6"/>
    <p:sldId id="324" r:id="rId7"/>
    <p:sldId id="322" r:id="rId8"/>
    <p:sldId id="328" r:id="rId9"/>
    <p:sldId id="321" r:id="rId10"/>
    <p:sldId id="329" r:id="rId11"/>
    <p:sldId id="330" r:id="rId12"/>
    <p:sldId id="323" r:id="rId13"/>
    <p:sldId id="335" r:id="rId14"/>
    <p:sldId id="344" r:id="rId15"/>
    <p:sldId id="345" r:id="rId16"/>
    <p:sldId id="334" r:id="rId17"/>
    <p:sldId id="333" r:id="rId18"/>
    <p:sldId id="317" r:id="rId19"/>
    <p:sldId id="336" r:id="rId20"/>
    <p:sldId id="338" r:id="rId21"/>
    <p:sldId id="341" r:id="rId22"/>
    <p:sldId id="346" r:id="rId23"/>
    <p:sldId id="347" r:id="rId24"/>
    <p:sldId id="337" r:id="rId25"/>
    <p:sldId id="339" r:id="rId26"/>
    <p:sldId id="340" r:id="rId27"/>
  </p:sldIdLst>
  <p:sldSz cx="12192000" cy="6858000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Consolas" panose="020B0609020204030204" pitchFamily="49" charset="0"/>
      <p:regular r:id="rId30"/>
      <p:bold r:id="rId31"/>
      <p:italic r:id="rId32"/>
      <p:boldItalic r:id="rId33"/>
    </p:embeddedFont>
    <p:embeddedFont>
      <p:font typeface="Imperial Sans Text" panose="020B0503020202020204" pitchFamily="34" charset="0"/>
      <p:regular r:id="rId34"/>
      <p:bold r:id="rId35"/>
    </p:embeddedFont>
    <p:embeddedFont>
      <p:font typeface="Imperial Sans Text Medium" panose="020B0603020202020204" pitchFamily="34" charset="0"/>
      <p:regular r:id="rId36"/>
    </p:embeddedFont>
    <p:embeddedFont>
      <p:font typeface="Imperial Sans Text Semibold" panose="020B0703020202020204" pitchFamily="34" charset="0"/>
      <p:bold r:id="rId37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F5F5"/>
    <a:srgbClr val="0000CD"/>
    <a:srgbClr val="F8F3C6"/>
    <a:srgbClr val="FBF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699A1-A2D3-4FED-9E36-75BAD60A953B}" v="889" dt="2024-09-17T23:00:05.312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0DEB-AA0E-40A2-A339-7F60126A98D7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B197-ABBB-43E9-80C6-91F05121C8C0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63A7-63AB-4543-87BE-8CFF4AB3BDB1}" type="datetime1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26E3-F6D9-457E-BDE9-855EA27A63E4}" type="datetime1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F8483-EB7C-4DE5-9A8A-664C3DB93C47}" type="datetime1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5F5E-CD4E-4394-A9B8-687577CEED1E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B58-84F8-4DC5-8D12-198D579E65BD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635B-B9C6-4E95-8020-083735EC5149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40407-6267-4A3D-8A61-C1155D2B7190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AA3-0913-4ADC-93F1-A4EF7E49E924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F35-5D6E-415B-A322-536493F12909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EBC6B-3B1C-4D13-856A-AD4C5131CC74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812-A06C-400E-B58B-9D2DE9E7F777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D2A1-34FF-4348-BCF0-C11A0CC76939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2471F3-6BB4-48AD-9862-FCD49D0CF885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A31A-57AA-48F4-91FC-20C9DB29E93E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1D17-25C4-44F4-8A5A-E82FB2617A2B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787-09BB-4F77-99F9-09245AA40452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1D405-BED7-4E95-978C-63858B48D15C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FB41E-4592-423E-B197-22A77B3E5079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77E0-2B77-4145-90A6-9995BA426C5D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014F-E939-4B99-8219-E83129A0133E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2888-5F74-4020-BC69-3CAD71A93B32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EF0-DA5A-4464-8313-8EBDB7E827C1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415A-BB54-4517-AC29-FDA4FB2A3783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A50F-9647-4258-BC4F-8B56F378781C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B1A1C-B57B-49CD-A58A-694A3C184C42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16-CB5C-466E-BD45-FA38AFD20101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E8F56-F5AD-4CE3-AE7B-96D9FCBEAD0F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2C03-D4CC-4BF1-8D81-01B4712F2F27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1312-576D-4424-BEBC-A199D5BAC1CA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27B2-9EBC-4776-89C5-688FA8633B1A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8FF9-411F-43E9-91EC-45538EA33C90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8850-4C42-4FE6-B707-22ADADD59370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F6D4-E8DC-432C-BBEB-FB17B7A3824F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CB-E537-456A-9273-D02A58C8F0C4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1A79-C1E8-47B0-A4D8-AD6805500043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A6A4-0E37-4E05-B172-91E12069340A}" type="datetime1">
              <a:rPr lang="en-GB" smtClean="0"/>
              <a:t>18/09/2024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D945-1924-46EC-976B-0CE606ADA77E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68D4-B385-43ED-8DE0-244188D2B303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EB3A6-64DC-4064-83E7-3D5CF0D44F36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4C66-05EC-45A1-8C0A-BAD54B23F032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EDF4-5B96-41EE-A0EE-5AD37113C4CD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E182-AA49-419C-A1BA-436E2E0509C6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A1DD-99B3-4DD3-99C6-B495B61B8408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C8F9-7B4A-41EC-86AA-04924DBFC18C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D9627B-47C2-43FB-8055-52506277AD76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B4803B28-389D-4F36-892A-A32EDFBE2ADE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F3397-B834-211F-9027-4528EF2E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cape&#10;&#10;Description automatically generated">
            <a:extLst>
              <a:ext uri="{FF2B5EF4-FFF2-40B4-BE49-F238E27FC236}">
                <a16:creationId xmlns:a16="http://schemas.microsoft.com/office/drawing/2014/main" id="{3AD7B8AB-0ABE-978F-AF4E-8CE1D8B4D4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04" y="-123698"/>
            <a:ext cx="4736931" cy="710539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67B60-135B-D18F-BE1B-2535BE96F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/>
          <a:lstStyle/>
          <a:p>
            <a:r>
              <a:rPr lang="en-GB" dirty="0" err="1"/>
              <a:t>OptaDOS</a:t>
            </a:r>
            <a:r>
              <a:rPr lang="en-GB" dirty="0"/>
              <a:t> Photoemission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F73ACE-1796-B607-7D06-F0969570F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5789613"/>
            <a:ext cx="5580063" cy="739775"/>
          </a:xfrm>
        </p:spPr>
        <p:txBody>
          <a:bodyPr/>
          <a:lstStyle/>
          <a:p>
            <a:r>
              <a:rPr lang="en-US" dirty="0"/>
              <a:t>Felix Mildner, Nicholas M. Harrison</a:t>
            </a:r>
          </a:p>
          <a:p>
            <a:fld id="{576E280A-8EBF-47EA-8086-DA5288A03193}" type="datetime1">
              <a:rPr lang="en-GB" smtClean="0"/>
              <a:t>18/09/2024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CDD93E-345B-1166-5494-42C124389EF6}"/>
              </a:ext>
            </a:extLst>
          </p:cNvPr>
          <p:cNvGrpSpPr/>
          <p:nvPr/>
        </p:nvGrpSpPr>
        <p:grpSpPr>
          <a:xfrm>
            <a:off x="9475003" y="4652722"/>
            <a:ext cx="1877415" cy="585939"/>
            <a:chOff x="9475003" y="4652722"/>
            <a:chExt cx="1877415" cy="5859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318352-7BEA-6A25-89F7-6EBD120776E7}"/>
                </a:ext>
              </a:extLst>
            </p:cNvPr>
            <p:cNvSpPr txBox="1"/>
            <p:nvPr/>
          </p:nvSpPr>
          <p:spPr>
            <a:xfrm rot="20177300">
              <a:off x="9475004" y="4653001"/>
              <a:ext cx="1877414" cy="58566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sz="2400" b="1" dirty="0">
                  <a:solidFill>
                    <a:schemeClr val="bg2"/>
                  </a:solidFill>
                </a:rPr>
                <a:t>Interesting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B9DD92-A0CF-94B3-10B3-BCE58AC49D10}"/>
                </a:ext>
              </a:extLst>
            </p:cNvPr>
            <p:cNvSpPr txBox="1"/>
            <p:nvPr/>
          </p:nvSpPr>
          <p:spPr>
            <a:xfrm rot="20177300">
              <a:off x="9475003" y="4652722"/>
              <a:ext cx="1877414" cy="58566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05000"/>
                </a:lnSpc>
              </a:pPr>
              <a:endParaRPr lang="en-GB" sz="24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BBB3374-F34C-73B6-0BC3-6802BC223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0" y="4383000"/>
            <a:ext cx="10554138" cy="1322348"/>
          </a:xfrm>
        </p:spPr>
        <p:txBody>
          <a:bodyPr/>
          <a:lstStyle/>
          <a:p>
            <a:r>
              <a:rPr lang="en-GB" dirty="0"/>
              <a:t>The Good, The Bad and The Interesting</a:t>
            </a:r>
          </a:p>
        </p:txBody>
      </p:sp>
    </p:spTree>
    <p:extLst>
      <p:ext uri="{BB962C8B-B14F-4D97-AF65-F5344CB8AC3E}">
        <p14:creationId xmlns:p14="http://schemas.microsoft.com/office/powerpoint/2010/main" val="34793724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601A7E-E986-9A61-2C14-A44E0559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8133AF1-2E5D-D09F-0B03-0E1FF70C07A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Calculating </a:t>
            </a:r>
            <a:r>
              <a:rPr lang="en-GB" dirty="0" err="1"/>
              <a:t>Photoresponse</a:t>
            </a:r>
            <a:r>
              <a:rPr lang="en-GB" dirty="0"/>
              <a:t> of Supercells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897B1-D53A-CE96-C002-845B950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9781-BF02-49CF-97A4-56A183DE4045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B7FC9-CAA7-2705-7ABC-F7A0D877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EC138-CFA9-4803-B56A-4821BC21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918A50-C67C-980F-F40B-E6E16BE7B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59" y="1918356"/>
            <a:ext cx="8570372" cy="3296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F41203-6185-99EA-CD81-7816FD645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2" t="16027" r="30833"/>
          <a:stretch/>
        </p:blipFill>
        <p:spPr>
          <a:xfrm>
            <a:off x="9437461" y="1995279"/>
            <a:ext cx="2437535" cy="28843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69416B-EED9-193E-E4E8-28B3F00CE84A}"/>
              </a:ext>
            </a:extLst>
          </p:cNvPr>
          <p:cNvSpPr txBox="1"/>
          <p:nvPr/>
        </p:nvSpPr>
        <p:spPr>
          <a:xfrm>
            <a:off x="4033340" y="1556637"/>
            <a:ext cx="2221906" cy="3715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pristine Cu(100) surface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5B3DA-C7FE-9648-EEEE-CCAD097F1A65}"/>
              </a:ext>
            </a:extLst>
          </p:cNvPr>
          <p:cNvSpPr txBox="1"/>
          <p:nvPr/>
        </p:nvSpPr>
        <p:spPr>
          <a:xfrm>
            <a:off x="9711918" y="1397977"/>
            <a:ext cx="1888620" cy="5973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/>
              <a:t>possible application:</a:t>
            </a:r>
          </a:p>
          <a:p>
            <a:pPr algn="ctr">
              <a:lnSpc>
                <a:spcPct val="105000"/>
              </a:lnSpc>
            </a:pPr>
            <a:r>
              <a:rPr lang="en-GB" sz="1600" dirty="0"/>
              <a:t>d</a:t>
            </a:r>
            <a:r>
              <a:rPr lang="en-GB" sz="1600" dirty="0">
                <a:solidFill>
                  <a:schemeClr val="tx1"/>
                </a:solidFill>
              </a:rPr>
              <a:t>efective surfaces</a:t>
            </a:r>
          </a:p>
        </p:txBody>
      </p:sp>
    </p:spTree>
    <p:extLst>
      <p:ext uri="{BB962C8B-B14F-4D97-AF65-F5344CB8AC3E}">
        <p14:creationId xmlns:p14="http://schemas.microsoft.com/office/powerpoint/2010/main" val="408586217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601A7E-E986-9A61-2C14-A44E0559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8133AF1-2E5D-D09F-0B03-0E1FF70C07A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 err="1"/>
              <a:t>Photoresponse</a:t>
            </a:r>
            <a:r>
              <a:rPr lang="en-GB" dirty="0"/>
              <a:t> of Supercells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897B1-D53A-CE96-C002-845B950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68C2-EC23-4B78-9421-C381B9E28322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B7FC9-CAA7-2705-7ABC-F7A0D877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EC138-CFA9-4803-B56A-4821BC21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21CD6A-7238-7264-B6FB-7B22D0A6B5B7}"/>
                  </a:ext>
                </a:extLst>
              </p:cNvPr>
              <p:cNvSpPr txBox="1"/>
              <p:nvPr/>
            </p:nvSpPr>
            <p:spPr>
              <a:xfrm>
                <a:off x="439497" y="4421216"/>
                <a:ext cx="5705856" cy="1463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600" dirty="0"/>
                  <a:t>p</a:t>
                </a:r>
                <a:r>
                  <a:rPr lang="en-GB" sz="1600" dirty="0">
                    <a:solidFill>
                      <a:schemeClr val="tx1"/>
                    </a:solidFill>
                  </a:rPr>
                  <a:t>ossible solution: “unfolding” the bands</a:t>
                </a:r>
              </a:p>
              <a:p>
                <a:pPr marL="285750" indent="-285750" algn="l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What is the right reference to unfold to?</a:t>
                </a:r>
              </a:p>
              <a:p>
                <a:pPr marL="742927" lvl="1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W</a:t>
                </a:r>
                <a:r>
                  <a:rPr lang="en-GB" sz="1600" dirty="0">
                    <a:solidFill>
                      <a:schemeClr val="tx1"/>
                    </a:solidFill>
                  </a:rPr>
                  <a:t>ould different reference systems give </a:t>
                </a:r>
                <a:r>
                  <a:rPr lang="en-GB" sz="1600" dirty="0"/>
                  <a:t>equal</a:t>
                </a:r>
                <a:r>
                  <a:rPr lang="en-GB" sz="1600" dirty="0">
                    <a:solidFill>
                      <a:schemeClr val="tx1"/>
                    </a:solidFill>
                  </a:rPr>
                  <a:t> answers?</a:t>
                </a:r>
              </a:p>
              <a:p>
                <a:pPr marL="285750" indent="-285750" algn="l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W</a:t>
                </a:r>
                <a:r>
                  <a:rPr lang="en-GB" sz="1600" dirty="0">
                    <a:solidFill>
                      <a:schemeClr val="tx1"/>
                    </a:solidFill>
                  </a:rPr>
                  <a:t>e also need to unfold the excitation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GB" sz="1600" b="0" dirty="0">
                  <a:solidFill>
                    <a:schemeClr val="tx1"/>
                  </a:solidFill>
                </a:endParaRPr>
              </a:p>
              <a:p>
                <a:pPr marL="742927" lvl="1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n</a:t>
                </a:r>
                <a:r>
                  <a:rPr lang="en-GB" sz="1600" dirty="0">
                    <a:solidFill>
                      <a:schemeClr val="tx1"/>
                    </a:solidFill>
                  </a:rPr>
                  <a:t>eed to write this piece of software, too</a:t>
                </a:r>
              </a:p>
              <a:p>
                <a:pPr marL="285750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/>
                  <a:t>Others?</a:t>
                </a: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21CD6A-7238-7264-B6FB-7B22D0A6B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97" y="4421216"/>
                <a:ext cx="5705856" cy="1463040"/>
              </a:xfrm>
              <a:prstGeom prst="rect">
                <a:avLst/>
              </a:prstGeom>
              <a:blipFill>
                <a:blip r:embed="rId2"/>
                <a:stretch>
                  <a:fillRect l="-2137" t="-4167" r="-1068" b="-1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ADF898F-6749-914C-A5AD-7CC315836A87}"/>
              </a:ext>
            </a:extLst>
          </p:cNvPr>
          <p:cNvSpPr txBox="1"/>
          <p:nvPr/>
        </p:nvSpPr>
        <p:spPr>
          <a:xfrm>
            <a:off x="2061831" y="1429572"/>
            <a:ext cx="2221906" cy="3715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200" dirty="0">
                <a:solidFill>
                  <a:schemeClr val="tx1"/>
                </a:solidFill>
              </a:rPr>
              <a:t>pristine Cu(100)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381C6D-4586-548B-6C8D-191A8BE14512}"/>
                  </a:ext>
                </a:extLst>
              </p:cNvPr>
              <p:cNvSpPr txBox="1"/>
              <p:nvPr/>
            </p:nvSpPr>
            <p:spPr>
              <a:xfrm>
                <a:off x="7601894" y="5282955"/>
                <a:ext cx="2422320" cy="622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𝑡𝑟𝑎𝑛𝑠𝑣𝑒𝑟𝑠𝑒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381C6D-4586-548B-6C8D-191A8BE14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894" y="5282955"/>
                <a:ext cx="2422320" cy="6223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04E1908-57A4-A6A0-8F97-1F6B3F646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4529" y="1751071"/>
            <a:ext cx="6629413" cy="335585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12A45E-3663-FE01-D9B2-A7873C957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733" y="1737963"/>
            <a:ext cx="4705071" cy="18096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B550FD-1B38-FD1C-315D-632E8D034410}"/>
              </a:ext>
            </a:extLst>
          </p:cNvPr>
          <p:cNvSpPr txBox="1"/>
          <p:nvPr/>
        </p:nvSpPr>
        <p:spPr>
          <a:xfrm>
            <a:off x="6096000" y="1192899"/>
            <a:ext cx="1324598" cy="2356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/>
              <a:t>primitive cell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674354-5697-77E6-0E99-5BF91FD436C6}"/>
              </a:ext>
            </a:extLst>
          </p:cNvPr>
          <p:cNvSpPr txBox="1"/>
          <p:nvPr/>
        </p:nvSpPr>
        <p:spPr>
          <a:xfrm>
            <a:off x="9735084" y="1177546"/>
            <a:ext cx="1324598" cy="2356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/>
              <a:t>supercell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graph of energy and energy&#10;&#10;Description automatically generated">
            <a:extLst>
              <a:ext uri="{FF2B5EF4-FFF2-40B4-BE49-F238E27FC236}">
                <a16:creationId xmlns:a16="http://schemas.microsoft.com/office/drawing/2014/main" id="{1AED60B0-9794-3AF9-8E42-D2BFF2EA1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34" y="805979"/>
            <a:ext cx="6701445" cy="51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76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step_adaptive_QE_MTE_kpts_6">
            <a:hlinkClick r:id="" action="ppaction://media"/>
            <a:extLst>
              <a:ext uri="{FF2B5EF4-FFF2-40B4-BE49-F238E27FC236}">
                <a16:creationId xmlns:a16="http://schemas.microsoft.com/office/drawing/2014/main" id="{6907CDAF-D771-A882-7F61-346CBF117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006" y="3025646"/>
            <a:ext cx="7515743" cy="2890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0E7F0-E298-E12B-2ED5-B492A59F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Interesting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75B47-AFAD-EA47-52F4-1A664946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1195-653B-438A-A5B3-07150D788AF7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17C93-5E73-11C8-6889-3AA5B56B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01A2-2943-8C96-E881-404640AD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F128DA-320C-A548-CC96-9CBAAAECE47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Quantum Efficiency (QE) and Mean Transverse Energy (MTE)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8BF6F4-D74B-75B0-9994-D7FDBA1D9260}"/>
                  </a:ext>
                </a:extLst>
              </p:cNvPr>
              <p:cNvSpPr txBox="1"/>
              <p:nvPr/>
            </p:nvSpPr>
            <p:spPr>
              <a:xfrm>
                <a:off x="548094" y="1383416"/>
                <a:ext cx="3351083" cy="117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 err="1"/>
                  <a:t>OptaDOS</a:t>
                </a:r>
                <a:r>
                  <a:rPr lang="en-US" dirty="0"/>
                  <a:t> MTE, w</a:t>
                </a:r>
                <a:r>
                  <a:rPr lang="en-US" b="0" i="0" dirty="0"/>
                  <a:t>eighted sum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/>
                        <m:t>MTE</m:t>
                      </m:r>
                      <m:r>
                        <m:rPr>
                          <m:nor/>
                        </m:rPr>
                        <a:rPr lang="en-US" b="0" i="0" smtClean="0"/>
                        <m:t> (</m:t>
                      </m:r>
                      <m:r>
                        <m:rPr>
                          <m:nor/>
                        </m:rPr>
                        <a:rPr lang="en-GB" b="0" i="0" smtClean="0"/>
                        <m:t>E</m:t>
                      </m:r>
                      <m:r>
                        <m:rPr>
                          <m:nor/>
                        </m:rPr>
                        <a:rPr lang="en-US" b="0" i="0" smtClean="0"/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𝑡𝑟𝑎𝑛𝑠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𝑄𝐸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  <m:sup/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𝑄𝐸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8BF6F4-D74B-75B0-9994-D7FDBA1D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94" y="1383416"/>
                <a:ext cx="3351083" cy="11785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DD7940-6CE7-74A3-FEB6-FE19BDE83AAE}"/>
                  </a:ext>
                </a:extLst>
              </p:cNvPr>
              <p:cNvSpPr txBox="1"/>
              <p:nvPr/>
            </p:nvSpPr>
            <p:spPr>
              <a:xfrm>
                <a:off x="4865116" y="1519476"/>
                <a:ext cx="2143277" cy="906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GB" dirty="0"/>
                  <a:t>ext. DS Model</a:t>
                </a:r>
                <a:r>
                  <a:rPr lang="en-GB" baseline="30000" dirty="0"/>
                  <a:t>1</a:t>
                </a:r>
                <a:r>
                  <a:rPr lang="en-GB" dirty="0"/>
                  <a:t> MTE</a:t>
                </a:r>
              </a:p>
              <a:p>
                <a:pPr algn="ctr">
                  <a:lnSpc>
                    <a:spcPct val="105000"/>
                  </a:lnSpc>
                </a:pPr>
                <a:endParaRPr lang="en-GB" sz="1100" dirty="0">
                  <a:solidFill>
                    <a:schemeClr val="tx1"/>
                  </a:solidFill>
                </a:endParaRPr>
              </a:p>
              <a:p>
                <a:pPr algn="l">
                  <a:lnSpc>
                    <a:spcPct val="105000"/>
                  </a:lnSpc>
                </a:pPr>
                <a:r>
                  <a:rPr lang="en-GB" dirty="0"/>
                  <a:t>MTE (E) =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𝑒𝑥𝑐𝑒𝑠𝑠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DD7940-6CE7-74A3-FEB6-FE19BDE83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116" y="1519476"/>
                <a:ext cx="2143277" cy="906407"/>
              </a:xfrm>
              <a:prstGeom prst="rect">
                <a:avLst/>
              </a:prstGeom>
              <a:blipFill>
                <a:blip r:embed="rId6"/>
                <a:stretch>
                  <a:fillRect l="-6534" t="-8725" r="-17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3D92E53-72F7-CCDA-3DF6-7EED42A8AB78}"/>
              </a:ext>
            </a:extLst>
          </p:cNvPr>
          <p:cNvSpPr txBox="1"/>
          <p:nvPr/>
        </p:nvSpPr>
        <p:spPr>
          <a:xfrm>
            <a:off x="6563995" y="6336371"/>
            <a:ext cx="60974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000" dirty="0">
                <a:latin typeface="Calibri" panose="020F0502020204030204" pitchFamily="34" charset="0"/>
              </a:rPr>
              <a:t>1. T. </a:t>
            </a:r>
            <a:r>
              <a:rPr lang="en-US" sz="1000" dirty="0" err="1">
                <a:latin typeface="Calibri" panose="020F0502020204030204" pitchFamily="34" charset="0"/>
              </a:rPr>
              <a:t>Vecchione</a:t>
            </a:r>
            <a:r>
              <a:rPr lang="en-US" sz="1000" dirty="0">
                <a:latin typeface="Calibri" panose="020F0502020204030204" pitchFamily="34" charset="0"/>
              </a:rPr>
              <a:t>, D. H. Dowell, W. Wan, J. Feng and H. A. </a:t>
            </a:r>
            <a:r>
              <a:rPr lang="en-US" sz="1000" dirty="0" err="1">
                <a:latin typeface="Calibri" panose="020F0502020204030204" pitchFamily="34" charset="0"/>
              </a:rPr>
              <a:t>Padmore</a:t>
            </a:r>
            <a:r>
              <a:rPr lang="en-US" sz="1000" dirty="0">
                <a:latin typeface="Calibri" panose="020F0502020204030204" pitchFamily="34" charset="0"/>
              </a:rPr>
              <a:t>, New York, 2013.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7BF217-AC06-AAF5-9B07-48E5D9AC8E46}"/>
                  </a:ext>
                </a:extLst>
              </p:cNvPr>
              <p:cNvSpPr txBox="1"/>
              <p:nvPr/>
            </p:nvSpPr>
            <p:spPr>
              <a:xfrm>
                <a:off x="5173330" y="2468227"/>
                <a:ext cx="1526850" cy="350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𝑒𝑥𝑐𝑒𝑠𝑠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7BF217-AC06-AAF5-9B07-48E5D9AC8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330" y="2468227"/>
                <a:ext cx="1526850" cy="350128"/>
              </a:xfrm>
              <a:prstGeom prst="rect">
                <a:avLst/>
              </a:prstGeom>
              <a:blipFill>
                <a:blip r:embed="rId7"/>
                <a:stretch>
                  <a:fillRect l="-2800" r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graph of a graph with a line graph&#10;&#10;Description automatically generated with medium confidence">
            <a:extLst>
              <a:ext uri="{FF2B5EF4-FFF2-40B4-BE49-F238E27FC236}">
                <a16:creationId xmlns:a16="http://schemas.microsoft.com/office/drawing/2014/main" id="{513B588A-B72F-CAC6-89D2-C63E72B74D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24" y="1642596"/>
            <a:ext cx="4284211" cy="42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22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941E-5874-F1AD-69F5-5E4F67DB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Interesting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12468-A49B-55B2-6F5C-C441976B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543E6-78D4-4C93-9A90-758CDD4C44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53DF4-F94D-DF74-D87C-74475776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DADF9-9771-05AA-DDBD-7BE8C9AD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13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0432DA2-E55C-6814-CB1E-4EBC9260891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Comparison to Experimental Data</a:t>
            </a:r>
          </a:p>
        </p:txBody>
      </p:sp>
      <p:pic>
        <p:nvPicPr>
          <p:cNvPr id="9" name="Picture 8" descr="A graph with a line&#10;&#10;Description automatically generated">
            <a:extLst>
              <a:ext uri="{FF2B5EF4-FFF2-40B4-BE49-F238E27FC236}">
                <a16:creationId xmlns:a16="http://schemas.microsoft.com/office/drawing/2014/main" id="{3EFBA3CB-F25F-A66C-2DD2-EADA94405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61" y="1153980"/>
            <a:ext cx="7181787" cy="47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92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941E-5874-F1AD-69F5-5E4F67DB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Interesting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12468-A49B-55B2-6F5C-C441976B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543E6-78D4-4C93-9A90-758CDD4C44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53DF4-F94D-DF74-D87C-74475776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DADF9-9771-05AA-DDBD-7BE8C9AD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14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0432DA2-E55C-6814-CB1E-4EBC9260891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Comparison to Experimental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BA3CB-F25F-A66C-2DD2-EADA94405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459" y="1153980"/>
            <a:ext cx="7176591" cy="47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9401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941E-5874-F1AD-69F5-5E4F67DB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Interesting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12468-A49B-55B2-6F5C-C441976B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543E6-78D4-4C93-9A90-758CDD4C44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53DF4-F94D-DF74-D87C-74475776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DADF9-9771-05AA-DDBD-7BE8C9AD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15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0432DA2-E55C-6814-CB1E-4EBC9260891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Comparison to Experimental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BA3CB-F25F-A66C-2DD2-EADA94405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459" y="1153980"/>
            <a:ext cx="7176591" cy="47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885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1F712-2FF7-8295-75B5-E898861F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+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3B8AD-1A25-6AB1-AEBD-962003E66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 err="1"/>
              <a:t>OptaDOS</a:t>
            </a:r>
            <a:r>
              <a:rPr lang="en-GB" sz="2400" b="1" dirty="0"/>
              <a:t> Photoemission</a:t>
            </a:r>
          </a:p>
          <a:p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K-resolved modelling of Photoemission</a:t>
            </a:r>
          </a:p>
          <a:p>
            <a:pPr marL="342900" indent="-342900">
              <a:buFontTx/>
              <a:buChar char="-"/>
            </a:pPr>
            <a:r>
              <a:rPr lang="en-GB" dirty="0"/>
              <a:t>Very detailed analyses of contributions possible</a:t>
            </a:r>
          </a:p>
          <a:p>
            <a:pPr marL="342900" indent="-342900">
              <a:buFontTx/>
              <a:buChar char="-"/>
            </a:pPr>
            <a:endParaRPr lang="en-GB" sz="1600" dirty="0"/>
          </a:p>
          <a:p>
            <a:pPr marL="342900" indent="-342900">
              <a:buFontTx/>
              <a:buChar char="-"/>
            </a:pPr>
            <a:r>
              <a:rPr lang="en-GB" dirty="0"/>
              <a:t>currently working on:</a:t>
            </a:r>
          </a:p>
          <a:p>
            <a:pPr marL="504891" lvl="2" indent="-342900">
              <a:buFontTx/>
              <a:buChar char="-"/>
            </a:pPr>
            <a:r>
              <a:rPr lang="en-GB" dirty="0"/>
              <a:t>supercell representation</a:t>
            </a:r>
          </a:p>
          <a:p>
            <a:pPr marL="504891" lvl="2" indent="-342900">
              <a:buFontTx/>
              <a:buChar char="-"/>
            </a:pPr>
            <a:r>
              <a:rPr lang="en-GB" dirty="0"/>
              <a:t>weighted MTE calculation</a:t>
            </a:r>
          </a:p>
          <a:p>
            <a:pPr marL="504891" lvl="2" indent="-342900">
              <a:buFontTx/>
              <a:buChar char="-"/>
            </a:pPr>
            <a:endParaRPr lang="en-GB" dirty="0"/>
          </a:p>
          <a:p>
            <a:pPr lvl="1"/>
            <a:r>
              <a:rPr lang="en-GB" sz="2400" b="1" dirty="0">
                <a:latin typeface="+mn-lt"/>
              </a:rPr>
              <a:t>Future work:</a:t>
            </a:r>
          </a:p>
          <a:p>
            <a:pPr lvl="1"/>
            <a:endParaRPr lang="en-GB" sz="2400" dirty="0"/>
          </a:p>
          <a:p>
            <a:pPr marL="342900" lvl="1" indent="-342900">
              <a:buFontTx/>
              <a:buChar char="-"/>
            </a:pPr>
            <a:r>
              <a:rPr lang="en-GB" dirty="0">
                <a:latin typeface="+mn-lt"/>
              </a:rPr>
              <a:t>Adding other models into the code (e.g. P. Saha, et al</a:t>
            </a:r>
            <a:r>
              <a:rPr lang="en-GB" baseline="30000" dirty="0">
                <a:latin typeface="+mn-lt"/>
              </a:rPr>
              <a:t>.1</a:t>
            </a:r>
            <a:r>
              <a:rPr lang="en-GB" dirty="0">
                <a:latin typeface="+mn-lt"/>
              </a:rPr>
              <a:t>).</a:t>
            </a:r>
          </a:p>
          <a:p>
            <a:pPr marL="342900" lvl="1" indent="-342900">
              <a:buFontTx/>
              <a:buChar char="-"/>
            </a:pPr>
            <a:r>
              <a:rPr lang="en-GB" dirty="0">
                <a:latin typeface="+mn-lt"/>
              </a:rPr>
              <a:t>Add support for other DFT codes (Crystal, CP2K etc.).</a:t>
            </a:r>
          </a:p>
          <a:p>
            <a:pPr marL="504891" lvl="2" indent="-342900">
              <a:buFontTx/>
              <a:buChar char="-"/>
            </a:pPr>
            <a:endParaRPr lang="en-GB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5DC74-EEF6-6C94-1ACD-D281728F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EBA7-33D1-4F2F-B150-429C7BC8BBBF}" type="datetime1">
              <a:rPr lang="en-GB" smtClean="0"/>
              <a:t>18/09/2024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1A6C1-30F2-7A39-5C33-72EA8272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1EC52-B883-E419-E80A-3AC4A7E1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16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472FB64-FD44-6A35-2884-C34F0925F4F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EF767-0FBE-B1F2-3354-359FAFA0EB6B}"/>
              </a:ext>
            </a:extLst>
          </p:cNvPr>
          <p:cNvSpPr txBox="1"/>
          <p:nvPr/>
        </p:nvSpPr>
        <p:spPr>
          <a:xfrm>
            <a:off x="6044184" y="5896514"/>
            <a:ext cx="6094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GB" sz="1050" dirty="0">
                <a:latin typeface="Calibri" panose="020F0502020204030204" pitchFamily="34" charset="0"/>
              </a:rPr>
              <a:t>1. P. Saha, O. </a:t>
            </a:r>
            <a:r>
              <a:rPr lang="en-GB" sz="1050" dirty="0" err="1">
                <a:latin typeface="Calibri" panose="020F0502020204030204" pitchFamily="34" charset="0"/>
              </a:rPr>
              <a:t>Chubenko</a:t>
            </a:r>
            <a:r>
              <a:rPr lang="en-GB" sz="1050" dirty="0">
                <a:latin typeface="Calibri" panose="020F0502020204030204" pitchFamily="34" charset="0"/>
              </a:rPr>
              <a:t>, J. Kevin </a:t>
            </a:r>
            <a:r>
              <a:rPr lang="en-GB" sz="1050" dirty="0" err="1">
                <a:latin typeface="Calibri" panose="020F0502020204030204" pitchFamily="34" charset="0"/>
              </a:rPr>
              <a:t>Nangoi</a:t>
            </a:r>
            <a:r>
              <a:rPr lang="en-GB" sz="1050" dirty="0">
                <a:latin typeface="Calibri" panose="020F0502020204030204" pitchFamily="34" charset="0"/>
              </a:rPr>
              <a:t>, T. Arias, E. Montgomery, S. Poddar, H. A. </a:t>
            </a:r>
            <a:r>
              <a:rPr lang="en-GB" sz="1050" dirty="0" err="1">
                <a:latin typeface="Calibri" panose="020F0502020204030204" pitchFamily="34" charset="0"/>
              </a:rPr>
              <a:t>Padmore</a:t>
            </a:r>
            <a:r>
              <a:rPr lang="en-GB" sz="1050" dirty="0">
                <a:latin typeface="Calibri" panose="020F0502020204030204" pitchFamily="34" charset="0"/>
              </a:rPr>
              <a:t> and S. Karkare, </a:t>
            </a:r>
            <a:r>
              <a:rPr lang="en-GB" sz="1050" i="1" dirty="0">
                <a:latin typeface="Calibri" panose="020F0502020204030204" pitchFamily="34" charset="0"/>
              </a:rPr>
              <a:t>Journal of Applied Physics, 2023, </a:t>
            </a:r>
            <a:r>
              <a:rPr lang="en-GB" sz="1050" b="1" i="1" dirty="0">
                <a:latin typeface="Calibri" panose="020F0502020204030204" pitchFamily="34" charset="0"/>
              </a:rPr>
              <a:t>133.</a:t>
            </a:r>
          </a:p>
        </p:txBody>
      </p:sp>
    </p:spTree>
    <p:extLst>
      <p:ext uri="{BB962C8B-B14F-4D97-AF65-F5344CB8AC3E}">
        <p14:creationId xmlns:p14="http://schemas.microsoft.com/office/powerpoint/2010/main" val="12314841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326-2A67-73F9-BC29-11451535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D3159-5514-E462-F91D-1EC1518B7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8A6-BC40-4D0E-A373-2CDC9B5251B2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2DA34-E520-F03E-9E1C-B148518D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F9CE8-A286-FC3E-6B1B-8DDA1911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17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F7E4995-23C5-171C-B354-FA14CA0642F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075DE0-448E-F2E9-DB84-6F4D04ECFBB0}"/>
              </a:ext>
            </a:extLst>
          </p:cNvPr>
          <p:cNvGrpSpPr/>
          <p:nvPr/>
        </p:nvGrpSpPr>
        <p:grpSpPr>
          <a:xfrm>
            <a:off x="4670522" y="1208893"/>
            <a:ext cx="3448380" cy="2910836"/>
            <a:chOff x="5238420" y="952180"/>
            <a:chExt cx="3448380" cy="291083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6C2CB-EA1D-BACE-526B-D8B5F7BB718D}"/>
                </a:ext>
              </a:extLst>
            </p:cNvPr>
            <p:cNvSpPr txBox="1"/>
            <p:nvPr/>
          </p:nvSpPr>
          <p:spPr>
            <a:xfrm>
              <a:off x="5238420" y="3124352"/>
              <a:ext cx="34483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Prof Nicholas Harrison </a:t>
              </a:r>
            </a:p>
            <a:p>
              <a:pPr algn="ctr"/>
              <a:r>
                <a:rPr lang="en-GB" sz="1400" dirty="0"/>
                <a:t>and the other members of the </a:t>
              </a:r>
            </a:p>
            <a:p>
              <a:pPr algn="ctr"/>
              <a:r>
                <a:rPr lang="en-GB" sz="1400" dirty="0"/>
                <a:t>Computational Materials Science Group  </a:t>
              </a:r>
            </a:p>
          </p:txBody>
        </p:sp>
        <p:pic>
          <p:nvPicPr>
            <p:cNvPr id="10" name="Picture 9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AF758E1A-5465-F1E5-58C4-C5C1226BE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0905" y="952180"/>
              <a:ext cx="1623410" cy="2170333"/>
            </a:xfrm>
            <a:prstGeom prst="rect">
              <a:avLst/>
            </a:prstGeom>
          </p:spPr>
        </p:pic>
      </p:grpSp>
      <p:grpSp>
        <p:nvGrpSpPr>
          <p:cNvPr id="11" name="Graphic 10">
            <a:extLst>
              <a:ext uri="{FF2B5EF4-FFF2-40B4-BE49-F238E27FC236}">
                <a16:creationId xmlns:a16="http://schemas.microsoft.com/office/drawing/2014/main" id="{CF51CFFF-2A07-ED36-EE57-1A72FB2FDA86}"/>
              </a:ext>
            </a:extLst>
          </p:cNvPr>
          <p:cNvGrpSpPr/>
          <p:nvPr/>
        </p:nvGrpSpPr>
        <p:grpSpPr>
          <a:xfrm>
            <a:off x="8751915" y="4976850"/>
            <a:ext cx="2966951" cy="807654"/>
            <a:chOff x="3328393" y="2343757"/>
            <a:chExt cx="2555150" cy="6379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D0F24AC-A439-92D0-63E3-3BED207CF17C}"/>
                </a:ext>
              </a:extLst>
            </p:cNvPr>
            <p:cNvSpPr/>
            <p:nvPr/>
          </p:nvSpPr>
          <p:spPr>
            <a:xfrm>
              <a:off x="3328393" y="2413617"/>
              <a:ext cx="2555150" cy="567989"/>
            </a:xfrm>
            <a:custGeom>
              <a:avLst/>
              <a:gdLst>
                <a:gd name="connsiteX0" fmla="*/ -4 w 2555150"/>
                <a:gd name="connsiteY0" fmla="*/ 284110 h 567989"/>
                <a:gd name="connsiteX1" fmla="*/ -4 w 2555150"/>
                <a:gd name="connsiteY1" fmla="*/ 116 h 567989"/>
                <a:gd name="connsiteX2" fmla="*/ 283976 w 2555150"/>
                <a:gd name="connsiteY2" fmla="*/ 116 h 567989"/>
                <a:gd name="connsiteX3" fmla="*/ 567957 w 2555150"/>
                <a:gd name="connsiteY3" fmla="*/ 116 h 567989"/>
                <a:gd name="connsiteX4" fmla="*/ 567957 w 2555150"/>
                <a:gd name="connsiteY4" fmla="*/ 284110 h 567989"/>
                <a:gd name="connsiteX5" fmla="*/ 567957 w 2555150"/>
                <a:gd name="connsiteY5" fmla="*/ 568105 h 567989"/>
                <a:gd name="connsiteX6" fmla="*/ 283976 w 2555150"/>
                <a:gd name="connsiteY6" fmla="*/ 568105 h 567989"/>
                <a:gd name="connsiteX7" fmla="*/ -4 w 2555150"/>
                <a:gd name="connsiteY7" fmla="*/ 568105 h 567989"/>
                <a:gd name="connsiteX8" fmla="*/ 129625 w 2555150"/>
                <a:gd name="connsiteY8" fmla="*/ 464530 h 567989"/>
                <a:gd name="connsiteX9" fmla="*/ 129625 w 2555150"/>
                <a:gd name="connsiteY9" fmla="*/ 423769 h 567989"/>
                <a:gd name="connsiteX10" fmla="*/ 143609 w 2555150"/>
                <a:gd name="connsiteY10" fmla="*/ 423769 h 567989"/>
                <a:gd name="connsiteX11" fmla="*/ 157594 w 2555150"/>
                <a:gd name="connsiteY11" fmla="*/ 423769 h 567989"/>
                <a:gd name="connsiteX12" fmla="*/ 187986 w 2555150"/>
                <a:gd name="connsiteY12" fmla="*/ 464530 h 567989"/>
                <a:gd name="connsiteX13" fmla="*/ 218378 w 2555150"/>
                <a:gd name="connsiteY13" fmla="*/ 505292 h 567989"/>
                <a:gd name="connsiteX14" fmla="*/ 362430 w 2555150"/>
                <a:gd name="connsiteY14" fmla="*/ 505292 h 567989"/>
                <a:gd name="connsiteX15" fmla="*/ 506482 w 2555150"/>
                <a:gd name="connsiteY15" fmla="*/ 505292 h 567989"/>
                <a:gd name="connsiteX16" fmla="*/ 506482 w 2555150"/>
                <a:gd name="connsiteY16" fmla="*/ 482573 h 567989"/>
                <a:gd name="connsiteX17" fmla="*/ 506482 w 2555150"/>
                <a:gd name="connsiteY17" fmla="*/ 459853 h 567989"/>
                <a:gd name="connsiteX18" fmla="*/ 467728 w 2555150"/>
                <a:gd name="connsiteY18" fmla="*/ 459853 h 567989"/>
                <a:gd name="connsiteX19" fmla="*/ 428974 w 2555150"/>
                <a:gd name="connsiteY19" fmla="*/ 459853 h 567989"/>
                <a:gd name="connsiteX20" fmla="*/ 428974 w 2555150"/>
                <a:gd name="connsiteY20" fmla="*/ 394368 h 567989"/>
                <a:gd name="connsiteX21" fmla="*/ 428974 w 2555150"/>
                <a:gd name="connsiteY21" fmla="*/ 328881 h 567989"/>
                <a:gd name="connsiteX22" fmla="*/ 467728 w 2555150"/>
                <a:gd name="connsiteY22" fmla="*/ 328881 h 567989"/>
                <a:gd name="connsiteX23" fmla="*/ 506482 w 2555150"/>
                <a:gd name="connsiteY23" fmla="*/ 328881 h 567989"/>
                <a:gd name="connsiteX24" fmla="*/ 506482 w 2555150"/>
                <a:gd name="connsiteY24" fmla="*/ 299272 h 567989"/>
                <a:gd name="connsiteX25" fmla="*/ 506482 w 2555150"/>
                <a:gd name="connsiteY25" fmla="*/ 269661 h 567989"/>
                <a:gd name="connsiteX26" fmla="*/ 477443 w 2555150"/>
                <a:gd name="connsiteY26" fmla="*/ 240134 h 567989"/>
                <a:gd name="connsiteX27" fmla="*/ 429788 w 2555150"/>
                <a:gd name="connsiteY27" fmla="*/ 191665 h 567989"/>
                <a:gd name="connsiteX28" fmla="*/ 411173 w 2555150"/>
                <a:gd name="connsiteY28" fmla="*/ 172724 h 567989"/>
                <a:gd name="connsiteX29" fmla="*/ 458822 w 2555150"/>
                <a:gd name="connsiteY29" fmla="*/ 124174 h 567989"/>
                <a:gd name="connsiteX30" fmla="*/ 506470 w 2555150"/>
                <a:gd name="connsiteY30" fmla="*/ 75625 h 567989"/>
                <a:gd name="connsiteX31" fmla="*/ 506475 w 2555150"/>
                <a:gd name="connsiteY31" fmla="*/ 68609 h 567989"/>
                <a:gd name="connsiteX32" fmla="*/ 506482 w 2555150"/>
                <a:gd name="connsiteY32" fmla="*/ 61592 h 567989"/>
                <a:gd name="connsiteX33" fmla="*/ 472740 w 2555150"/>
                <a:gd name="connsiteY33" fmla="*/ 61626 h 567989"/>
                <a:gd name="connsiteX34" fmla="*/ 438995 w 2555150"/>
                <a:gd name="connsiteY34" fmla="*/ 61661 h 567989"/>
                <a:gd name="connsiteX35" fmla="*/ 394895 w 2555150"/>
                <a:gd name="connsiteY35" fmla="*/ 108699 h 567989"/>
                <a:gd name="connsiteX36" fmla="*/ 350795 w 2555150"/>
                <a:gd name="connsiteY36" fmla="*/ 155737 h 567989"/>
                <a:gd name="connsiteX37" fmla="*/ 350443 w 2555150"/>
                <a:gd name="connsiteY37" fmla="*/ 108670 h 567989"/>
                <a:gd name="connsiteX38" fmla="*/ 350092 w 2555150"/>
                <a:gd name="connsiteY38" fmla="*/ 61602 h 567989"/>
                <a:gd name="connsiteX39" fmla="*/ 286031 w 2555150"/>
                <a:gd name="connsiteY39" fmla="*/ 61602 h 567989"/>
                <a:gd name="connsiteX40" fmla="*/ 221970 w 2555150"/>
                <a:gd name="connsiteY40" fmla="*/ 61602 h 567989"/>
                <a:gd name="connsiteX41" fmla="*/ 221526 w 2555150"/>
                <a:gd name="connsiteY41" fmla="*/ 129425 h 567989"/>
                <a:gd name="connsiteX42" fmla="*/ 218686 w 2555150"/>
                <a:gd name="connsiteY42" fmla="*/ 203525 h 567989"/>
                <a:gd name="connsiteX43" fmla="*/ 197523 w 2555150"/>
                <a:gd name="connsiteY43" fmla="*/ 225432 h 567989"/>
                <a:gd name="connsiteX44" fmla="*/ 175062 w 2555150"/>
                <a:gd name="connsiteY44" fmla="*/ 229325 h 567989"/>
                <a:gd name="connsiteX45" fmla="*/ 153679 w 2555150"/>
                <a:gd name="connsiteY45" fmla="*/ 225863 h 567989"/>
                <a:gd name="connsiteX46" fmla="*/ 134240 w 2555150"/>
                <a:gd name="connsiteY46" fmla="*/ 208388 h 567989"/>
                <a:gd name="connsiteX47" fmla="*/ 130293 w 2555150"/>
                <a:gd name="connsiteY47" fmla="*/ 201259 h 567989"/>
                <a:gd name="connsiteX48" fmla="*/ 129913 w 2555150"/>
                <a:gd name="connsiteY48" fmla="*/ 131431 h 567989"/>
                <a:gd name="connsiteX49" fmla="*/ 129533 w 2555150"/>
                <a:gd name="connsiteY49" fmla="*/ 61602 h 567989"/>
                <a:gd name="connsiteX50" fmla="*/ 96170 w 2555150"/>
                <a:gd name="connsiteY50" fmla="*/ 61602 h 567989"/>
                <a:gd name="connsiteX51" fmla="*/ 62806 w 2555150"/>
                <a:gd name="connsiteY51" fmla="*/ 61602 h 567989"/>
                <a:gd name="connsiteX52" fmla="*/ 62806 w 2555150"/>
                <a:gd name="connsiteY52" fmla="*/ 132820 h 567989"/>
                <a:gd name="connsiteX53" fmla="*/ 70682 w 2555150"/>
                <a:gd name="connsiteY53" fmla="*/ 227988 h 567989"/>
                <a:gd name="connsiteX54" fmla="*/ 143657 w 2555150"/>
                <a:gd name="connsiteY54" fmla="*/ 281441 h 567989"/>
                <a:gd name="connsiteX55" fmla="*/ 107241 w 2555150"/>
                <a:gd name="connsiteY55" fmla="*/ 283346 h 567989"/>
                <a:gd name="connsiteX56" fmla="*/ 62806 w 2555150"/>
                <a:gd name="connsiteY56" fmla="*/ 283450 h 567989"/>
                <a:gd name="connsiteX57" fmla="*/ 62806 w 2555150"/>
                <a:gd name="connsiteY57" fmla="*/ 394375 h 567989"/>
                <a:gd name="connsiteX58" fmla="*/ 62806 w 2555150"/>
                <a:gd name="connsiteY58" fmla="*/ 505299 h 567989"/>
                <a:gd name="connsiteX59" fmla="*/ 96215 w 2555150"/>
                <a:gd name="connsiteY59" fmla="*/ 505299 h 567989"/>
                <a:gd name="connsiteX60" fmla="*/ 129625 w 2555150"/>
                <a:gd name="connsiteY60" fmla="*/ 505299 h 567989"/>
                <a:gd name="connsiteX61" fmla="*/ 256490 w 2555150"/>
                <a:gd name="connsiteY61" fmla="*/ 454643 h 567989"/>
                <a:gd name="connsiteX62" fmla="*/ 230339 w 2555150"/>
                <a:gd name="connsiteY62" fmla="*/ 420428 h 567989"/>
                <a:gd name="connsiteX63" fmla="*/ 240452 w 2555150"/>
                <a:gd name="connsiteY63" fmla="*/ 417655 h 567989"/>
                <a:gd name="connsiteX64" fmla="*/ 266317 w 2555150"/>
                <a:gd name="connsiteY64" fmla="*/ 406593 h 567989"/>
                <a:gd name="connsiteX65" fmla="*/ 291386 w 2555150"/>
                <a:gd name="connsiteY65" fmla="*/ 369289 h 567989"/>
                <a:gd name="connsiteX66" fmla="*/ 290596 w 2555150"/>
                <a:gd name="connsiteY66" fmla="*/ 331889 h 567989"/>
                <a:gd name="connsiteX67" fmla="*/ 289678 w 2555150"/>
                <a:gd name="connsiteY67" fmla="*/ 328881 h 567989"/>
                <a:gd name="connsiteX68" fmla="*/ 325248 w 2555150"/>
                <a:gd name="connsiteY68" fmla="*/ 328881 h 567989"/>
                <a:gd name="connsiteX69" fmla="*/ 360818 w 2555150"/>
                <a:gd name="connsiteY69" fmla="*/ 328881 h 567989"/>
                <a:gd name="connsiteX70" fmla="*/ 360818 w 2555150"/>
                <a:gd name="connsiteY70" fmla="*/ 394368 h 567989"/>
                <a:gd name="connsiteX71" fmla="*/ 360818 w 2555150"/>
                <a:gd name="connsiteY71" fmla="*/ 459853 h 567989"/>
                <a:gd name="connsiteX72" fmla="*/ 322107 w 2555150"/>
                <a:gd name="connsiteY72" fmla="*/ 459853 h 567989"/>
                <a:gd name="connsiteX73" fmla="*/ 283396 w 2555150"/>
                <a:gd name="connsiteY73" fmla="*/ 459853 h 567989"/>
                <a:gd name="connsiteX74" fmla="*/ 283018 w 2555150"/>
                <a:gd name="connsiteY74" fmla="*/ 474357 h 567989"/>
                <a:gd name="connsiteX75" fmla="*/ 282639 w 2555150"/>
                <a:gd name="connsiteY75" fmla="*/ 488861 h 567989"/>
                <a:gd name="connsiteX76" fmla="*/ 129625 w 2555150"/>
                <a:gd name="connsiteY76" fmla="*/ 353717 h 567989"/>
                <a:gd name="connsiteX77" fmla="*/ 129625 w 2555150"/>
                <a:gd name="connsiteY77" fmla="*/ 328881 h 567989"/>
                <a:gd name="connsiteX78" fmla="*/ 164128 w 2555150"/>
                <a:gd name="connsiteY78" fmla="*/ 328881 h 567989"/>
                <a:gd name="connsiteX79" fmla="*/ 217050 w 2555150"/>
                <a:gd name="connsiteY79" fmla="*/ 336984 h 567989"/>
                <a:gd name="connsiteX80" fmla="*/ 217237 w 2555150"/>
                <a:gd name="connsiteY80" fmla="*/ 369655 h 567989"/>
                <a:gd name="connsiteX81" fmla="*/ 166042 w 2555150"/>
                <a:gd name="connsiteY81" fmla="*/ 377985 h 567989"/>
                <a:gd name="connsiteX82" fmla="*/ 129625 w 2555150"/>
                <a:gd name="connsiteY82" fmla="*/ 378554 h 567989"/>
                <a:gd name="connsiteX83" fmla="*/ 275650 w 2555150"/>
                <a:gd name="connsiteY83" fmla="*/ 307967 h 567989"/>
                <a:gd name="connsiteX84" fmla="*/ 214082 w 2555150"/>
                <a:gd name="connsiteY84" fmla="*/ 284595 h 567989"/>
                <a:gd name="connsiteX85" fmla="*/ 198979 w 2555150"/>
                <a:gd name="connsiteY85" fmla="*/ 283036 h 567989"/>
                <a:gd name="connsiteX86" fmla="*/ 211222 w 2555150"/>
                <a:gd name="connsiteY86" fmla="*/ 279941 h 567989"/>
                <a:gd name="connsiteX87" fmla="*/ 267940 w 2555150"/>
                <a:gd name="connsiteY87" fmla="*/ 246453 h 567989"/>
                <a:gd name="connsiteX88" fmla="*/ 278261 w 2555150"/>
                <a:gd name="connsiteY88" fmla="*/ 230667 h 567989"/>
                <a:gd name="connsiteX89" fmla="*/ 283238 w 2555150"/>
                <a:gd name="connsiteY89" fmla="*/ 221297 h 567989"/>
                <a:gd name="connsiteX90" fmla="*/ 283273 w 2555150"/>
                <a:gd name="connsiteY90" fmla="*/ 268407 h 567989"/>
                <a:gd name="connsiteX91" fmla="*/ 282973 w 2555150"/>
                <a:gd name="connsiteY91" fmla="*/ 315371 h 567989"/>
                <a:gd name="connsiteX92" fmla="*/ 275648 w 2555150"/>
                <a:gd name="connsiteY92" fmla="*/ 307965 h 567989"/>
                <a:gd name="connsiteX93" fmla="*/ 350126 w 2555150"/>
                <a:gd name="connsiteY93" fmla="*/ 236350 h 567989"/>
                <a:gd name="connsiteX94" fmla="*/ 350126 w 2555150"/>
                <a:gd name="connsiteY94" fmla="*/ 189258 h 567989"/>
                <a:gd name="connsiteX95" fmla="*/ 355945 w 2555150"/>
                <a:gd name="connsiteY95" fmla="*/ 195254 h 567989"/>
                <a:gd name="connsiteX96" fmla="*/ 392245 w 2555150"/>
                <a:gd name="connsiteY96" fmla="*/ 233994 h 567989"/>
                <a:gd name="connsiteX97" fmla="*/ 430823 w 2555150"/>
                <a:gd name="connsiteY97" fmla="*/ 275089 h 567989"/>
                <a:gd name="connsiteX98" fmla="*/ 438919 w 2555150"/>
                <a:gd name="connsiteY98" fmla="*/ 283443 h 567989"/>
                <a:gd name="connsiteX99" fmla="*/ 394523 w 2555150"/>
                <a:gd name="connsiteY99" fmla="*/ 283443 h 567989"/>
                <a:gd name="connsiteX100" fmla="*/ 350126 w 2555150"/>
                <a:gd name="connsiteY100" fmla="*/ 283443 h 567989"/>
                <a:gd name="connsiteX101" fmla="*/ 1379596 w 2555150"/>
                <a:gd name="connsiteY101" fmla="*/ 505265 h 567989"/>
                <a:gd name="connsiteX102" fmla="*/ 1347057 w 2555150"/>
                <a:gd name="connsiteY102" fmla="*/ 464530 h 567989"/>
                <a:gd name="connsiteX103" fmla="*/ 1382939 w 2555150"/>
                <a:gd name="connsiteY103" fmla="*/ 424248 h 567989"/>
                <a:gd name="connsiteX104" fmla="*/ 1425487 w 2555150"/>
                <a:gd name="connsiteY104" fmla="*/ 460876 h 567989"/>
                <a:gd name="connsiteX105" fmla="*/ 1426301 w 2555150"/>
                <a:gd name="connsiteY105" fmla="*/ 470545 h 567989"/>
                <a:gd name="connsiteX106" fmla="*/ 1396706 w 2555150"/>
                <a:gd name="connsiteY106" fmla="*/ 470545 h 567989"/>
                <a:gd name="connsiteX107" fmla="*/ 1369743 w 2555150"/>
                <a:gd name="connsiteY107" fmla="*/ 478175 h 567989"/>
                <a:gd name="connsiteX108" fmla="*/ 1400221 w 2555150"/>
                <a:gd name="connsiteY108" fmla="*/ 484123 h 567989"/>
                <a:gd name="connsiteX109" fmla="*/ 1413763 w 2555150"/>
                <a:gd name="connsiteY109" fmla="*/ 481236 h 567989"/>
                <a:gd name="connsiteX110" fmla="*/ 1423236 w 2555150"/>
                <a:gd name="connsiteY110" fmla="*/ 482121 h 567989"/>
                <a:gd name="connsiteX111" fmla="*/ 1419859 w 2555150"/>
                <a:gd name="connsiteY111" fmla="*/ 488760 h 567989"/>
                <a:gd name="connsiteX112" fmla="*/ 1379596 w 2555150"/>
                <a:gd name="connsiteY112" fmla="*/ 505266 h 567989"/>
                <a:gd name="connsiteX113" fmla="*/ 1404533 w 2555150"/>
                <a:gd name="connsiteY113" fmla="*/ 453352 h 567989"/>
                <a:gd name="connsiteX114" fmla="*/ 1395130 w 2555150"/>
                <a:gd name="connsiteY114" fmla="*/ 443120 h 567989"/>
                <a:gd name="connsiteX115" fmla="*/ 1387649 w 2555150"/>
                <a:gd name="connsiteY115" fmla="*/ 441142 h 567989"/>
                <a:gd name="connsiteX116" fmla="*/ 1370678 w 2555150"/>
                <a:gd name="connsiteY116" fmla="*/ 450470 h 567989"/>
                <a:gd name="connsiteX117" fmla="*/ 1368288 w 2555150"/>
                <a:gd name="connsiteY117" fmla="*/ 454507 h 567989"/>
                <a:gd name="connsiteX118" fmla="*/ 1386420 w 2555150"/>
                <a:gd name="connsiteY118" fmla="*/ 454507 h 567989"/>
                <a:gd name="connsiteX119" fmla="*/ 1404533 w 2555150"/>
                <a:gd name="connsiteY119" fmla="*/ 453350 h 567989"/>
                <a:gd name="connsiteX120" fmla="*/ 1466010 w 2555150"/>
                <a:gd name="connsiteY120" fmla="*/ 505701 h 567989"/>
                <a:gd name="connsiteX121" fmla="*/ 1438631 w 2555150"/>
                <a:gd name="connsiteY121" fmla="*/ 484907 h 567989"/>
                <a:gd name="connsiteX122" fmla="*/ 1437592 w 2555150"/>
                <a:gd name="connsiteY122" fmla="*/ 478018 h 567989"/>
                <a:gd name="connsiteX123" fmla="*/ 1447186 w 2555150"/>
                <a:gd name="connsiteY123" fmla="*/ 477256 h 567989"/>
                <a:gd name="connsiteX124" fmla="*/ 1457992 w 2555150"/>
                <a:gd name="connsiteY124" fmla="*/ 481599 h 567989"/>
                <a:gd name="connsiteX125" fmla="*/ 1480158 w 2555150"/>
                <a:gd name="connsiteY125" fmla="*/ 483196 h 567989"/>
                <a:gd name="connsiteX126" fmla="*/ 1470322 w 2555150"/>
                <a:gd name="connsiteY126" fmla="*/ 472478 h 567989"/>
                <a:gd name="connsiteX127" fmla="*/ 1440536 w 2555150"/>
                <a:gd name="connsiteY127" fmla="*/ 453471 h 567989"/>
                <a:gd name="connsiteX128" fmla="*/ 1458615 w 2555150"/>
                <a:gd name="connsiteY128" fmla="*/ 425727 h 567989"/>
                <a:gd name="connsiteX129" fmla="*/ 1500142 w 2555150"/>
                <a:gd name="connsiteY129" fmla="*/ 444149 h 567989"/>
                <a:gd name="connsiteX130" fmla="*/ 1501043 w 2555150"/>
                <a:gd name="connsiteY130" fmla="*/ 447824 h 567989"/>
                <a:gd name="connsiteX131" fmla="*/ 1491605 w 2555150"/>
                <a:gd name="connsiteY131" fmla="*/ 447824 h 567989"/>
                <a:gd name="connsiteX132" fmla="*/ 1478825 w 2555150"/>
                <a:gd name="connsiteY132" fmla="*/ 444483 h 567989"/>
                <a:gd name="connsiteX133" fmla="*/ 1460659 w 2555150"/>
                <a:gd name="connsiteY133" fmla="*/ 446996 h 567989"/>
                <a:gd name="connsiteX134" fmla="*/ 1474703 w 2555150"/>
                <a:gd name="connsiteY134" fmla="*/ 456460 h 567989"/>
                <a:gd name="connsiteX135" fmla="*/ 1500748 w 2555150"/>
                <a:gd name="connsiteY135" fmla="*/ 480150 h 567989"/>
                <a:gd name="connsiteX136" fmla="*/ 1491761 w 2555150"/>
                <a:gd name="connsiteY136" fmla="*/ 499648 h 567989"/>
                <a:gd name="connsiteX137" fmla="*/ 1466010 w 2555150"/>
                <a:gd name="connsiteY137" fmla="*/ 505701 h 567989"/>
                <a:gd name="connsiteX138" fmla="*/ 1543972 w 2555150"/>
                <a:gd name="connsiteY138" fmla="*/ 505265 h 567989"/>
                <a:gd name="connsiteX139" fmla="*/ 1515052 w 2555150"/>
                <a:gd name="connsiteY139" fmla="*/ 482692 h 567989"/>
                <a:gd name="connsiteX140" fmla="*/ 1514048 w 2555150"/>
                <a:gd name="connsiteY140" fmla="*/ 448925 h 567989"/>
                <a:gd name="connsiteX141" fmla="*/ 1585430 w 2555150"/>
                <a:gd name="connsiteY141" fmla="*/ 444131 h 567989"/>
                <a:gd name="connsiteX142" fmla="*/ 1589967 w 2555150"/>
                <a:gd name="connsiteY142" fmla="*/ 461114 h 567989"/>
                <a:gd name="connsiteX143" fmla="*/ 1590642 w 2555150"/>
                <a:gd name="connsiteY143" fmla="*/ 470543 h 567989"/>
                <a:gd name="connsiteX144" fmla="*/ 1561065 w 2555150"/>
                <a:gd name="connsiteY144" fmla="*/ 470543 h 567989"/>
                <a:gd name="connsiteX145" fmla="*/ 1531487 w 2555150"/>
                <a:gd name="connsiteY145" fmla="*/ 472215 h 567989"/>
                <a:gd name="connsiteX146" fmla="*/ 1542362 w 2555150"/>
                <a:gd name="connsiteY146" fmla="*/ 485338 h 567989"/>
                <a:gd name="connsiteX147" fmla="*/ 1564926 w 2555150"/>
                <a:gd name="connsiteY147" fmla="*/ 484097 h 567989"/>
                <a:gd name="connsiteX148" fmla="*/ 1578209 w 2555150"/>
                <a:gd name="connsiteY148" fmla="*/ 481237 h 567989"/>
                <a:gd name="connsiteX149" fmla="*/ 1587612 w 2555150"/>
                <a:gd name="connsiteY149" fmla="*/ 482122 h 567989"/>
                <a:gd name="connsiteX150" fmla="*/ 1584235 w 2555150"/>
                <a:gd name="connsiteY150" fmla="*/ 488760 h 567989"/>
                <a:gd name="connsiteX151" fmla="*/ 1543972 w 2555150"/>
                <a:gd name="connsiteY151" fmla="*/ 505266 h 567989"/>
                <a:gd name="connsiteX152" fmla="*/ 1568909 w 2555150"/>
                <a:gd name="connsiteY152" fmla="*/ 453217 h 567989"/>
                <a:gd name="connsiteX153" fmla="*/ 1556718 w 2555150"/>
                <a:gd name="connsiteY153" fmla="*/ 441776 h 567989"/>
                <a:gd name="connsiteX154" fmla="*/ 1534084 w 2555150"/>
                <a:gd name="connsiteY154" fmla="*/ 451978 h 567989"/>
                <a:gd name="connsiteX155" fmla="*/ 1550813 w 2555150"/>
                <a:gd name="connsiteY155" fmla="*/ 454507 h 567989"/>
                <a:gd name="connsiteX156" fmla="*/ 1568909 w 2555150"/>
                <a:gd name="connsiteY156" fmla="*/ 453217 h 567989"/>
                <a:gd name="connsiteX157" fmla="*/ 1622801 w 2555150"/>
                <a:gd name="connsiteY157" fmla="*/ 505247 h 567989"/>
                <a:gd name="connsiteX158" fmla="*/ 1601414 w 2555150"/>
                <a:gd name="connsiteY158" fmla="*/ 477696 h 567989"/>
                <a:gd name="connsiteX159" fmla="*/ 1614800 w 2555150"/>
                <a:gd name="connsiteY159" fmla="*/ 461294 h 567989"/>
                <a:gd name="connsiteX160" fmla="*/ 1644742 w 2555150"/>
                <a:gd name="connsiteY160" fmla="*/ 454529 h 567989"/>
                <a:gd name="connsiteX161" fmla="*/ 1650387 w 2555150"/>
                <a:gd name="connsiteY161" fmla="*/ 451500 h 567989"/>
                <a:gd name="connsiteX162" fmla="*/ 1625970 w 2555150"/>
                <a:gd name="connsiteY162" fmla="*/ 446016 h 567989"/>
                <a:gd name="connsiteX163" fmla="*/ 1614800 w 2555150"/>
                <a:gd name="connsiteY163" fmla="*/ 447825 h 567989"/>
                <a:gd name="connsiteX164" fmla="*/ 1604704 w 2555150"/>
                <a:gd name="connsiteY164" fmla="*/ 447825 h 567989"/>
                <a:gd name="connsiteX165" fmla="*/ 1605587 w 2555150"/>
                <a:gd name="connsiteY165" fmla="*/ 444149 h 567989"/>
                <a:gd name="connsiteX166" fmla="*/ 1619268 w 2555150"/>
                <a:gd name="connsiteY166" fmla="*/ 427631 h 567989"/>
                <a:gd name="connsiteX167" fmla="*/ 1654855 w 2555150"/>
                <a:gd name="connsiteY167" fmla="*/ 427613 h 567989"/>
                <a:gd name="connsiteX168" fmla="*/ 1670441 w 2555150"/>
                <a:gd name="connsiteY168" fmla="*/ 468786 h 567989"/>
                <a:gd name="connsiteX169" fmla="*/ 1677246 w 2555150"/>
                <a:gd name="connsiteY169" fmla="*/ 489263 h 567989"/>
                <a:gd name="connsiteX170" fmla="*/ 1679826 w 2555150"/>
                <a:gd name="connsiteY170" fmla="*/ 497281 h 567989"/>
                <a:gd name="connsiteX171" fmla="*/ 1675982 w 2555150"/>
                <a:gd name="connsiteY171" fmla="*/ 505299 h 567989"/>
                <a:gd name="connsiteX172" fmla="*/ 1659531 w 2555150"/>
                <a:gd name="connsiteY172" fmla="*/ 499726 h 567989"/>
                <a:gd name="connsiteX173" fmla="*/ 1655374 w 2555150"/>
                <a:gd name="connsiteY173" fmla="*/ 495843 h 567989"/>
                <a:gd name="connsiteX174" fmla="*/ 1652552 w 2555150"/>
                <a:gd name="connsiteY174" fmla="*/ 498504 h 567989"/>
                <a:gd name="connsiteX175" fmla="*/ 1622801 w 2555150"/>
                <a:gd name="connsiteY175" fmla="*/ 505254 h 567989"/>
                <a:gd name="connsiteX176" fmla="*/ 1640308 w 2555150"/>
                <a:gd name="connsiteY176" fmla="*/ 487202 h 567989"/>
                <a:gd name="connsiteX177" fmla="*/ 1650422 w 2555150"/>
                <a:gd name="connsiteY177" fmla="*/ 472701 h 567989"/>
                <a:gd name="connsiteX178" fmla="*/ 1634507 w 2555150"/>
                <a:gd name="connsiteY178" fmla="*/ 471979 h 567989"/>
                <a:gd name="connsiteX179" fmla="*/ 1623701 w 2555150"/>
                <a:gd name="connsiteY179" fmla="*/ 486580 h 567989"/>
                <a:gd name="connsiteX180" fmla="*/ 1640308 w 2555150"/>
                <a:gd name="connsiteY180" fmla="*/ 487200 h 567989"/>
                <a:gd name="connsiteX181" fmla="*/ 1780059 w 2555150"/>
                <a:gd name="connsiteY181" fmla="*/ 504738 h 567989"/>
                <a:gd name="connsiteX182" fmla="*/ 1759746 w 2555150"/>
                <a:gd name="connsiteY182" fmla="*/ 493708 h 567989"/>
                <a:gd name="connsiteX183" fmla="*/ 1748697 w 2555150"/>
                <a:gd name="connsiteY183" fmla="*/ 465199 h 567989"/>
                <a:gd name="connsiteX184" fmla="*/ 1760265 w 2555150"/>
                <a:gd name="connsiteY184" fmla="*/ 436208 h 567989"/>
                <a:gd name="connsiteX185" fmla="*/ 1789410 w 2555150"/>
                <a:gd name="connsiteY185" fmla="*/ 424506 h 567989"/>
                <a:gd name="connsiteX186" fmla="*/ 1827405 w 2555150"/>
                <a:gd name="connsiteY186" fmla="*/ 451500 h 567989"/>
                <a:gd name="connsiteX187" fmla="*/ 1817655 w 2555150"/>
                <a:gd name="connsiteY187" fmla="*/ 454507 h 567989"/>
                <a:gd name="connsiteX188" fmla="*/ 1804546 w 2555150"/>
                <a:gd name="connsiteY188" fmla="*/ 451452 h 567989"/>
                <a:gd name="connsiteX189" fmla="*/ 1789445 w 2555150"/>
                <a:gd name="connsiteY189" fmla="*/ 443820 h 567989"/>
                <a:gd name="connsiteX190" fmla="*/ 1769374 w 2555150"/>
                <a:gd name="connsiteY190" fmla="*/ 465221 h 567989"/>
                <a:gd name="connsiteX191" fmla="*/ 1803316 w 2555150"/>
                <a:gd name="connsiteY191" fmla="*/ 480035 h 567989"/>
                <a:gd name="connsiteX192" fmla="*/ 1816339 w 2555150"/>
                <a:gd name="connsiteY192" fmla="*/ 477226 h 567989"/>
                <a:gd name="connsiteX193" fmla="*/ 1826833 w 2555150"/>
                <a:gd name="connsiteY193" fmla="*/ 478617 h 567989"/>
                <a:gd name="connsiteX194" fmla="*/ 1824201 w 2555150"/>
                <a:gd name="connsiteY194" fmla="*/ 485144 h 567989"/>
                <a:gd name="connsiteX195" fmla="*/ 1780059 w 2555150"/>
                <a:gd name="connsiteY195" fmla="*/ 504738 h 567989"/>
                <a:gd name="connsiteX196" fmla="*/ 2012111 w 2555150"/>
                <a:gd name="connsiteY196" fmla="*/ 505226 h 567989"/>
                <a:gd name="connsiteX197" fmla="*/ 1985477 w 2555150"/>
                <a:gd name="connsiteY197" fmla="*/ 490764 h 567989"/>
                <a:gd name="connsiteX198" fmla="*/ 1971831 w 2555150"/>
                <a:gd name="connsiteY198" fmla="*/ 464906 h 567989"/>
                <a:gd name="connsiteX199" fmla="*/ 2000231 w 2555150"/>
                <a:gd name="connsiteY199" fmla="*/ 395968 h 567989"/>
                <a:gd name="connsiteX200" fmla="*/ 2020596 w 2555150"/>
                <a:gd name="connsiteY200" fmla="*/ 392409 h 567989"/>
                <a:gd name="connsiteX201" fmla="*/ 2051300 w 2555150"/>
                <a:gd name="connsiteY201" fmla="*/ 402362 h 567989"/>
                <a:gd name="connsiteX202" fmla="*/ 2065414 w 2555150"/>
                <a:gd name="connsiteY202" fmla="*/ 422766 h 567989"/>
                <a:gd name="connsiteX203" fmla="*/ 2066331 w 2555150"/>
                <a:gd name="connsiteY203" fmla="*/ 426441 h 567989"/>
                <a:gd name="connsiteX204" fmla="*/ 2054434 w 2555150"/>
                <a:gd name="connsiteY204" fmla="*/ 426441 h 567989"/>
                <a:gd name="connsiteX205" fmla="*/ 2040182 w 2555150"/>
                <a:gd name="connsiteY205" fmla="*/ 422416 h 567989"/>
                <a:gd name="connsiteX206" fmla="*/ 2001045 w 2555150"/>
                <a:gd name="connsiteY206" fmla="*/ 421299 h 567989"/>
                <a:gd name="connsiteX207" fmla="*/ 1992785 w 2555150"/>
                <a:gd name="connsiteY207" fmla="*/ 446204 h 567989"/>
                <a:gd name="connsiteX208" fmla="*/ 2000924 w 2555150"/>
                <a:gd name="connsiteY208" fmla="*/ 475429 h 567989"/>
                <a:gd name="connsiteX209" fmla="*/ 2038468 w 2555150"/>
                <a:gd name="connsiteY209" fmla="*/ 477057 h 567989"/>
                <a:gd name="connsiteX210" fmla="*/ 2042901 w 2555150"/>
                <a:gd name="connsiteY210" fmla="*/ 471880 h 567989"/>
                <a:gd name="connsiteX211" fmla="*/ 2054469 w 2555150"/>
                <a:gd name="connsiteY211" fmla="*/ 471880 h 567989"/>
                <a:gd name="connsiteX212" fmla="*/ 2066037 w 2555150"/>
                <a:gd name="connsiteY212" fmla="*/ 473261 h 567989"/>
                <a:gd name="connsiteX213" fmla="*/ 2052685 w 2555150"/>
                <a:gd name="connsiteY213" fmla="*/ 493668 h 567989"/>
                <a:gd name="connsiteX214" fmla="*/ 2012111 w 2555150"/>
                <a:gd name="connsiteY214" fmla="*/ 505225 h 567989"/>
                <a:gd name="connsiteX215" fmla="*/ 2111478 w 2555150"/>
                <a:gd name="connsiteY215" fmla="*/ 505734 h 567989"/>
                <a:gd name="connsiteX216" fmla="*/ 2079337 w 2555150"/>
                <a:gd name="connsiteY216" fmla="*/ 482190 h 567989"/>
                <a:gd name="connsiteX217" fmla="*/ 2079250 w 2555150"/>
                <a:gd name="connsiteY217" fmla="*/ 448494 h 567989"/>
                <a:gd name="connsiteX218" fmla="*/ 2099996 w 2555150"/>
                <a:gd name="connsiteY218" fmla="*/ 427556 h 567989"/>
                <a:gd name="connsiteX219" fmla="*/ 2135774 w 2555150"/>
                <a:gd name="connsiteY219" fmla="*/ 428166 h 567989"/>
                <a:gd name="connsiteX220" fmla="*/ 2156208 w 2555150"/>
                <a:gd name="connsiteY220" fmla="*/ 476922 h 567989"/>
                <a:gd name="connsiteX221" fmla="*/ 2146320 w 2555150"/>
                <a:gd name="connsiteY221" fmla="*/ 493384 h 567989"/>
                <a:gd name="connsiteX222" fmla="*/ 2132189 w 2555150"/>
                <a:gd name="connsiteY222" fmla="*/ 502980 h 567989"/>
                <a:gd name="connsiteX223" fmla="*/ 2111478 w 2555150"/>
                <a:gd name="connsiteY223" fmla="*/ 505732 h 567989"/>
                <a:gd name="connsiteX224" fmla="*/ 2127877 w 2555150"/>
                <a:gd name="connsiteY224" fmla="*/ 484117 h 567989"/>
                <a:gd name="connsiteX225" fmla="*/ 2133817 w 2555150"/>
                <a:gd name="connsiteY225" fmla="*/ 452503 h 567989"/>
                <a:gd name="connsiteX226" fmla="*/ 2097347 w 2555150"/>
                <a:gd name="connsiteY226" fmla="*/ 460660 h 567989"/>
                <a:gd name="connsiteX227" fmla="*/ 2127877 w 2555150"/>
                <a:gd name="connsiteY227" fmla="*/ 484117 h 567989"/>
                <a:gd name="connsiteX228" fmla="*/ 2197441 w 2555150"/>
                <a:gd name="connsiteY228" fmla="*/ 505230 h 567989"/>
                <a:gd name="connsiteX229" fmla="*/ 2173075 w 2555150"/>
                <a:gd name="connsiteY229" fmla="*/ 477957 h 567989"/>
                <a:gd name="connsiteX230" fmla="*/ 2171603 w 2555150"/>
                <a:gd name="connsiteY230" fmla="*/ 447579 h 567989"/>
                <a:gd name="connsiteX231" fmla="*/ 2171603 w 2555150"/>
                <a:gd name="connsiteY231" fmla="*/ 425106 h 567989"/>
                <a:gd name="connsiteX232" fmla="*/ 2182963 w 2555150"/>
                <a:gd name="connsiteY232" fmla="*/ 425106 h 567989"/>
                <a:gd name="connsiteX233" fmla="*/ 2194324 w 2555150"/>
                <a:gd name="connsiteY233" fmla="*/ 425106 h 567989"/>
                <a:gd name="connsiteX234" fmla="*/ 2194324 w 2555150"/>
                <a:gd name="connsiteY234" fmla="*/ 449872 h 567989"/>
                <a:gd name="connsiteX235" fmla="*/ 2203017 w 2555150"/>
                <a:gd name="connsiteY235" fmla="*/ 486000 h 567989"/>
                <a:gd name="connsiteX236" fmla="*/ 2225218 w 2555150"/>
                <a:gd name="connsiteY236" fmla="*/ 475889 h 567989"/>
                <a:gd name="connsiteX237" fmla="*/ 2227504 w 2555150"/>
                <a:gd name="connsiteY237" fmla="*/ 448828 h 567989"/>
                <a:gd name="connsiteX238" fmla="*/ 2228006 w 2555150"/>
                <a:gd name="connsiteY238" fmla="*/ 425106 h 567989"/>
                <a:gd name="connsiteX239" fmla="*/ 2238552 w 2555150"/>
                <a:gd name="connsiteY239" fmla="*/ 425106 h 567989"/>
                <a:gd name="connsiteX240" fmla="*/ 2249116 w 2555150"/>
                <a:gd name="connsiteY240" fmla="*/ 425106 h 567989"/>
                <a:gd name="connsiteX241" fmla="*/ 2249116 w 2555150"/>
                <a:gd name="connsiteY241" fmla="*/ 465199 h 567989"/>
                <a:gd name="connsiteX242" fmla="*/ 2249116 w 2555150"/>
                <a:gd name="connsiteY242" fmla="*/ 505292 h 567989"/>
                <a:gd name="connsiteX243" fmla="*/ 2241202 w 2555150"/>
                <a:gd name="connsiteY243" fmla="*/ 505292 h 567989"/>
                <a:gd name="connsiteX244" fmla="*/ 2231746 w 2555150"/>
                <a:gd name="connsiteY244" fmla="*/ 500615 h 567989"/>
                <a:gd name="connsiteX245" fmla="*/ 2225772 w 2555150"/>
                <a:gd name="connsiteY245" fmla="*/ 498562 h 567989"/>
                <a:gd name="connsiteX246" fmla="*/ 2197441 w 2555150"/>
                <a:gd name="connsiteY246" fmla="*/ 505230 h 567989"/>
                <a:gd name="connsiteX247" fmla="*/ 2392468 w 2555150"/>
                <a:gd name="connsiteY247" fmla="*/ 505247 h 567989"/>
                <a:gd name="connsiteX248" fmla="*/ 2363964 w 2555150"/>
                <a:gd name="connsiteY248" fmla="*/ 483279 h 567989"/>
                <a:gd name="connsiteX249" fmla="*/ 2360258 w 2555150"/>
                <a:gd name="connsiteY249" fmla="*/ 463614 h 567989"/>
                <a:gd name="connsiteX250" fmla="*/ 2383931 w 2555150"/>
                <a:gd name="connsiteY250" fmla="*/ 427312 h 567989"/>
                <a:gd name="connsiteX251" fmla="*/ 2417630 w 2555150"/>
                <a:gd name="connsiteY251" fmla="*/ 427295 h 567989"/>
                <a:gd name="connsiteX252" fmla="*/ 2436333 w 2555150"/>
                <a:gd name="connsiteY252" fmla="*/ 445687 h 567989"/>
                <a:gd name="connsiteX253" fmla="*/ 2428246 w 2555150"/>
                <a:gd name="connsiteY253" fmla="*/ 454508 h 567989"/>
                <a:gd name="connsiteX254" fmla="*/ 2416124 w 2555150"/>
                <a:gd name="connsiteY254" fmla="*/ 451764 h 567989"/>
                <a:gd name="connsiteX255" fmla="*/ 2389680 w 2555150"/>
                <a:gd name="connsiteY255" fmla="*/ 446530 h 567989"/>
                <a:gd name="connsiteX256" fmla="*/ 2383740 w 2555150"/>
                <a:gd name="connsiteY256" fmla="*/ 477046 h 567989"/>
                <a:gd name="connsiteX257" fmla="*/ 2414080 w 2555150"/>
                <a:gd name="connsiteY257" fmla="*/ 480526 h 567989"/>
                <a:gd name="connsiteX258" fmla="*/ 2428038 w 2555150"/>
                <a:gd name="connsiteY258" fmla="*/ 477505 h 567989"/>
                <a:gd name="connsiteX259" fmla="*/ 2438844 w 2555150"/>
                <a:gd name="connsiteY259" fmla="*/ 477895 h 567989"/>
                <a:gd name="connsiteX260" fmla="*/ 2435709 w 2555150"/>
                <a:gd name="connsiteY260" fmla="*/ 484653 h 567989"/>
                <a:gd name="connsiteX261" fmla="*/ 2392468 w 2555150"/>
                <a:gd name="connsiteY261" fmla="*/ 505249 h 567989"/>
                <a:gd name="connsiteX262" fmla="*/ 1261544 w 2555150"/>
                <a:gd name="connsiteY262" fmla="*/ 449161 h 567989"/>
                <a:gd name="connsiteX263" fmla="*/ 1261544 w 2555150"/>
                <a:gd name="connsiteY263" fmla="*/ 393029 h 567989"/>
                <a:gd name="connsiteX264" fmla="*/ 1285356 w 2555150"/>
                <a:gd name="connsiteY264" fmla="*/ 393029 h 567989"/>
                <a:gd name="connsiteX265" fmla="*/ 1327541 w 2555150"/>
                <a:gd name="connsiteY265" fmla="*/ 403835 h 567989"/>
                <a:gd name="connsiteX266" fmla="*/ 1320060 w 2555150"/>
                <a:gd name="connsiteY266" fmla="*/ 457853 h 567989"/>
                <a:gd name="connsiteX267" fmla="*/ 1316458 w 2555150"/>
                <a:gd name="connsiteY267" fmla="*/ 460520 h 567989"/>
                <a:gd name="connsiteX268" fmla="*/ 1326173 w 2555150"/>
                <a:gd name="connsiteY268" fmla="*/ 476558 h 567989"/>
                <a:gd name="connsiteX269" fmla="*/ 1339594 w 2555150"/>
                <a:gd name="connsiteY269" fmla="*/ 498943 h 567989"/>
                <a:gd name="connsiteX270" fmla="*/ 1343317 w 2555150"/>
                <a:gd name="connsiteY270" fmla="*/ 505291 h 567989"/>
                <a:gd name="connsiteX271" fmla="*/ 1331472 w 2555150"/>
                <a:gd name="connsiteY271" fmla="*/ 505291 h 567989"/>
                <a:gd name="connsiteX272" fmla="*/ 1319627 w 2555150"/>
                <a:gd name="connsiteY272" fmla="*/ 505291 h 567989"/>
                <a:gd name="connsiteX273" fmla="*/ 1307626 w 2555150"/>
                <a:gd name="connsiteY273" fmla="*/ 484590 h 567989"/>
                <a:gd name="connsiteX274" fmla="*/ 1295608 w 2555150"/>
                <a:gd name="connsiteY274" fmla="*/ 463888 h 567989"/>
                <a:gd name="connsiteX275" fmla="*/ 1288594 w 2555150"/>
                <a:gd name="connsiteY275" fmla="*/ 463874 h 567989"/>
                <a:gd name="connsiteX276" fmla="*/ 1281581 w 2555150"/>
                <a:gd name="connsiteY276" fmla="*/ 463860 h 567989"/>
                <a:gd name="connsiteX277" fmla="*/ 1281581 w 2555150"/>
                <a:gd name="connsiteY277" fmla="*/ 484576 h 567989"/>
                <a:gd name="connsiteX278" fmla="*/ 1281581 w 2555150"/>
                <a:gd name="connsiteY278" fmla="*/ 505291 h 567989"/>
                <a:gd name="connsiteX279" fmla="*/ 1271554 w 2555150"/>
                <a:gd name="connsiteY279" fmla="*/ 505291 h 567989"/>
                <a:gd name="connsiteX280" fmla="*/ 1261544 w 2555150"/>
                <a:gd name="connsiteY280" fmla="*/ 505291 h 567989"/>
                <a:gd name="connsiteX281" fmla="*/ 1306223 w 2555150"/>
                <a:gd name="connsiteY281" fmla="*/ 442510 h 567989"/>
                <a:gd name="connsiteX282" fmla="*/ 1314986 w 2555150"/>
                <a:gd name="connsiteY282" fmla="*/ 426671 h 567989"/>
                <a:gd name="connsiteX283" fmla="*/ 1311089 w 2555150"/>
                <a:gd name="connsiteY283" fmla="*/ 416982 h 567989"/>
                <a:gd name="connsiteX284" fmla="*/ 1294378 w 2555150"/>
                <a:gd name="connsiteY284" fmla="*/ 413076 h 567989"/>
                <a:gd name="connsiteX285" fmla="*/ 1281581 w 2555150"/>
                <a:gd name="connsiteY285" fmla="*/ 413076 h 567989"/>
                <a:gd name="connsiteX286" fmla="*/ 1281581 w 2555150"/>
                <a:gd name="connsiteY286" fmla="*/ 428445 h 567989"/>
                <a:gd name="connsiteX287" fmla="*/ 1281581 w 2555150"/>
                <a:gd name="connsiteY287" fmla="*/ 443814 h 567989"/>
                <a:gd name="connsiteX288" fmla="*/ 1292179 w 2555150"/>
                <a:gd name="connsiteY288" fmla="*/ 443814 h 567989"/>
                <a:gd name="connsiteX289" fmla="*/ 1306223 w 2555150"/>
                <a:gd name="connsiteY289" fmla="*/ 442512 h 567989"/>
                <a:gd name="connsiteX290" fmla="*/ 1691845 w 2555150"/>
                <a:gd name="connsiteY290" fmla="*/ 465197 h 567989"/>
                <a:gd name="connsiteX291" fmla="*/ 1691845 w 2555150"/>
                <a:gd name="connsiteY291" fmla="*/ 425104 h 567989"/>
                <a:gd name="connsiteX292" fmla="*/ 1699932 w 2555150"/>
                <a:gd name="connsiteY292" fmla="*/ 425104 h 567989"/>
                <a:gd name="connsiteX293" fmla="*/ 1709422 w 2555150"/>
                <a:gd name="connsiteY293" fmla="*/ 429113 h 567989"/>
                <a:gd name="connsiteX294" fmla="*/ 1717474 w 2555150"/>
                <a:gd name="connsiteY294" fmla="*/ 430289 h 567989"/>
                <a:gd name="connsiteX295" fmla="*/ 1738168 w 2555150"/>
                <a:gd name="connsiteY295" fmla="*/ 423767 h 567989"/>
                <a:gd name="connsiteX296" fmla="*/ 1742636 w 2555150"/>
                <a:gd name="connsiteY296" fmla="*/ 423767 h 567989"/>
                <a:gd name="connsiteX297" fmla="*/ 1742636 w 2555150"/>
                <a:gd name="connsiteY297" fmla="*/ 433791 h 567989"/>
                <a:gd name="connsiteX298" fmla="*/ 1742636 w 2555150"/>
                <a:gd name="connsiteY298" fmla="*/ 443813 h 567989"/>
                <a:gd name="connsiteX299" fmla="*/ 1736229 w 2555150"/>
                <a:gd name="connsiteY299" fmla="*/ 443813 h 567989"/>
                <a:gd name="connsiteX300" fmla="*/ 1715570 w 2555150"/>
                <a:gd name="connsiteY300" fmla="*/ 454505 h 567989"/>
                <a:gd name="connsiteX301" fmla="*/ 1713232 w 2555150"/>
                <a:gd name="connsiteY301" fmla="*/ 482237 h 567989"/>
                <a:gd name="connsiteX302" fmla="*/ 1713232 w 2555150"/>
                <a:gd name="connsiteY302" fmla="*/ 505291 h 567989"/>
                <a:gd name="connsiteX303" fmla="*/ 1702547 w 2555150"/>
                <a:gd name="connsiteY303" fmla="*/ 505291 h 567989"/>
                <a:gd name="connsiteX304" fmla="*/ 1691845 w 2555150"/>
                <a:gd name="connsiteY304" fmla="*/ 505291 h 567989"/>
                <a:gd name="connsiteX305" fmla="*/ 1691845 w 2555150"/>
                <a:gd name="connsiteY305" fmla="*/ 465197 h 567989"/>
                <a:gd name="connsiteX306" fmla="*/ 1841518 w 2555150"/>
                <a:gd name="connsiteY306" fmla="*/ 447824 h 567989"/>
                <a:gd name="connsiteX307" fmla="*/ 1841518 w 2555150"/>
                <a:gd name="connsiteY307" fmla="*/ 390357 h 567989"/>
                <a:gd name="connsiteX308" fmla="*/ 1851545 w 2555150"/>
                <a:gd name="connsiteY308" fmla="*/ 390357 h 567989"/>
                <a:gd name="connsiteX309" fmla="*/ 1861572 w 2555150"/>
                <a:gd name="connsiteY309" fmla="*/ 390357 h 567989"/>
                <a:gd name="connsiteX310" fmla="*/ 1861572 w 2555150"/>
                <a:gd name="connsiteY310" fmla="*/ 411739 h 567989"/>
                <a:gd name="connsiteX311" fmla="*/ 1862645 w 2555150"/>
                <a:gd name="connsiteY311" fmla="*/ 433122 h 567989"/>
                <a:gd name="connsiteX312" fmla="*/ 1868117 w 2555150"/>
                <a:gd name="connsiteY312" fmla="*/ 429887 h 567989"/>
                <a:gd name="connsiteX313" fmla="*/ 1891998 w 2555150"/>
                <a:gd name="connsiteY313" fmla="*/ 424278 h 567989"/>
                <a:gd name="connsiteX314" fmla="*/ 1913091 w 2555150"/>
                <a:gd name="connsiteY314" fmla="*/ 438702 h 567989"/>
                <a:gd name="connsiteX315" fmla="*/ 1917039 w 2555150"/>
                <a:gd name="connsiteY315" fmla="*/ 445818 h 567989"/>
                <a:gd name="connsiteX316" fmla="*/ 1917454 w 2555150"/>
                <a:gd name="connsiteY316" fmla="*/ 475555 h 567989"/>
                <a:gd name="connsiteX317" fmla="*/ 1917888 w 2555150"/>
                <a:gd name="connsiteY317" fmla="*/ 505291 h 567989"/>
                <a:gd name="connsiteX318" fmla="*/ 1907168 w 2555150"/>
                <a:gd name="connsiteY318" fmla="*/ 505291 h 567989"/>
                <a:gd name="connsiteX319" fmla="*/ 1896466 w 2555150"/>
                <a:gd name="connsiteY319" fmla="*/ 505291 h 567989"/>
                <a:gd name="connsiteX320" fmla="*/ 1896050 w 2555150"/>
                <a:gd name="connsiteY320" fmla="*/ 477107 h 567989"/>
                <a:gd name="connsiteX321" fmla="*/ 1895652 w 2555150"/>
                <a:gd name="connsiteY321" fmla="*/ 448923 h 567989"/>
                <a:gd name="connsiteX322" fmla="*/ 1891894 w 2555150"/>
                <a:gd name="connsiteY322" fmla="*/ 445700 h 567989"/>
                <a:gd name="connsiteX323" fmla="*/ 1865589 w 2555150"/>
                <a:gd name="connsiteY323" fmla="*/ 453836 h 567989"/>
                <a:gd name="connsiteX324" fmla="*/ 1862905 w 2555150"/>
                <a:gd name="connsiteY324" fmla="*/ 482325 h 567989"/>
                <a:gd name="connsiteX325" fmla="*/ 1862905 w 2555150"/>
                <a:gd name="connsiteY325" fmla="*/ 505291 h 567989"/>
                <a:gd name="connsiteX326" fmla="*/ 1852220 w 2555150"/>
                <a:gd name="connsiteY326" fmla="*/ 505291 h 567989"/>
                <a:gd name="connsiteX327" fmla="*/ 1841518 w 2555150"/>
                <a:gd name="connsiteY327" fmla="*/ 505291 h 567989"/>
                <a:gd name="connsiteX328" fmla="*/ 2267835 w 2555150"/>
                <a:gd name="connsiteY328" fmla="*/ 465197 h 567989"/>
                <a:gd name="connsiteX329" fmla="*/ 2267835 w 2555150"/>
                <a:gd name="connsiteY329" fmla="*/ 425104 h 567989"/>
                <a:gd name="connsiteX330" fmla="*/ 2276460 w 2555150"/>
                <a:gd name="connsiteY330" fmla="*/ 425104 h 567989"/>
                <a:gd name="connsiteX331" fmla="*/ 2285084 w 2555150"/>
                <a:gd name="connsiteY331" fmla="*/ 425104 h 567989"/>
                <a:gd name="connsiteX332" fmla="*/ 2285967 w 2555150"/>
                <a:gd name="connsiteY332" fmla="*/ 429782 h 567989"/>
                <a:gd name="connsiteX333" fmla="*/ 2291959 w 2555150"/>
                <a:gd name="connsiteY333" fmla="*/ 432357 h 567989"/>
                <a:gd name="connsiteX334" fmla="*/ 2311250 w 2555150"/>
                <a:gd name="connsiteY334" fmla="*/ 424153 h 567989"/>
                <a:gd name="connsiteX335" fmla="*/ 2342231 w 2555150"/>
                <a:gd name="connsiteY335" fmla="*/ 441809 h 567989"/>
                <a:gd name="connsiteX336" fmla="*/ 2345088 w 2555150"/>
                <a:gd name="connsiteY336" fmla="*/ 476224 h 567989"/>
                <a:gd name="connsiteX337" fmla="*/ 2345573 w 2555150"/>
                <a:gd name="connsiteY337" fmla="*/ 505291 h 567989"/>
                <a:gd name="connsiteX338" fmla="*/ 2334767 w 2555150"/>
                <a:gd name="connsiteY338" fmla="*/ 505291 h 567989"/>
                <a:gd name="connsiteX339" fmla="*/ 2323961 w 2555150"/>
                <a:gd name="connsiteY339" fmla="*/ 505291 h 567989"/>
                <a:gd name="connsiteX340" fmla="*/ 2323961 w 2555150"/>
                <a:gd name="connsiteY340" fmla="*/ 480524 h 567989"/>
                <a:gd name="connsiteX341" fmla="*/ 2317121 w 2555150"/>
                <a:gd name="connsiteY341" fmla="*/ 444658 h 567989"/>
                <a:gd name="connsiteX342" fmla="*/ 2292634 w 2555150"/>
                <a:gd name="connsiteY342" fmla="*/ 453173 h 567989"/>
                <a:gd name="connsiteX343" fmla="*/ 2289430 w 2555150"/>
                <a:gd name="connsiteY343" fmla="*/ 481568 h 567989"/>
                <a:gd name="connsiteX344" fmla="*/ 2288997 w 2555150"/>
                <a:gd name="connsiteY344" fmla="*/ 505291 h 567989"/>
                <a:gd name="connsiteX345" fmla="*/ 2278416 w 2555150"/>
                <a:gd name="connsiteY345" fmla="*/ 505291 h 567989"/>
                <a:gd name="connsiteX346" fmla="*/ 2267835 w 2555150"/>
                <a:gd name="connsiteY346" fmla="*/ 505291 h 567989"/>
                <a:gd name="connsiteX347" fmla="*/ 2454932 w 2555150"/>
                <a:gd name="connsiteY347" fmla="*/ 465197 h 567989"/>
                <a:gd name="connsiteX348" fmla="*/ 2454932 w 2555150"/>
                <a:gd name="connsiteY348" fmla="*/ 425104 h 567989"/>
                <a:gd name="connsiteX349" fmla="*/ 2465616 w 2555150"/>
                <a:gd name="connsiteY349" fmla="*/ 425104 h 567989"/>
                <a:gd name="connsiteX350" fmla="*/ 2476301 w 2555150"/>
                <a:gd name="connsiteY350" fmla="*/ 425104 h 567989"/>
                <a:gd name="connsiteX351" fmla="*/ 2476301 w 2555150"/>
                <a:gd name="connsiteY351" fmla="*/ 465197 h 567989"/>
                <a:gd name="connsiteX352" fmla="*/ 2476301 w 2555150"/>
                <a:gd name="connsiteY352" fmla="*/ 505291 h 567989"/>
                <a:gd name="connsiteX353" fmla="*/ 2465616 w 2555150"/>
                <a:gd name="connsiteY353" fmla="*/ 505291 h 567989"/>
                <a:gd name="connsiteX354" fmla="*/ 2454932 w 2555150"/>
                <a:gd name="connsiteY354" fmla="*/ 505291 h 567989"/>
                <a:gd name="connsiteX355" fmla="*/ 2493670 w 2555150"/>
                <a:gd name="connsiteY355" fmla="*/ 447824 h 567989"/>
                <a:gd name="connsiteX356" fmla="*/ 2493670 w 2555150"/>
                <a:gd name="connsiteY356" fmla="*/ 390357 h 567989"/>
                <a:gd name="connsiteX357" fmla="*/ 2504372 w 2555150"/>
                <a:gd name="connsiteY357" fmla="*/ 390357 h 567989"/>
                <a:gd name="connsiteX358" fmla="*/ 2515057 w 2555150"/>
                <a:gd name="connsiteY358" fmla="*/ 390357 h 567989"/>
                <a:gd name="connsiteX359" fmla="*/ 2515057 w 2555150"/>
                <a:gd name="connsiteY359" fmla="*/ 447824 h 567989"/>
                <a:gd name="connsiteX360" fmla="*/ 2515057 w 2555150"/>
                <a:gd name="connsiteY360" fmla="*/ 505291 h 567989"/>
                <a:gd name="connsiteX361" fmla="*/ 2504372 w 2555150"/>
                <a:gd name="connsiteY361" fmla="*/ 505291 h 567989"/>
                <a:gd name="connsiteX362" fmla="*/ 2493670 w 2555150"/>
                <a:gd name="connsiteY362" fmla="*/ 505291 h 567989"/>
                <a:gd name="connsiteX363" fmla="*/ 2459451 w 2555150"/>
                <a:gd name="connsiteY363" fmla="*/ 413632 h 567989"/>
                <a:gd name="connsiteX364" fmla="*/ 2465616 w 2555150"/>
                <a:gd name="connsiteY364" fmla="*/ 389020 h 567989"/>
                <a:gd name="connsiteX365" fmla="*/ 2472110 w 2555150"/>
                <a:gd name="connsiteY365" fmla="*/ 413844 h 567989"/>
                <a:gd name="connsiteX366" fmla="*/ 2459451 w 2555150"/>
                <a:gd name="connsiteY366" fmla="*/ 413632 h 567989"/>
                <a:gd name="connsiteX367" fmla="*/ 1449299 w 2555150"/>
                <a:gd name="connsiteY367" fmla="*/ 370841 h 567989"/>
                <a:gd name="connsiteX368" fmla="*/ 1441419 w 2555150"/>
                <a:gd name="connsiteY368" fmla="*/ 366364 h 567989"/>
                <a:gd name="connsiteX369" fmla="*/ 1443861 w 2555150"/>
                <a:gd name="connsiteY369" fmla="*/ 357069 h 567989"/>
                <a:gd name="connsiteX370" fmla="*/ 1452675 w 2555150"/>
                <a:gd name="connsiteY370" fmla="*/ 352286 h 567989"/>
                <a:gd name="connsiteX371" fmla="*/ 1469941 w 2555150"/>
                <a:gd name="connsiteY371" fmla="*/ 352975 h 567989"/>
                <a:gd name="connsiteX372" fmla="*/ 1476695 w 2555150"/>
                <a:gd name="connsiteY372" fmla="*/ 340290 h 567989"/>
                <a:gd name="connsiteX373" fmla="*/ 1471118 w 2555150"/>
                <a:gd name="connsiteY373" fmla="*/ 339315 h 567989"/>
                <a:gd name="connsiteX374" fmla="*/ 1465560 w 2555150"/>
                <a:gd name="connsiteY374" fmla="*/ 338904 h 567989"/>
                <a:gd name="connsiteX375" fmla="*/ 1460572 w 2555150"/>
                <a:gd name="connsiteY375" fmla="*/ 324203 h 567989"/>
                <a:gd name="connsiteX376" fmla="*/ 1446926 w 2555150"/>
                <a:gd name="connsiteY376" fmla="*/ 284444 h 567989"/>
                <a:gd name="connsiteX377" fmla="*/ 1438250 w 2555150"/>
                <a:gd name="connsiteY377" fmla="*/ 259384 h 567989"/>
                <a:gd name="connsiteX378" fmla="*/ 1449316 w 2555150"/>
                <a:gd name="connsiteY378" fmla="*/ 259384 h 567989"/>
                <a:gd name="connsiteX379" fmla="*/ 1460382 w 2555150"/>
                <a:gd name="connsiteY379" fmla="*/ 259384 h 567989"/>
                <a:gd name="connsiteX380" fmla="*/ 1465871 w 2555150"/>
                <a:gd name="connsiteY380" fmla="*/ 275089 h 567989"/>
                <a:gd name="connsiteX381" fmla="*/ 1476192 w 2555150"/>
                <a:gd name="connsiteY381" fmla="*/ 304490 h 567989"/>
                <a:gd name="connsiteX382" fmla="*/ 1482704 w 2555150"/>
                <a:gd name="connsiteY382" fmla="*/ 318188 h 567989"/>
                <a:gd name="connsiteX383" fmla="*/ 1494254 w 2555150"/>
                <a:gd name="connsiteY383" fmla="*/ 288787 h 567989"/>
                <a:gd name="connsiteX384" fmla="*/ 1504091 w 2555150"/>
                <a:gd name="connsiteY384" fmla="*/ 259386 h 567989"/>
                <a:gd name="connsiteX385" fmla="*/ 1514446 w 2555150"/>
                <a:gd name="connsiteY385" fmla="*/ 259386 h 567989"/>
                <a:gd name="connsiteX386" fmla="*/ 1524837 w 2555150"/>
                <a:gd name="connsiteY386" fmla="*/ 260389 h 567989"/>
                <a:gd name="connsiteX387" fmla="*/ 1508558 w 2555150"/>
                <a:gd name="connsiteY387" fmla="*/ 309503 h 567989"/>
                <a:gd name="connsiteX388" fmla="*/ 1486150 w 2555150"/>
                <a:gd name="connsiteY388" fmla="*/ 363811 h 567989"/>
                <a:gd name="connsiteX389" fmla="*/ 1474686 w 2555150"/>
                <a:gd name="connsiteY389" fmla="*/ 371489 h 567989"/>
                <a:gd name="connsiteX390" fmla="*/ 1449299 w 2555150"/>
                <a:gd name="connsiteY390" fmla="*/ 370843 h 567989"/>
                <a:gd name="connsiteX391" fmla="*/ 1554501 w 2555150"/>
                <a:gd name="connsiteY391" fmla="*/ 339024 h 567989"/>
                <a:gd name="connsiteX392" fmla="*/ 1533651 w 2555150"/>
                <a:gd name="connsiteY392" fmla="*/ 316517 h 567989"/>
                <a:gd name="connsiteX393" fmla="*/ 1532768 w 2555150"/>
                <a:gd name="connsiteY393" fmla="*/ 312842 h 567989"/>
                <a:gd name="connsiteX394" fmla="*/ 1542725 w 2555150"/>
                <a:gd name="connsiteY394" fmla="*/ 312842 h 567989"/>
                <a:gd name="connsiteX395" fmla="*/ 1553531 w 2555150"/>
                <a:gd name="connsiteY395" fmla="*/ 315480 h 567989"/>
                <a:gd name="connsiteX396" fmla="*/ 1574243 w 2555150"/>
                <a:gd name="connsiteY396" fmla="*/ 320861 h 567989"/>
                <a:gd name="connsiteX397" fmla="*/ 1561948 w 2555150"/>
                <a:gd name="connsiteY397" fmla="*/ 305913 h 567989"/>
                <a:gd name="connsiteX398" fmla="*/ 1535937 w 2555150"/>
                <a:gd name="connsiteY398" fmla="*/ 284596 h 567989"/>
                <a:gd name="connsiteX399" fmla="*/ 1565896 w 2555150"/>
                <a:gd name="connsiteY399" fmla="*/ 259149 h 567989"/>
                <a:gd name="connsiteX400" fmla="*/ 1595128 w 2555150"/>
                <a:gd name="connsiteY400" fmla="*/ 275045 h 567989"/>
                <a:gd name="connsiteX401" fmla="*/ 1587040 w 2555150"/>
                <a:gd name="connsiteY401" fmla="*/ 283441 h 567989"/>
                <a:gd name="connsiteX402" fmla="*/ 1576321 w 2555150"/>
                <a:gd name="connsiteY402" fmla="*/ 280970 h 567989"/>
                <a:gd name="connsiteX403" fmla="*/ 1565792 w 2555150"/>
                <a:gd name="connsiteY403" fmla="*/ 275421 h 567989"/>
                <a:gd name="connsiteX404" fmla="*/ 1556874 w 2555150"/>
                <a:gd name="connsiteY404" fmla="*/ 282814 h 567989"/>
                <a:gd name="connsiteX405" fmla="*/ 1571767 w 2555150"/>
                <a:gd name="connsiteY405" fmla="*/ 291484 h 567989"/>
                <a:gd name="connsiteX406" fmla="*/ 1596565 w 2555150"/>
                <a:gd name="connsiteY406" fmla="*/ 311202 h 567989"/>
                <a:gd name="connsiteX407" fmla="*/ 1583109 w 2555150"/>
                <a:gd name="connsiteY407" fmla="*/ 337157 h 567989"/>
                <a:gd name="connsiteX408" fmla="*/ 1554501 w 2555150"/>
                <a:gd name="connsiteY408" fmla="*/ 339024 h 567989"/>
                <a:gd name="connsiteX409" fmla="*/ 1675151 w 2555150"/>
                <a:gd name="connsiteY409" fmla="*/ 339128 h 567989"/>
                <a:gd name="connsiteX410" fmla="*/ 1651166 w 2555150"/>
                <a:gd name="connsiteY410" fmla="*/ 281379 h 567989"/>
                <a:gd name="connsiteX411" fmla="*/ 1721786 w 2555150"/>
                <a:gd name="connsiteY411" fmla="*/ 277186 h 567989"/>
                <a:gd name="connsiteX412" fmla="*/ 1725873 w 2555150"/>
                <a:gd name="connsiteY412" fmla="*/ 285774 h 567989"/>
                <a:gd name="connsiteX413" fmla="*/ 1715846 w 2555150"/>
                <a:gd name="connsiteY413" fmla="*/ 288780 h 567989"/>
                <a:gd name="connsiteX414" fmla="*/ 1702287 w 2555150"/>
                <a:gd name="connsiteY414" fmla="*/ 285414 h 567989"/>
                <a:gd name="connsiteX415" fmla="*/ 1669973 w 2555150"/>
                <a:gd name="connsiteY415" fmla="*/ 289291 h 567989"/>
                <a:gd name="connsiteX416" fmla="*/ 1687602 w 2555150"/>
                <a:gd name="connsiteY416" fmla="*/ 320850 h 567989"/>
                <a:gd name="connsiteX417" fmla="*/ 1701975 w 2555150"/>
                <a:gd name="connsiteY417" fmla="*/ 314657 h 567989"/>
                <a:gd name="connsiteX418" fmla="*/ 1715604 w 2555150"/>
                <a:gd name="connsiteY418" fmla="*/ 311777 h 567989"/>
                <a:gd name="connsiteX419" fmla="*/ 1726479 w 2555150"/>
                <a:gd name="connsiteY419" fmla="*/ 312169 h 567989"/>
                <a:gd name="connsiteX420" fmla="*/ 1724003 w 2555150"/>
                <a:gd name="connsiteY420" fmla="*/ 317697 h 567989"/>
                <a:gd name="connsiteX421" fmla="*/ 1704867 w 2555150"/>
                <a:gd name="connsiteY421" fmla="*/ 336925 h 567989"/>
                <a:gd name="connsiteX422" fmla="*/ 1675151 w 2555150"/>
                <a:gd name="connsiteY422" fmla="*/ 339128 h 567989"/>
                <a:gd name="connsiteX423" fmla="*/ 1755676 w 2555150"/>
                <a:gd name="connsiteY423" fmla="*/ 339007 h 567989"/>
                <a:gd name="connsiteX424" fmla="*/ 1738636 w 2555150"/>
                <a:gd name="connsiteY424" fmla="*/ 317723 h 567989"/>
                <a:gd name="connsiteX425" fmla="*/ 1776197 w 2555150"/>
                <a:gd name="connsiteY425" fmla="*/ 289887 h 567989"/>
                <a:gd name="connsiteX426" fmla="*/ 1788077 w 2555150"/>
                <a:gd name="connsiteY426" fmla="*/ 287144 h 567989"/>
                <a:gd name="connsiteX427" fmla="*/ 1781029 w 2555150"/>
                <a:gd name="connsiteY427" fmla="*/ 277484 h 567989"/>
                <a:gd name="connsiteX428" fmla="*/ 1763469 w 2555150"/>
                <a:gd name="connsiteY428" fmla="*/ 280101 h 567989"/>
                <a:gd name="connsiteX429" fmla="*/ 1751330 w 2555150"/>
                <a:gd name="connsiteY429" fmla="*/ 283441 h 567989"/>
                <a:gd name="connsiteX430" fmla="*/ 1742290 w 2555150"/>
                <a:gd name="connsiteY430" fmla="*/ 283441 h 567989"/>
                <a:gd name="connsiteX431" fmla="*/ 1743052 w 2555150"/>
                <a:gd name="connsiteY431" fmla="*/ 278751 h 567989"/>
                <a:gd name="connsiteX432" fmla="*/ 1772855 w 2555150"/>
                <a:gd name="connsiteY432" fmla="*/ 259158 h 567989"/>
                <a:gd name="connsiteX433" fmla="*/ 1798762 w 2555150"/>
                <a:gd name="connsiteY433" fmla="*/ 267405 h 567989"/>
                <a:gd name="connsiteX434" fmla="*/ 1806918 w 2555150"/>
                <a:gd name="connsiteY434" fmla="*/ 298965 h 567989"/>
                <a:gd name="connsiteX435" fmla="*/ 1813135 w 2555150"/>
                <a:gd name="connsiteY435" fmla="*/ 323534 h 567989"/>
                <a:gd name="connsiteX436" fmla="*/ 1817447 w 2555150"/>
                <a:gd name="connsiteY436" fmla="*/ 332556 h 567989"/>
                <a:gd name="connsiteX437" fmla="*/ 1817482 w 2555150"/>
                <a:gd name="connsiteY437" fmla="*/ 339573 h 567989"/>
                <a:gd name="connsiteX438" fmla="*/ 1811126 w 2555150"/>
                <a:gd name="connsiteY438" fmla="*/ 339564 h 567989"/>
                <a:gd name="connsiteX439" fmla="*/ 1795038 w 2555150"/>
                <a:gd name="connsiteY439" fmla="*/ 332739 h 567989"/>
                <a:gd name="connsiteX440" fmla="*/ 1789445 w 2555150"/>
                <a:gd name="connsiteY440" fmla="*/ 333529 h 567989"/>
                <a:gd name="connsiteX441" fmla="*/ 1755676 w 2555150"/>
                <a:gd name="connsiteY441" fmla="*/ 339007 h 567989"/>
                <a:gd name="connsiteX442" fmla="*/ 1779626 w 2555150"/>
                <a:gd name="connsiteY442" fmla="*/ 320665 h 567989"/>
                <a:gd name="connsiteX443" fmla="*/ 1787609 w 2555150"/>
                <a:gd name="connsiteY443" fmla="*/ 305264 h 567989"/>
                <a:gd name="connsiteX444" fmla="*/ 1763815 w 2555150"/>
                <a:gd name="connsiteY444" fmla="*/ 309607 h 567989"/>
                <a:gd name="connsiteX445" fmla="*/ 1759192 w 2555150"/>
                <a:gd name="connsiteY445" fmla="*/ 318748 h 567989"/>
                <a:gd name="connsiteX446" fmla="*/ 1779626 w 2555150"/>
                <a:gd name="connsiteY446" fmla="*/ 320665 h 567989"/>
                <a:gd name="connsiteX447" fmla="*/ 1934720 w 2555150"/>
                <a:gd name="connsiteY447" fmla="*/ 339533 h 567989"/>
                <a:gd name="connsiteX448" fmla="*/ 1905315 w 2555150"/>
                <a:gd name="connsiteY448" fmla="*/ 308501 h 567989"/>
                <a:gd name="connsiteX449" fmla="*/ 1904501 w 2555150"/>
                <a:gd name="connsiteY449" fmla="*/ 303489 h 567989"/>
                <a:gd name="connsiteX450" fmla="*/ 1914805 w 2555150"/>
                <a:gd name="connsiteY450" fmla="*/ 303489 h 567989"/>
                <a:gd name="connsiteX451" fmla="*/ 1925126 w 2555150"/>
                <a:gd name="connsiteY451" fmla="*/ 303489 h 567989"/>
                <a:gd name="connsiteX452" fmla="*/ 1927758 w 2555150"/>
                <a:gd name="connsiteY452" fmla="*/ 309103 h 567989"/>
                <a:gd name="connsiteX453" fmla="*/ 1944712 w 2555150"/>
                <a:gd name="connsiteY453" fmla="*/ 320487 h 567989"/>
                <a:gd name="connsiteX454" fmla="*/ 1962601 w 2555150"/>
                <a:gd name="connsiteY454" fmla="*/ 305567 h 567989"/>
                <a:gd name="connsiteX455" fmla="*/ 1941023 w 2555150"/>
                <a:gd name="connsiteY455" fmla="*/ 290095 h 567989"/>
                <a:gd name="connsiteX456" fmla="*/ 1908640 w 2555150"/>
                <a:gd name="connsiteY456" fmla="*/ 260656 h 567989"/>
                <a:gd name="connsiteX457" fmla="*/ 1938478 w 2555150"/>
                <a:gd name="connsiteY457" fmla="*/ 226908 h 567989"/>
                <a:gd name="connsiteX458" fmla="*/ 1980126 w 2555150"/>
                <a:gd name="connsiteY458" fmla="*/ 251269 h 567989"/>
                <a:gd name="connsiteX459" fmla="*/ 1980853 w 2555150"/>
                <a:gd name="connsiteY459" fmla="*/ 256712 h 567989"/>
                <a:gd name="connsiteX460" fmla="*/ 1970878 w 2555150"/>
                <a:gd name="connsiteY460" fmla="*/ 256712 h 567989"/>
                <a:gd name="connsiteX461" fmla="*/ 1959397 w 2555150"/>
                <a:gd name="connsiteY461" fmla="*/ 253436 h 567989"/>
                <a:gd name="connsiteX462" fmla="*/ 1942859 w 2555150"/>
                <a:gd name="connsiteY462" fmla="*/ 246346 h 567989"/>
                <a:gd name="connsiteX463" fmla="*/ 1930460 w 2555150"/>
                <a:gd name="connsiteY463" fmla="*/ 254948 h 567989"/>
                <a:gd name="connsiteX464" fmla="*/ 1946894 w 2555150"/>
                <a:gd name="connsiteY464" fmla="*/ 270955 h 567989"/>
                <a:gd name="connsiteX465" fmla="*/ 1976403 w 2555150"/>
                <a:gd name="connsiteY465" fmla="*/ 288373 h 567989"/>
                <a:gd name="connsiteX466" fmla="*/ 1965527 w 2555150"/>
                <a:gd name="connsiteY466" fmla="*/ 336913 h 567989"/>
                <a:gd name="connsiteX467" fmla="*/ 1934720 w 2555150"/>
                <a:gd name="connsiteY467" fmla="*/ 339533 h 567989"/>
                <a:gd name="connsiteX468" fmla="*/ 2023939 w 2555150"/>
                <a:gd name="connsiteY468" fmla="*/ 339039 h 567989"/>
                <a:gd name="connsiteX469" fmla="*/ 1997131 w 2555150"/>
                <a:gd name="connsiteY469" fmla="*/ 313909 h 567989"/>
                <a:gd name="connsiteX470" fmla="*/ 1999002 w 2555150"/>
                <a:gd name="connsiteY470" fmla="*/ 281138 h 567989"/>
                <a:gd name="connsiteX471" fmla="*/ 2055387 w 2555150"/>
                <a:gd name="connsiteY471" fmla="*/ 263420 h 567989"/>
                <a:gd name="connsiteX472" fmla="*/ 2074055 w 2555150"/>
                <a:gd name="connsiteY472" fmla="*/ 287409 h 567989"/>
                <a:gd name="connsiteX473" fmla="*/ 2063387 w 2555150"/>
                <a:gd name="connsiteY473" fmla="*/ 288789 h 567989"/>
                <a:gd name="connsiteX474" fmla="*/ 2050625 w 2555150"/>
                <a:gd name="connsiteY474" fmla="*/ 285563 h 567989"/>
                <a:gd name="connsiteX475" fmla="*/ 2025930 w 2555150"/>
                <a:gd name="connsiteY475" fmla="*/ 281103 h 567989"/>
                <a:gd name="connsiteX476" fmla="*/ 2017687 w 2555150"/>
                <a:gd name="connsiteY476" fmla="*/ 309268 h 567989"/>
                <a:gd name="connsiteX477" fmla="*/ 2035299 w 2555150"/>
                <a:gd name="connsiteY477" fmla="*/ 320854 h 567989"/>
                <a:gd name="connsiteX478" fmla="*/ 2050850 w 2555150"/>
                <a:gd name="connsiteY478" fmla="*/ 313506 h 567989"/>
                <a:gd name="connsiteX479" fmla="*/ 2062937 w 2555150"/>
                <a:gd name="connsiteY479" fmla="*/ 311507 h 567989"/>
                <a:gd name="connsiteX480" fmla="*/ 2073328 w 2555150"/>
                <a:gd name="connsiteY480" fmla="*/ 314515 h 567989"/>
                <a:gd name="connsiteX481" fmla="*/ 2023939 w 2555150"/>
                <a:gd name="connsiteY481" fmla="*/ 339039 h 567989"/>
                <a:gd name="connsiteX482" fmla="*/ 2154476 w 2555150"/>
                <a:gd name="connsiteY482" fmla="*/ 338918 h 567989"/>
                <a:gd name="connsiteX483" fmla="*/ 2130925 w 2555150"/>
                <a:gd name="connsiteY483" fmla="*/ 279820 h 567989"/>
                <a:gd name="connsiteX484" fmla="*/ 2165473 w 2555150"/>
                <a:gd name="connsiteY484" fmla="*/ 259128 h 567989"/>
                <a:gd name="connsiteX485" fmla="*/ 2204766 w 2555150"/>
                <a:gd name="connsiteY485" fmla="*/ 295720 h 567989"/>
                <a:gd name="connsiteX486" fmla="*/ 2205355 w 2555150"/>
                <a:gd name="connsiteY486" fmla="*/ 306102 h 567989"/>
                <a:gd name="connsiteX487" fmla="*/ 2175794 w 2555150"/>
                <a:gd name="connsiteY487" fmla="*/ 306462 h 567989"/>
                <a:gd name="connsiteX488" fmla="*/ 2146233 w 2555150"/>
                <a:gd name="connsiteY488" fmla="*/ 306822 h 567989"/>
                <a:gd name="connsiteX489" fmla="*/ 2148554 w 2555150"/>
                <a:gd name="connsiteY489" fmla="*/ 311472 h 567989"/>
                <a:gd name="connsiteX490" fmla="*/ 2179916 w 2555150"/>
                <a:gd name="connsiteY490" fmla="*/ 318850 h 567989"/>
                <a:gd name="connsiteX491" fmla="*/ 2194133 w 2555150"/>
                <a:gd name="connsiteY491" fmla="*/ 315509 h 567989"/>
                <a:gd name="connsiteX492" fmla="*/ 2202653 w 2555150"/>
                <a:gd name="connsiteY492" fmla="*/ 318516 h 567989"/>
                <a:gd name="connsiteX493" fmla="*/ 2194324 w 2555150"/>
                <a:gd name="connsiteY493" fmla="*/ 329088 h 567989"/>
                <a:gd name="connsiteX494" fmla="*/ 2179604 w 2555150"/>
                <a:gd name="connsiteY494" fmla="*/ 338778 h 567989"/>
                <a:gd name="connsiteX495" fmla="*/ 2154476 w 2555150"/>
                <a:gd name="connsiteY495" fmla="*/ 338916 h 567989"/>
                <a:gd name="connsiteX496" fmla="*/ 2183639 w 2555150"/>
                <a:gd name="connsiteY496" fmla="*/ 287979 h 567989"/>
                <a:gd name="connsiteX497" fmla="*/ 2179102 w 2555150"/>
                <a:gd name="connsiteY497" fmla="*/ 281295 h 567989"/>
                <a:gd name="connsiteX498" fmla="*/ 2167395 w 2555150"/>
                <a:gd name="connsiteY498" fmla="*/ 276762 h 567989"/>
                <a:gd name="connsiteX499" fmla="*/ 2150927 w 2555150"/>
                <a:gd name="connsiteY499" fmla="*/ 284210 h 567989"/>
                <a:gd name="connsiteX500" fmla="*/ 2166269 w 2555150"/>
                <a:gd name="connsiteY500" fmla="*/ 290117 h 567989"/>
                <a:gd name="connsiteX501" fmla="*/ 2183639 w 2555150"/>
                <a:gd name="connsiteY501" fmla="*/ 287979 h 567989"/>
                <a:gd name="connsiteX502" fmla="*/ 2337763 w 2555150"/>
                <a:gd name="connsiteY502" fmla="*/ 338428 h 567989"/>
                <a:gd name="connsiteX503" fmla="*/ 2324186 w 2555150"/>
                <a:gd name="connsiteY503" fmla="*/ 269457 h 567989"/>
                <a:gd name="connsiteX504" fmla="*/ 2389039 w 2555150"/>
                <a:gd name="connsiteY504" fmla="*/ 284198 h 567989"/>
                <a:gd name="connsiteX505" fmla="*/ 2390633 w 2555150"/>
                <a:gd name="connsiteY505" fmla="*/ 288780 h 567989"/>
                <a:gd name="connsiteX506" fmla="*/ 2379878 w 2555150"/>
                <a:gd name="connsiteY506" fmla="*/ 288780 h 567989"/>
                <a:gd name="connsiteX507" fmla="*/ 2366458 w 2555150"/>
                <a:gd name="connsiteY507" fmla="*/ 285412 h 567989"/>
                <a:gd name="connsiteX508" fmla="*/ 2331979 w 2555150"/>
                <a:gd name="connsiteY508" fmla="*/ 299067 h 567989"/>
                <a:gd name="connsiteX509" fmla="*/ 2340049 w 2555150"/>
                <a:gd name="connsiteY509" fmla="*/ 317354 h 567989"/>
                <a:gd name="connsiteX510" fmla="*/ 2351461 w 2555150"/>
                <a:gd name="connsiteY510" fmla="*/ 320855 h 567989"/>
                <a:gd name="connsiteX511" fmla="*/ 2363877 w 2555150"/>
                <a:gd name="connsiteY511" fmla="*/ 316178 h 567989"/>
                <a:gd name="connsiteX512" fmla="*/ 2379394 w 2555150"/>
                <a:gd name="connsiteY512" fmla="*/ 311500 h 567989"/>
                <a:gd name="connsiteX513" fmla="*/ 2389732 w 2555150"/>
                <a:gd name="connsiteY513" fmla="*/ 311500 h 567989"/>
                <a:gd name="connsiteX514" fmla="*/ 2388831 w 2555150"/>
                <a:gd name="connsiteY514" fmla="*/ 315175 h 567989"/>
                <a:gd name="connsiteX515" fmla="*/ 2375826 w 2555150"/>
                <a:gd name="connsiteY515" fmla="*/ 332905 h 567989"/>
                <a:gd name="connsiteX516" fmla="*/ 2337763 w 2555150"/>
                <a:gd name="connsiteY516" fmla="*/ 338428 h 567989"/>
                <a:gd name="connsiteX517" fmla="*/ 2428834 w 2555150"/>
                <a:gd name="connsiteY517" fmla="*/ 338497 h 567989"/>
                <a:gd name="connsiteX518" fmla="*/ 2403465 w 2555150"/>
                <a:gd name="connsiteY518" fmla="*/ 312378 h 567989"/>
                <a:gd name="connsiteX519" fmla="*/ 2413439 w 2555150"/>
                <a:gd name="connsiteY519" fmla="*/ 270009 h 567989"/>
                <a:gd name="connsiteX520" fmla="*/ 2442532 w 2555150"/>
                <a:gd name="connsiteY520" fmla="*/ 259133 h 567989"/>
                <a:gd name="connsiteX521" fmla="*/ 2480319 w 2555150"/>
                <a:gd name="connsiteY521" fmla="*/ 299048 h 567989"/>
                <a:gd name="connsiteX522" fmla="*/ 2480319 w 2555150"/>
                <a:gd name="connsiteY522" fmla="*/ 306157 h 567989"/>
                <a:gd name="connsiteX523" fmla="*/ 2450914 w 2555150"/>
                <a:gd name="connsiteY523" fmla="*/ 306157 h 567989"/>
                <a:gd name="connsiteX524" fmla="*/ 2421527 w 2555150"/>
                <a:gd name="connsiteY524" fmla="*/ 307160 h 567989"/>
                <a:gd name="connsiteX525" fmla="*/ 2431190 w 2555150"/>
                <a:gd name="connsiteY525" fmla="*/ 319529 h 567989"/>
                <a:gd name="connsiteX526" fmla="*/ 2454932 w 2555150"/>
                <a:gd name="connsiteY526" fmla="*/ 318853 h 567989"/>
                <a:gd name="connsiteX527" fmla="*/ 2468543 w 2555150"/>
                <a:gd name="connsiteY527" fmla="*/ 315513 h 567989"/>
                <a:gd name="connsiteX528" fmla="*/ 2477635 w 2555150"/>
                <a:gd name="connsiteY528" fmla="*/ 316916 h 567989"/>
                <a:gd name="connsiteX529" fmla="*/ 2467729 w 2555150"/>
                <a:gd name="connsiteY529" fmla="*/ 331172 h 567989"/>
                <a:gd name="connsiteX530" fmla="*/ 2428834 w 2555150"/>
                <a:gd name="connsiteY530" fmla="*/ 338497 h 567989"/>
                <a:gd name="connsiteX531" fmla="*/ 2458932 w 2555150"/>
                <a:gd name="connsiteY531" fmla="*/ 287980 h 567989"/>
                <a:gd name="connsiteX532" fmla="*/ 2454395 w 2555150"/>
                <a:gd name="connsiteY532" fmla="*/ 281299 h 567989"/>
                <a:gd name="connsiteX533" fmla="*/ 2442688 w 2555150"/>
                <a:gd name="connsiteY533" fmla="*/ 276760 h 567989"/>
                <a:gd name="connsiteX534" fmla="*/ 2424886 w 2555150"/>
                <a:gd name="connsiteY534" fmla="*/ 286051 h 567989"/>
                <a:gd name="connsiteX535" fmla="*/ 2422773 w 2555150"/>
                <a:gd name="connsiteY535" fmla="*/ 290119 h 567989"/>
                <a:gd name="connsiteX536" fmla="*/ 2440853 w 2555150"/>
                <a:gd name="connsiteY536" fmla="*/ 290119 h 567989"/>
                <a:gd name="connsiteX537" fmla="*/ 2458932 w 2555150"/>
                <a:gd name="connsiteY537" fmla="*/ 287980 h 567989"/>
                <a:gd name="connsiteX538" fmla="*/ 2513325 w 2555150"/>
                <a:gd name="connsiteY538" fmla="*/ 338977 h 567989"/>
                <a:gd name="connsiteX539" fmla="*/ 2492337 w 2555150"/>
                <a:gd name="connsiteY539" fmla="*/ 315759 h 567989"/>
                <a:gd name="connsiteX540" fmla="*/ 2501723 w 2555150"/>
                <a:gd name="connsiteY540" fmla="*/ 312839 h 567989"/>
                <a:gd name="connsiteX541" fmla="*/ 2512338 w 2555150"/>
                <a:gd name="connsiteY541" fmla="*/ 316046 h 567989"/>
                <a:gd name="connsiteX542" fmla="*/ 2535111 w 2555150"/>
                <a:gd name="connsiteY542" fmla="*/ 316313 h 567989"/>
                <a:gd name="connsiteX543" fmla="*/ 2520131 w 2555150"/>
                <a:gd name="connsiteY543" fmla="*/ 305910 h 567989"/>
                <a:gd name="connsiteX544" fmla="*/ 2496614 w 2555150"/>
                <a:gd name="connsiteY544" fmla="*/ 291456 h 567989"/>
                <a:gd name="connsiteX545" fmla="*/ 2524097 w 2555150"/>
                <a:gd name="connsiteY545" fmla="*/ 259146 h 567989"/>
                <a:gd name="connsiteX546" fmla="*/ 2538540 w 2555150"/>
                <a:gd name="connsiteY546" fmla="*/ 261340 h 567989"/>
                <a:gd name="connsiteX547" fmla="*/ 2555147 w 2555150"/>
                <a:gd name="connsiteY547" fmla="*/ 280698 h 567989"/>
                <a:gd name="connsiteX548" fmla="*/ 2545761 w 2555150"/>
                <a:gd name="connsiteY548" fmla="*/ 283438 h 567989"/>
                <a:gd name="connsiteX549" fmla="*/ 2535578 w 2555150"/>
                <a:gd name="connsiteY549" fmla="*/ 281384 h 567989"/>
                <a:gd name="connsiteX550" fmla="*/ 2524114 w 2555150"/>
                <a:gd name="connsiteY550" fmla="*/ 275419 h 567989"/>
                <a:gd name="connsiteX551" fmla="*/ 2515057 w 2555150"/>
                <a:gd name="connsiteY551" fmla="*/ 282811 h 567989"/>
                <a:gd name="connsiteX552" fmla="*/ 2531907 w 2555150"/>
                <a:gd name="connsiteY552" fmla="*/ 292034 h 567989"/>
                <a:gd name="connsiteX553" fmla="*/ 2555147 w 2555150"/>
                <a:gd name="connsiteY553" fmla="*/ 315267 h 567989"/>
                <a:gd name="connsiteX554" fmla="*/ 2548012 w 2555150"/>
                <a:gd name="connsiteY554" fmla="*/ 332588 h 567989"/>
                <a:gd name="connsiteX555" fmla="*/ 2513325 w 2555150"/>
                <a:gd name="connsiteY555" fmla="*/ 338977 h 567989"/>
                <a:gd name="connsiteX556" fmla="*/ 1261544 w 2555150"/>
                <a:gd name="connsiteY556" fmla="*/ 283339 h 567989"/>
                <a:gd name="connsiteX557" fmla="*/ 1261544 w 2555150"/>
                <a:gd name="connsiteY557" fmla="*/ 227114 h 567989"/>
                <a:gd name="connsiteX558" fmla="*/ 1288594 w 2555150"/>
                <a:gd name="connsiteY558" fmla="*/ 227547 h 567989"/>
                <a:gd name="connsiteX559" fmla="*/ 1321029 w 2555150"/>
                <a:gd name="connsiteY559" fmla="*/ 230853 h 567989"/>
                <a:gd name="connsiteX560" fmla="*/ 1339022 w 2555150"/>
                <a:gd name="connsiteY560" fmla="*/ 262131 h 567989"/>
                <a:gd name="connsiteX561" fmla="*/ 1335593 w 2555150"/>
                <a:gd name="connsiteY561" fmla="*/ 279172 h 567989"/>
                <a:gd name="connsiteX562" fmla="*/ 1295365 w 2555150"/>
                <a:gd name="connsiteY562" fmla="*/ 298144 h 567989"/>
                <a:gd name="connsiteX563" fmla="*/ 1281581 w 2555150"/>
                <a:gd name="connsiteY563" fmla="*/ 298144 h 567989"/>
                <a:gd name="connsiteX564" fmla="*/ 1281581 w 2555150"/>
                <a:gd name="connsiteY564" fmla="*/ 318859 h 567989"/>
                <a:gd name="connsiteX565" fmla="*/ 1281581 w 2555150"/>
                <a:gd name="connsiteY565" fmla="*/ 339573 h 567989"/>
                <a:gd name="connsiteX566" fmla="*/ 1271554 w 2555150"/>
                <a:gd name="connsiteY566" fmla="*/ 339573 h 567989"/>
                <a:gd name="connsiteX567" fmla="*/ 1261544 w 2555150"/>
                <a:gd name="connsiteY567" fmla="*/ 339573 h 567989"/>
                <a:gd name="connsiteX568" fmla="*/ 1310933 w 2555150"/>
                <a:gd name="connsiteY568" fmla="*/ 276116 h 567989"/>
                <a:gd name="connsiteX569" fmla="*/ 1317704 w 2555150"/>
                <a:gd name="connsiteY569" fmla="*/ 257507 h 567989"/>
                <a:gd name="connsiteX570" fmla="*/ 1295434 w 2555150"/>
                <a:gd name="connsiteY570" fmla="*/ 247354 h 567989"/>
                <a:gd name="connsiteX571" fmla="*/ 1281581 w 2555150"/>
                <a:gd name="connsiteY571" fmla="*/ 247354 h 567989"/>
                <a:gd name="connsiteX572" fmla="*/ 1281581 w 2555150"/>
                <a:gd name="connsiteY572" fmla="*/ 262722 h 567989"/>
                <a:gd name="connsiteX573" fmla="*/ 1281581 w 2555150"/>
                <a:gd name="connsiteY573" fmla="*/ 278092 h 567989"/>
                <a:gd name="connsiteX574" fmla="*/ 1294343 w 2555150"/>
                <a:gd name="connsiteY574" fmla="*/ 278092 h 567989"/>
                <a:gd name="connsiteX575" fmla="*/ 1310933 w 2555150"/>
                <a:gd name="connsiteY575" fmla="*/ 276116 h 567989"/>
                <a:gd name="connsiteX576" fmla="*/ 1355075 w 2555150"/>
                <a:gd name="connsiteY576" fmla="*/ 282769 h 567989"/>
                <a:gd name="connsiteX577" fmla="*/ 1355075 w 2555150"/>
                <a:gd name="connsiteY577" fmla="*/ 225971 h 567989"/>
                <a:gd name="connsiteX578" fmla="*/ 1365102 w 2555150"/>
                <a:gd name="connsiteY578" fmla="*/ 225971 h 567989"/>
                <a:gd name="connsiteX579" fmla="*/ 1375129 w 2555150"/>
                <a:gd name="connsiteY579" fmla="*/ 225971 h 567989"/>
                <a:gd name="connsiteX580" fmla="*/ 1375129 w 2555150"/>
                <a:gd name="connsiteY580" fmla="*/ 246685 h 567989"/>
                <a:gd name="connsiteX581" fmla="*/ 1376601 w 2555150"/>
                <a:gd name="connsiteY581" fmla="*/ 267399 h 567989"/>
                <a:gd name="connsiteX582" fmla="*/ 1381605 w 2555150"/>
                <a:gd name="connsiteY582" fmla="*/ 264912 h 567989"/>
                <a:gd name="connsiteX583" fmla="*/ 1425037 w 2555150"/>
                <a:gd name="connsiteY583" fmla="*/ 269786 h 567989"/>
                <a:gd name="connsiteX584" fmla="*/ 1432587 w 2555150"/>
                <a:gd name="connsiteY584" fmla="*/ 315125 h 567989"/>
                <a:gd name="connsiteX585" fmla="*/ 1432587 w 2555150"/>
                <a:gd name="connsiteY585" fmla="*/ 339568 h 567989"/>
                <a:gd name="connsiteX586" fmla="*/ 1421903 w 2555150"/>
                <a:gd name="connsiteY586" fmla="*/ 339568 h 567989"/>
                <a:gd name="connsiteX587" fmla="*/ 1411218 w 2555150"/>
                <a:gd name="connsiteY587" fmla="*/ 339568 h 567989"/>
                <a:gd name="connsiteX588" fmla="*/ 1411201 w 2555150"/>
                <a:gd name="connsiteY588" fmla="*/ 315845 h 567989"/>
                <a:gd name="connsiteX589" fmla="*/ 1397485 w 2555150"/>
                <a:gd name="connsiteY589" fmla="*/ 277653 h 567989"/>
                <a:gd name="connsiteX590" fmla="*/ 1380272 w 2555150"/>
                <a:gd name="connsiteY590" fmla="*/ 287080 h 567989"/>
                <a:gd name="connsiteX591" fmla="*/ 1376670 w 2555150"/>
                <a:gd name="connsiteY591" fmla="*/ 315845 h 567989"/>
                <a:gd name="connsiteX592" fmla="*/ 1376202 w 2555150"/>
                <a:gd name="connsiteY592" fmla="*/ 339568 h 567989"/>
                <a:gd name="connsiteX593" fmla="*/ 1365639 w 2555150"/>
                <a:gd name="connsiteY593" fmla="*/ 339568 h 567989"/>
                <a:gd name="connsiteX594" fmla="*/ 1355075 w 2555150"/>
                <a:gd name="connsiteY594" fmla="*/ 339568 h 567989"/>
                <a:gd name="connsiteX595" fmla="*/ 1355075 w 2555150"/>
                <a:gd name="connsiteY595" fmla="*/ 282769 h 567989"/>
                <a:gd name="connsiteX596" fmla="*/ 1611666 w 2555150"/>
                <a:gd name="connsiteY596" fmla="*/ 299474 h 567989"/>
                <a:gd name="connsiteX597" fmla="*/ 1611666 w 2555150"/>
                <a:gd name="connsiteY597" fmla="*/ 259381 h 567989"/>
                <a:gd name="connsiteX598" fmla="*/ 1621692 w 2555150"/>
                <a:gd name="connsiteY598" fmla="*/ 259381 h 567989"/>
                <a:gd name="connsiteX599" fmla="*/ 1631719 w 2555150"/>
                <a:gd name="connsiteY599" fmla="*/ 259381 h 567989"/>
                <a:gd name="connsiteX600" fmla="*/ 1631719 w 2555150"/>
                <a:gd name="connsiteY600" fmla="*/ 299474 h 567989"/>
                <a:gd name="connsiteX601" fmla="*/ 1631719 w 2555150"/>
                <a:gd name="connsiteY601" fmla="*/ 339568 h 567989"/>
                <a:gd name="connsiteX602" fmla="*/ 1621692 w 2555150"/>
                <a:gd name="connsiteY602" fmla="*/ 339568 h 567989"/>
                <a:gd name="connsiteX603" fmla="*/ 1611666 w 2555150"/>
                <a:gd name="connsiteY603" fmla="*/ 339568 h 567989"/>
                <a:gd name="connsiteX604" fmla="*/ 1826833 w 2555150"/>
                <a:gd name="connsiteY604" fmla="*/ 282769 h 567989"/>
                <a:gd name="connsiteX605" fmla="*/ 1826833 w 2555150"/>
                <a:gd name="connsiteY605" fmla="*/ 225971 h 567989"/>
                <a:gd name="connsiteX606" fmla="*/ 1837518 w 2555150"/>
                <a:gd name="connsiteY606" fmla="*/ 225971 h 567989"/>
                <a:gd name="connsiteX607" fmla="*/ 1848203 w 2555150"/>
                <a:gd name="connsiteY607" fmla="*/ 225971 h 567989"/>
                <a:gd name="connsiteX608" fmla="*/ 1848203 w 2555150"/>
                <a:gd name="connsiteY608" fmla="*/ 282769 h 567989"/>
                <a:gd name="connsiteX609" fmla="*/ 1848203 w 2555150"/>
                <a:gd name="connsiteY609" fmla="*/ 339568 h 567989"/>
                <a:gd name="connsiteX610" fmla="*/ 1837518 w 2555150"/>
                <a:gd name="connsiteY610" fmla="*/ 339568 h 567989"/>
                <a:gd name="connsiteX611" fmla="*/ 1826833 w 2555150"/>
                <a:gd name="connsiteY611" fmla="*/ 339568 h 567989"/>
                <a:gd name="connsiteX612" fmla="*/ 2090091 w 2555150"/>
                <a:gd name="connsiteY612" fmla="*/ 299474 h 567989"/>
                <a:gd name="connsiteX613" fmla="*/ 2090091 w 2555150"/>
                <a:gd name="connsiteY613" fmla="*/ 259381 h 567989"/>
                <a:gd name="connsiteX614" fmla="*/ 2100775 w 2555150"/>
                <a:gd name="connsiteY614" fmla="*/ 259381 h 567989"/>
                <a:gd name="connsiteX615" fmla="*/ 2111478 w 2555150"/>
                <a:gd name="connsiteY615" fmla="*/ 259381 h 567989"/>
                <a:gd name="connsiteX616" fmla="*/ 2111478 w 2555150"/>
                <a:gd name="connsiteY616" fmla="*/ 299474 h 567989"/>
                <a:gd name="connsiteX617" fmla="*/ 2111478 w 2555150"/>
                <a:gd name="connsiteY617" fmla="*/ 339568 h 567989"/>
                <a:gd name="connsiteX618" fmla="*/ 2100775 w 2555150"/>
                <a:gd name="connsiteY618" fmla="*/ 339568 h 567989"/>
                <a:gd name="connsiteX619" fmla="*/ 2090091 w 2555150"/>
                <a:gd name="connsiteY619" fmla="*/ 339568 h 567989"/>
                <a:gd name="connsiteX620" fmla="*/ 2219728 w 2555150"/>
                <a:gd name="connsiteY620" fmla="*/ 299474 h 567989"/>
                <a:gd name="connsiteX621" fmla="*/ 2219728 w 2555150"/>
                <a:gd name="connsiteY621" fmla="*/ 259381 h 567989"/>
                <a:gd name="connsiteX622" fmla="*/ 2227780 w 2555150"/>
                <a:gd name="connsiteY622" fmla="*/ 259381 h 567989"/>
                <a:gd name="connsiteX623" fmla="*/ 2236647 w 2555150"/>
                <a:gd name="connsiteY623" fmla="*/ 263506 h 567989"/>
                <a:gd name="connsiteX624" fmla="*/ 2244197 w 2555150"/>
                <a:gd name="connsiteY624" fmla="*/ 266296 h 567989"/>
                <a:gd name="connsiteX625" fmla="*/ 2279248 w 2555150"/>
                <a:gd name="connsiteY625" fmla="*/ 261757 h 567989"/>
                <a:gd name="connsiteX626" fmla="*/ 2297223 w 2555150"/>
                <a:gd name="connsiteY626" fmla="*/ 317851 h 567989"/>
                <a:gd name="connsiteX627" fmla="*/ 2297240 w 2555150"/>
                <a:gd name="connsiteY627" fmla="*/ 339568 h 567989"/>
                <a:gd name="connsiteX628" fmla="*/ 2286538 w 2555150"/>
                <a:gd name="connsiteY628" fmla="*/ 339568 h 567989"/>
                <a:gd name="connsiteX629" fmla="*/ 2275853 w 2555150"/>
                <a:gd name="connsiteY629" fmla="*/ 339568 h 567989"/>
                <a:gd name="connsiteX630" fmla="*/ 2275853 w 2555150"/>
                <a:gd name="connsiteY630" fmla="*/ 318251 h 567989"/>
                <a:gd name="connsiteX631" fmla="*/ 2260441 w 2555150"/>
                <a:gd name="connsiteY631" fmla="*/ 277647 h 567989"/>
                <a:gd name="connsiteX632" fmla="*/ 2244111 w 2555150"/>
                <a:gd name="connsiteY632" fmla="*/ 287433 h 567989"/>
                <a:gd name="connsiteX633" fmla="*/ 2241097 w 2555150"/>
                <a:gd name="connsiteY633" fmla="*/ 315710 h 567989"/>
                <a:gd name="connsiteX634" fmla="*/ 2241097 w 2555150"/>
                <a:gd name="connsiteY634" fmla="*/ 339568 h 567989"/>
                <a:gd name="connsiteX635" fmla="*/ 2230413 w 2555150"/>
                <a:gd name="connsiteY635" fmla="*/ 339568 h 567989"/>
                <a:gd name="connsiteX636" fmla="*/ 2219728 w 2555150"/>
                <a:gd name="connsiteY636" fmla="*/ 339568 h 567989"/>
                <a:gd name="connsiteX637" fmla="*/ 2219728 w 2555150"/>
                <a:gd name="connsiteY637" fmla="*/ 299474 h 567989"/>
                <a:gd name="connsiteX638" fmla="*/ 1612566 w 2555150"/>
                <a:gd name="connsiteY638" fmla="*/ 247295 h 567989"/>
                <a:gd name="connsiteX639" fmla="*/ 1615527 w 2555150"/>
                <a:gd name="connsiteY639" fmla="*/ 224694 h 567989"/>
                <a:gd name="connsiteX640" fmla="*/ 1634386 w 2555150"/>
                <a:gd name="connsiteY640" fmla="*/ 236945 h 567989"/>
                <a:gd name="connsiteX641" fmla="*/ 1612566 w 2555150"/>
                <a:gd name="connsiteY641" fmla="*/ 247295 h 567989"/>
                <a:gd name="connsiteX642" fmla="*/ 2091320 w 2555150"/>
                <a:gd name="connsiteY642" fmla="*/ 246119 h 567989"/>
                <a:gd name="connsiteX643" fmla="*/ 2103910 w 2555150"/>
                <a:gd name="connsiteY643" fmla="*/ 223839 h 567989"/>
                <a:gd name="connsiteX644" fmla="*/ 2100775 w 2555150"/>
                <a:gd name="connsiteY644" fmla="*/ 250026 h 567989"/>
                <a:gd name="connsiteX645" fmla="*/ 2091320 w 2555150"/>
                <a:gd name="connsiteY645" fmla="*/ 246119 h 567989"/>
                <a:gd name="connsiteX646" fmla="*/ 1472019 w 2555150"/>
                <a:gd name="connsiteY646" fmla="*/ 207184 h 567989"/>
                <a:gd name="connsiteX647" fmla="*/ 1444380 w 2555150"/>
                <a:gd name="connsiteY647" fmla="*/ 181718 h 567989"/>
                <a:gd name="connsiteX648" fmla="*/ 1448814 w 2555150"/>
                <a:gd name="connsiteY648" fmla="*/ 172537 h 567989"/>
                <a:gd name="connsiteX649" fmla="*/ 1453299 w 2555150"/>
                <a:gd name="connsiteY649" fmla="*/ 168762 h 567989"/>
                <a:gd name="connsiteX650" fmla="*/ 1450390 w 2555150"/>
                <a:gd name="connsiteY650" fmla="*/ 165626 h 567989"/>
                <a:gd name="connsiteX651" fmla="*/ 1451013 w 2555150"/>
                <a:gd name="connsiteY651" fmla="*/ 143053 h 567989"/>
                <a:gd name="connsiteX652" fmla="*/ 1452883 w 2555150"/>
                <a:gd name="connsiteY652" fmla="*/ 138020 h 567989"/>
                <a:gd name="connsiteX653" fmla="*/ 1451619 w 2555150"/>
                <a:gd name="connsiteY653" fmla="*/ 105973 h 567989"/>
                <a:gd name="connsiteX654" fmla="*/ 1491778 w 2555150"/>
                <a:gd name="connsiteY654" fmla="*/ 95362 h 567989"/>
                <a:gd name="connsiteX655" fmla="*/ 1506983 w 2555150"/>
                <a:gd name="connsiteY655" fmla="*/ 90666 h 567989"/>
                <a:gd name="connsiteX656" fmla="*/ 1511208 w 2555150"/>
                <a:gd name="connsiteY656" fmla="*/ 86686 h 567989"/>
                <a:gd name="connsiteX657" fmla="*/ 1515901 w 2555150"/>
                <a:gd name="connsiteY657" fmla="*/ 93161 h 567989"/>
                <a:gd name="connsiteX658" fmla="*/ 1513338 w 2555150"/>
                <a:gd name="connsiteY658" fmla="*/ 104388 h 567989"/>
                <a:gd name="connsiteX659" fmla="*/ 1510775 w 2555150"/>
                <a:gd name="connsiteY659" fmla="*/ 111035 h 567989"/>
                <a:gd name="connsiteX660" fmla="*/ 1505285 w 2555150"/>
                <a:gd name="connsiteY660" fmla="*/ 138294 h 567989"/>
                <a:gd name="connsiteX661" fmla="*/ 1477457 w 2555150"/>
                <a:gd name="connsiteY661" fmla="*/ 147819 h 567989"/>
                <a:gd name="connsiteX662" fmla="*/ 1466044 w 2555150"/>
                <a:gd name="connsiteY662" fmla="*/ 153179 h 567989"/>
                <a:gd name="connsiteX663" fmla="*/ 1478790 w 2555150"/>
                <a:gd name="connsiteY663" fmla="*/ 155138 h 567989"/>
                <a:gd name="connsiteX664" fmla="*/ 1508697 w 2555150"/>
                <a:gd name="connsiteY664" fmla="*/ 162584 h 567989"/>
                <a:gd name="connsiteX665" fmla="*/ 1515364 w 2555150"/>
                <a:gd name="connsiteY665" fmla="*/ 187583 h 567989"/>
                <a:gd name="connsiteX666" fmla="*/ 1472019 w 2555150"/>
                <a:gd name="connsiteY666" fmla="*/ 207184 h 567989"/>
                <a:gd name="connsiteX667" fmla="*/ 1491743 w 2555150"/>
                <a:gd name="connsiteY667" fmla="*/ 186989 h 567989"/>
                <a:gd name="connsiteX668" fmla="*/ 1494324 w 2555150"/>
                <a:gd name="connsiteY668" fmla="*/ 176183 h 567989"/>
                <a:gd name="connsiteX669" fmla="*/ 1480730 w 2555150"/>
                <a:gd name="connsiteY669" fmla="*/ 172788 h 567989"/>
                <a:gd name="connsiteX670" fmla="*/ 1466616 w 2555150"/>
                <a:gd name="connsiteY670" fmla="*/ 175242 h 567989"/>
                <a:gd name="connsiteX671" fmla="*/ 1466010 w 2555150"/>
                <a:gd name="connsiteY671" fmla="*/ 185212 h 567989"/>
                <a:gd name="connsiteX672" fmla="*/ 1491743 w 2555150"/>
                <a:gd name="connsiteY672" fmla="*/ 186989 h 567989"/>
                <a:gd name="connsiteX673" fmla="*/ 1487847 w 2555150"/>
                <a:gd name="connsiteY673" fmla="*/ 129599 h 567989"/>
                <a:gd name="connsiteX674" fmla="*/ 1494064 w 2555150"/>
                <a:gd name="connsiteY674" fmla="*/ 119599 h 567989"/>
                <a:gd name="connsiteX675" fmla="*/ 1490791 w 2555150"/>
                <a:gd name="connsiteY675" fmla="*/ 114315 h 567989"/>
                <a:gd name="connsiteX676" fmla="*/ 1480037 w 2555150"/>
                <a:gd name="connsiteY676" fmla="*/ 111035 h 567989"/>
                <a:gd name="connsiteX677" fmla="*/ 1469283 w 2555150"/>
                <a:gd name="connsiteY677" fmla="*/ 114315 h 567989"/>
                <a:gd name="connsiteX678" fmla="*/ 1479639 w 2555150"/>
                <a:gd name="connsiteY678" fmla="*/ 131041 h 567989"/>
                <a:gd name="connsiteX679" fmla="*/ 1487847 w 2555150"/>
                <a:gd name="connsiteY679" fmla="*/ 129599 h 567989"/>
                <a:gd name="connsiteX680" fmla="*/ 2074730 w 2555150"/>
                <a:gd name="connsiteY680" fmla="*/ 207229 h 567989"/>
                <a:gd name="connsiteX681" fmla="*/ 2048512 w 2555150"/>
                <a:gd name="connsiteY681" fmla="*/ 190553 h 567989"/>
                <a:gd name="connsiteX682" fmla="*/ 2050694 w 2555150"/>
                <a:gd name="connsiteY682" fmla="*/ 173249 h 567989"/>
                <a:gd name="connsiteX683" fmla="*/ 2052737 w 2555150"/>
                <a:gd name="connsiteY683" fmla="*/ 166559 h 567989"/>
                <a:gd name="connsiteX684" fmla="*/ 2047958 w 2555150"/>
                <a:gd name="connsiteY684" fmla="*/ 151312 h 567989"/>
                <a:gd name="connsiteX685" fmla="*/ 2052685 w 2555150"/>
                <a:gd name="connsiteY685" fmla="*/ 143767 h 567989"/>
                <a:gd name="connsiteX686" fmla="*/ 2056582 w 2555150"/>
                <a:gd name="connsiteY686" fmla="*/ 140036 h 567989"/>
                <a:gd name="connsiteX687" fmla="*/ 2054002 w 2555150"/>
                <a:gd name="connsiteY687" fmla="*/ 136425 h 567989"/>
                <a:gd name="connsiteX688" fmla="*/ 2063768 w 2555150"/>
                <a:gd name="connsiteY688" fmla="*/ 97447 h 567989"/>
                <a:gd name="connsiteX689" fmla="*/ 2094351 w 2555150"/>
                <a:gd name="connsiteY689" fmla="*/ 95414 h 567989"/>
                <a:gd name="connsiteX690" fmla="*/ 2110196 w 2555150"/>
                <a:gd name="connsiteY690" fmla="*/ 90129 h 567989"/>
                <a:gd name="connsiteX691" fmla="*/ 2113590 w 2555150"/>
                <a:gd name="connsiteY691" fmla="*/ 87006 h 567989"/>
                <a:gd name="connsiteX692" fmla="*/ 2118578 w 2555150"/>
                <a:gd name="connsiteY692" fmla="*/ 93679 h 567989"/>
                <a:gd name="connsiteX693" fmla="*/ 2123565 w 2555150"/>
                <a:gd name="connsiteY693" fmla="*/ 100352 h 567989"/>
                <a:gd name="connsiteX694" fmla="*/ 2117487 w 2555150"/>
                <a:gd name="connsiteY694" fmla="*/ 103303 h 567989"/>
                <a:gd name="connsiteX695" fmla="*/ 2112292 w 2555150"/>
                <a:gd name="connsiteY695" fmla="*/ 108311 h 567989"/>
                <a:gd name="connsiteX696" fmla="*/ 2108413 w 2555150"/>
                <a:gd name="connsiteY696" fmla="*/ 137342 h 567989"/>
                <a:gd name="connsiteX697" fmla="*/ 2080064 w 2555150"/>
                <a:gd name="connsiteY697" fmla="*/ 147795 h 567989"/>
                <a:gd name="connsiteX698" fmla="*/ 2068046 w 2555150"/>
                <a:gd name="connsiteY698" fmla="*/ 151194 h 567989"/>
                <a:gd name="connsiteX699" fmla="*/ 2083406 w 2555150"/>
                <a:gd name="connsiteY699" fmla="*/ 155249 h 567989"/>
                <a:gd name="connsiteX700" fmla="*/ 2103564 w 2555150"/>
                <a:gd name="connsiteY700" fmla="*/ 157618 h 567989"/>
                <a:gd name="connsiteX701" fmla="*/ 2117902 w 2555150"/>
                <a:gd name="connsiteY701" fmla="*/ 186499 h 567989"/>
                <a:gd name="connsiteX702" fmla="*/ 2074730 w 2555150"/>
                <a:gd name="connsiteY702" fmla="*/ 207229 h 567989"/>
                <a:gd name="connsiteX703" fmla="*/ 2095442 w 2555150"/>
                <a:gd name="connsiteY703" fmla="*/ 185938 h 567989"/>
                <a:gd name="connsiteX704" fmla="*/ 2097035 w 2555150"/>
                <a:gd name="connsiteY704" fmla="*/ 176510 h 567989"/>
                <a:gd name="connsiteX705" fmla="*/ 2082956 w 2555150"/>
                <a:gd name="connsiteY705" fmla="*/ 172785 h 567989"/>
                <a:gd name="connsiteX706" fmla="*/ 2068773 w 2555150"/>
                <a:gd name="connsiteY706" fmla="*/ 175351 h 567989"/>
                <a:gd name="connsiteX707" fmla="*/ 2068721 w 2555150"/>
                <a:gd name="connsiteY707" fmla="*/ 185212 h 567989"/>
                <a:gd name="connsiteX708" fmla="*/ 2095442 w 2555150"/>
                <a:gd name="connsiteY708" fmla="*/ 185938 h 567989"/>
                <a:gd name="connsiteX709" fmla="*/ 2091909 w 2555150"/>
                <a:gd name="connsiteY709" fmla="*/ 128312 h 567989"/>
                <a:gd name="connsiteX710" fmla="*/ 2092757 w 2555150"/>
                <a:gd name="connsiteY710" fmla="*/ 113709 h 567989"/>
                <a:gd name="connsiteX711" fmla="*/ 2071804 w 2555150"/>
                <a:gd name="connsiteY711" fmla="*/ 113943 h 567989"/>
                <a:gd name="connsiteX712" fmla="*/ 2071994 w 2555150"/>
                <a:gd name="connsiteY712" fmla="*/ 127803 h 567989"/>
                <a:gd name="connsiteX713" fmla="*/ 2091909 w 2555150"/>
                <a:gd name="connsiteY713" fmla="*/ 128314 h 567989"/>
                <a:gd name="connsiteX714" fmla="*/ 1261544 w 2555150"/>
                <a:gd name="connsiteY714" fmla="*/ 118364 h 567989"/>
                <a:gd name="connsiteX715" fmla="*/ 1261544 w 2555150"/>
                <a:gd name="connsiteY715" fmla="*/ 61545 h 567989"/>
                <a:gd name="connsiteX716" fmla="*/ 1298621 w 2555150"/>
                <a:gd name="connsiteY716" fmla="*/ 61900 h 567989"/>
                <a:gd name="connsiteX717" fmla="*/ 1335714 w 2555150"/>
                <a:gd name="connsiteY717" fmla="*/ 62255 h 567989"/>
                <a:gd name="connsiteX718" fmla="*/ 1336095 w 2555150"/>
                <a:gd name="connsiteY718" fmla="*/ 71945 h 567989"/>
                <a:gd name="connsiteX719" fmla="*/ 1336494 w 2555150"/>
                <a:gd name="connsiteY719" fmla="*/ 81632 h 567989"/>
                <a:gd name="connsiteX720" fmla="*/ 1309704 w 2555150"/>
                <a:gd name="connsiteY720" fmla="*/ 81632 h 567989"/>
                <a:gd name="connsiteX721" fmla="*/ 1282914 w 2555150"/>
                <a:gd name="connsiteY721" fmla="*/ 81632 h 567989"/>
                <a:gd name="connsiteX722" fmla="*/ 1282914 w 2555150"/>
                <a:gd name="connsiteY722" fmla="*/ 94997 h 567989"/>
                <a:gd name="connsiteX723" fmla="*/ 1282914 w 2555150"/>
                <a:gd name="connsiteY723" fmla="*/ 108361 h 567989"/>
                <a:gd name="connsiteX724" fmla="*/ 1306968 w 2555150"/>
                <a:gd name="connsiteY724" fmla="*/ 108361 h 567989"/>
                <a:gd name="connsiteX725" fmla="*/ 1331021 w 2555150"/>
                <a:gd name="connsiteY725" fmla="*/ 108361 h 567989"/>
                <a:gd name="connsiteX726" fmla="*/ 1331021 w 2555150"/>
                <a:gd name="connsiteY726" fmla="*/ 118385 h 567989"/>
                <a:gd name="connsiteX727" fmla="*/ 1331021 w 2555150"/>
                <a:gd name="connsiteY727" fmla="*/ 128409 h 567989"/>
                <a:gd name="connsiteX728" fmla="*/ 1306968 w 2555150"/>
                <a:gd name="connsiteY728" fmla="*/ 128409 h 567989"/>
                <a:gd name="connsiteX729" fmla="*/ 1282914 w 2555150"/>
                <a:gd name="connsiteY729" fmla="*/ 128409 h 567989"/>
                <a:gd name="connsiteX730" fmla="*/ 1282914 w 2555150"/>
                <a:gd name="connsiteY730" fmla="*/ 141773 h 567989"/>
                <a:gd name="connsiteX731" fmla="*/ 1282914 w 2555150"/>
                <a:gd name="connsiteY731" fmla="*/ 155138 h 567989"/>
                <a:gd name="connsiteX732" fmla="*/ 1310310 w 2555150"/>
                <a:gd name="connsiteY732" fmla="*/ 155138 h 567989"/>
                <a:gd name="connsiteX733" fmla="*/ 1337706 w 2555150"/>
                <a:gd name="connsiteY733" fmla="*/ 155138 h 567989"/>
                <a:gd name="connsiteX734" fmla="*/ 1337706 w 2555150"/>
                <a:gd name="connsiteY734" fmla="*/ 165161 h 567989"/>
                <a:gd name="connsiteX735" fmla="*/ 1337706 w 2555150"/>
                <a:gd name="connsiteY735" fmla="*/ 175183 h 567989"/>
                <a:gd name="connsiteX736" fmla="*/ 1299625 w 2555150"/>
                <a:gd name="connsiteY736" fmla="*/ 175183 h 567989"/>
                <a:gd name="connsiteX737" fmla="*/ 1261544 w 2555150"/>
                <a:gd name="connsiteY737" fmla="*/ 175183 h 567989"/>
                <a:gd name="connsiteX738" fmla="*/ 1353742 w 2555150"/>
                <a:gd name="connsiteY738" fmla="*/ 134423 h 567989"/>
                <a:gd name="connsiteX739" fmla="*/ 1353742 w 2555150"/>
                <a:gd name="connsiteY739" fmla="*/ 93662 h 567989"/>
                <a:gd name="connsiteX740" fmla="*/ 1361552 w 2555150"/>
                <a:gd name="connsiteY740" fmla="*/ 93662 h 567989"/>
                <a:gd name="connsiteX741" fmla="*/ 1369362 w 2555150"/>
                <a:gd name="connsiteY741" fmla="*/ 93662 h 567989"/>
                <a:gd name="connsiteX742" fmla="*/ 1370955 w 2555150"/>
                <a:gd name="connsiteY742" fmla="*/ 99008 h 567989"/>
                <a:gd name="connsiteX743" fmla="*/ 1373276 w 2555150"/>
                <a:gd name="connsiteY743" fmla="*/ 104354 h 567989"/>
                <a:gd name="connsiteX744" fmla="*/ 1378557 w 2555150"/>
                <a:gd name="connsiteY744" fmla="*/ 100856 h 567989"/>
                <a:gd name="connsiteX745" fmla="*/ 1420673 w 2555150"/>
                <a:gd name="connsiteY745" fmla="*/ 101793 h 567989"/>
                <a:gd name="connsiteX746" fmla="*/ 1430908 w 2555150"/>
                <a:gd name="connsiteY746" fmla="*/ 147454 h 567989"/>
                <a:gd name="connsiteX747" fmla="*/ 1431583 w 2555150"/>
                <a:gd name="connsiteY747" fmla="*/ 175185 h 567989"/>
                <a:gd name="connsiteX748" fmla="*/ 1419998 w 2555150"/>
                <a:gd name="connsiteY748" fmla="*/ 175185 h 567989"/>
                <a:gd name="connsiteX749" fmla="*/ 1408395 w 2555150"/>
                <a:gd name="connsiteY749" fmla="*/ 175185 h 567989"/>
                <a:gd name="connsiteX750" fmla="*/ 1408707 w 2555150"/>
                <a:gd name="connsiteY750" fmla="*/ 149459 h 567989"/>
                <a:gd name="connsiteX751" fmla="*/ 1402698 w 2555150"/>
                <a:gd name="connsiteY751" fmla="*/ 114741 h 567989"/>
                <a:gd name="connsiteX752" fmla="*/ 1384341 w 2555150"/>
                <a:gd name="connsiteY752" fmla="*/ 115406 h 567989"/>
                <a:gd name="connsiteX753" fmla="*/ 1375129 w 2555150"/>
                <a:gd name="connsiteY753" fmla="*/ 151463 h 567989"/>
                <a:gd name="connsiteX754" fmla="*/ 1375129 w 2555150"/>
                <a:gd name="connsiteY754" fmla="*/ 175185 h 567989"/>
                <a:gd name="connsiteX755" fmla="*/ 1364444 w 2555150"/>
                <a:gd name="connsiteY755" fmla="*/ 175185 h 567989"/>
                <a:gd name="connsiteX756" fmla="*/ 1353742 w 2555150"/>
                <a:gd name="connsiteY756" fmla="*/ 175185 h 567989"/>
                <a:gd name="connsiteX757" fmla="*/ 1353742 w 2555150"/>
                <a:gd name="connsiteY757" fmla="*/ 134423 h 567989"/>
                <a:gd name="connsiteX758" fmla="*/ 1534153 w 2555150"/>
                <a:gd name="connsiteY758" fmla="*/ 134423 h 567989"/>
                <a:gd name="connsiteX759" fmla="*/ 1534153 w 2555150"/>
                <a:gd name="connsiteY759" fmla="*/ 93662 h 567989"/>
                <a:gd name="connsiteX760" fmla="*/ 1544180 w 2555150"/>
                <a:gd name="connsiteY760" fmla="*/ 93662 h 567989"/>
                <a:gd name="connsiteX761" fmla="*/ 1554207 w 2555150"/>
                <a:gd name="connsiteY761" fmla="*/ 93662 h 567989"/>
                <a:gd name="connsiteX762" fmla="*/ 1554207 w 2555150"/>
                <a:gd name="connsiteY762" fmla="*/ 134423 h 567989"/>
                <a:gd name="connsiteX763" fmla="*/ 1554207 w 2555150"/>
                <a:gd name="connsiteY763" fmla="*/ 175185 h 567989"/>
                <a:gd name="connsiteX764" fmla="*/ 1544180 w 2555150"/>
                <a:gd name="connsiteY764" fmla="*/ 175185 h 567989"/>
                <a:gd name="connsiteX765" fmla="*/ 1534153 w 2555150"/>
                <a:gd name="connsiteY765" fmla="*/ 175185 h 567989"/>
                <a:gd name="connsiteX766" fmla="*/ 1574572 w 2555150"/>
                <a:gd name="connsiteY766" fmla="*/ 134758 h 567989"/>
                <a:gd name="connsiteX767" fmla="*/ 1574918 w 2555150"/>
                <a:gd name="connsiteY767" fmla="*/ 94330 h 567989"/>
                <a:gd name="connsiteX768" fmla="*/ 1582815 w 2555150"/>
                <a:gd name="connsiteY768" fmla="*/ 94330 h 567989"/>
                <a:gd name="connsiteX769" fmla="*/ 1592166 w 2555150"/>
                <a:gd name="connsiteY769" fmla="*/ 98578 h 567989"/>
                <a:gd name="connsiteX770" fmla="*/ 1600548 w 2555150"/>
                <a:gd name="connsiteY770" fmla="*/ 100643 h 567989"/>
                <a:gd name="connsiteX771" fmla="*/ 1643356 w 2555150"/>
                <a:gd name="connsiteY771" fmla="*/ 103457 h 567989"/>
                <a:gd name="connsiteX772" fmla="*/ 1651755 w 2555150"/>
                <a:gd name="connsiteY772" fmla="*/ 148699 h 567989"/>
                <a:gd name="connsiteX773" fmla="*/ 1651755 w 2555150"/>
                <a:gd name="connsiteY773" fmla="*/ 175185 h 567989"/>
                <a:gd name="connsiteX774" fmla="*/ 1641070 w 2555150"/>
                <a:gd name="connsiteY774" fmla="*/ 175185 h 567989"/>
                <a:gd name="connsiteX775" fmla="*/ 1630386 w 2555150"/>
                <a:gd name="connsiteY775" fmla="*/ 175185 h 567989"/>
                <a:gd name="connsiteX776" fmla="*/ 1630386 w 2555150"/>
                <a:gd name="connsiteY776" fmla="*/ 149459 h 567989"/>
                <a:gd name="connsiteX777" fmla="*/ 1627771 w 2555150"/>
                <a:gd name="connsiteY777" fmla="*/ 119474 h 567989"/>
                <a:gd name="connsiteX778" fmla="*/ 1613363 w 2555150"/>
                <a:gd name="connsiteY778" fmla="*/ 112738 h 567989"/>
                <a:gd name="connsiteX779" fmla="*/ 1597102 w 2555150"/>
                <a:gd name="connsiteY779" fmla="*/ 127808 h 567989"/>
                <a:gd name="connsiteX780" fmla="*/ 1595630 w 2555150"/>
                <a:gd name="connsiteY780" fmla="*/ 154393 h 567989"/>
                <a:gd name="connsiteX781" fmla="*/ 1595630 w 2555150"/>
                <a:gd name="connsiteY781" fmla="*/ 175185 h 567989"/>
                <a:gd name="connsiteX782" fmla="*/ 1584928 w 2555150"/>
                <a:gd name="connsiteY782" fmla="*/ 175185 h 567989"/>
                <a:gd name="connsiteX783" fmla="*/ 1574208 w 2555150"/>
                <a:gd name="connsiteY783" fmla="*/ 175185 h 567989"/>
                <a:gd name="connsiteX784" fmla="*/ 1574572 w 2555150"/>
                <a:gd name="connsiteY784" fmla="*/ 134758 h 567989"/>
                <a:gd name="connsiteX785" fmla="*/ 1692780 w 2555150"/>
                <a:gd name="connsiteY785" fmla="*/ 173334 h 567989"/>
                <a:gd name="connsiteX786" fmla="*/ 1668345 w 2555150"/>
                <a:gd name="connsiteY786" fmla="*/ 148032 h 567989"/>
                <a:gd name="connsiteX787" fmla="*/ 1670458 w 2555150"/>
                <a:gd name="connsiteY787" fmla="*/ 114587 h 567989"/>
                <a:gd name="connsiteX788" fmla="*/ 1734064 w 2555150"/>
                <a:gd name="connsiteY788" fmla="*/ 105067 h 567989"/>
                <a:gd name="connsiteX789" fmla="*/ 1745303 w 2555150"/>
                <a:gd name="connsiteY789" fmla="*/ 134564 h 567989"/>
                <a:gd name="connsiteX790" fmla="*/ 1745303 w 2555150"/>
                <a:gd name="connsiteY790" fmla="*/ 140438 h 567989"/>
                <a:gd name="connsiteX791" fmla="*/ 1715899 w 2555150"/>
                <a:gd name="connsiteY791" fmla="*/ 140438 h 567989"/>
                <a:gd name="connsiteX792" fmla="*/ 1686511 w 2555150"/>
                <a:gd name="connsiteY792" fmla="*/ 142109 h 567989"/>
                <a:gd name="connsiteX793" fmla="*/ 1697559 w 2555150"/>
                <a:gd name="connsiteY793" fmla="*/ 155188 h 567989"/>
                <a:gd name="connsiteX794" fmla="*/ 1717786 w 2555150"/>
                <a:gd name="connsiteY794" fmla="*/ 154471 h 567989"/>
                <a:gd name="connsiteX795" fmla="*/ 1733354 w 2555150"/>
                <a:gd name="connsiteY795" fmla="*/ 151129 h 567989"/>
                <a:gd name="connsiteX796" fmla="*/ 1742636 w 2555150"/>
                <a:gd name="connsiteY796" fmla="*/ 151863 h 567989"/>
                <a:gd name="connsiteX797" fmla="*/ 1723916 w 2555150"/>
                <a:gd name="connsiteY797" fmla="*/ 171931 h 567989"/>
                <a:gd name="connsiteX798" fmla="*/ 1692780 w 2555150"/>
                <a:gd name="connsiteY798" fmla="*/ 173334 h 567989"/>
                <a:gd name="connsiteX799" fmla="*/ 1723016 w 2555150"/>
                <a:gd name="connsiteY799" fmla="*/ 122062 h 567989"/>
                <a:gd name="connsiteX800" fmla="*/ 1701854 w 2555150"/>
                <a:gd name="connsiteY800" fmla="*/ 111619 h 567989"/>
                <a:gd name="connsiteX801" fmla="*/ 1687844 w 2555150"/>
                <a:gd name="connsiteY801" fmla="*/ 123108 h 567989"/>
                <a:gd name="connsiteX802" fmla="*/ 1705837 w 2555150"/>
                <a:gd name="connsiteY802" fmla="*/ 124400 h 567989"/>
                <a:gd name="connsiteX803" fmla="*/ 1723016 w 2555150"/>
                <a:gd name="connsiteY803" fmla="*/ 122062 h 567989"/>
                <a:gd name="connsiteX804" fmla="*/ 1778951 w 2555150"/>
                <a:gd name="connsiteY804" fmla="*/ 171084 h 567989"/>
                <a:gd name="connsiteX805" fmla="*/ 1756785 w 2555150"/>
                <a:gd name="connsiteY805" fmla="*/ 133086 h 567989"/>
                <a:gd name="connsiteX806" fmla="*/ 1778050 w 2555150"/>
                <a:gd name="connsiteY806" fmla="*/ 97905 h 567989"/>
                <a:gd name="connsiteX807" fmla="*/ 1813481 w 2555150"/>
                <a:gd name="connsiteY807" fmla="*/ 97134 h 567989"/>
                <a:gd name="connsiteX808" fmla="*/ 1830816 w 2555150"/>
                <a:gd name="connsiteY808" fmla="*/ 113666 h 567989"/>
                <a:gd name="connsiteX809" fmla="*/ 1835700 w 2555150"/>
                <a:gd name="connsiteY809" fmla="*/ 138443 h 567989"/>
                <a:gd name="connsiteX810" fmla="*/ 1806156 w 2555150"/>
                <a:gd name="connsiteY810" fmla="*/ 140438 h 567989"/>
                <a:gd name="connsiteX811" fmla="*/ 1777375 w 2555150"/>
                <a:gd name="connsiteY811" fmla="*/ 143268 h 567989"/>
                <a:gd name="connsiteX812" fmla="*/ 1782449 w 2555150"/>
                <a:gd name="connsiteY812" fmla="*/ 151163 h 567989"/>
                <a:gd name="connsiteX813" fmla="*/ 1793705 w 2555150"/>
                <a:gd name="connsiteY813" fmla="*/ 157155 h 567989"/>
                <a:gd name="connsiteX814" fmla="*/ 1810849 w 2555150"/>
                <a:gd name="connsiteY814" fmla="*/ 153065 h 567989"/>
                <a:gd name="connsiteX815" fmla="*/ 1823058 w 2555150"/>
                <a:gd name="connsiteY815" fmla="*/ 151129 h 567989"/>
                <a:gd name="connsiteX816" fmla="*/ 1833673 w 2555150"/>
                <a:gd name="connsiteY816" fmla="*/ 151129 h 567989"/>
                <a:gd name="connsiteX817" fmla="*/ 1830591 w 2555150"/>
                <a:gd name="connsiteY817" fmla="*/ 156650 h 567989"/>
                <a:gd name="connsiteX818" fmla="*/ 1796060 w 2555150"/>
                <a:gd name="connsiteY818" fmla="*/ 175185 h 567989"/>
                <a:gd name="connsiteX819" fmla="*/ 1778951 w 2555150"/>
                <a:gd name="connsiteY819" fmla="*/ 171084 h 567989"/>
                <a:gd name="connsiteX820" fmla="*/ 1813464 w 2555150"/>
                <a:gd name="connsiteY820" fmla="*/ 122692 h 567989"/>
                <a:gd name="connsiteX821" fmla="*/ 1805429 w 2555150"/>
                <a:gd name="connsiteY821" fmla="*/ 113032 h 567989"/>
                <a:gd name="connsiteX822" fmla="*/ 1788925 w 2555150"/>
                <a:gd name="connsiteY822" fmla="*/ 112876 h 567989"/>
                <a:gd name="connsiteX823" fmla="*/ 1778708 w 2555150"/>
                <a:gd name="connsiteY823" fmla="*/ 123243 h 567989"/>
                <a:gd name="connsiteX824" fmla="*/ 1796095 w 2555150"/>
                <a:gd name="connsiteY824" fmla="*/ 124400 h 567989"/>
                <a:gd name="connsiteX825" fmla="*/ 1813464 w 2555150"/>
                <a:gd name="connsiteY825" fmla="*/ 122692 h 567989"/>
                <a:gd name="connsiteX826" fmla="*/ 1849536 w 2555150"/>
                <a:gd name="connsiteY826" fmla="*/ 134423 h 567989"/>
                <a:gd name="connsiteX827" fmla="*/ 1849536 w 2555150"/>
                <a:gd name="connsiteY827" fmla="*/ 93662 h 567989"/>
                <a:gd name="connsiteX828" fmla="*/ 1857450 w 2555150"/>
                <a:gd name="connsiteY828" fmla="*/ 93662 h 567989"/>
                <a:gd name="connsiteX829" fmla="*/ 1866923 w 2555150"/>
                <a:gd name="connsiteY829" fmla="*/ 98339 h 567989"/>
                <a:gd name="connsiteX830" fmla="*/ 1869641 w 2555150"/>
                <a:gd name="connsiteY830" fmla="*/ 103017 h 567989"/>
                <a:gd name="connsiteX831" fmla="*/ 1875703 w 2555150"/>
                <a:gd name="connsiteY831" fmla="*/ 99695 h 567989"/>
                <a:gd name="connsiteX832" fmla="*/ 1895323 w 2555150"/>
                <a:gd name="connsiteY832" fmla="*/ 93669 h 567989"/>
                <a:gd name="connsiteX833" fmla="*/ 1900328 w 2555150"/>
                <a:gd name="connsiteY833" fmla="*/ 93662 h 567989"/>
                <a:gd name="connsiteX834" fmla="*/ 1900328 w 2555150"/>
                <a:gd name="connsiteY834" fmla="*/ 103685 h 567989"/>
                <a:gd name="connsiteX835" fmla="*/ 1900328 w 2555150"/>
                <a:gd name="connsiteY835" fmla="*/ 113709 h 567989"/>
                <a:gd name="connsiteX836" fmla="*/ 1893591 w 2555150"/>
                <a:gd name="connsiteY836" fmla="*/ 113709 h 567989"/>
                <a:gd name="connsiteX837" fmla="*/ 1873555 w 2555150"/>
                <a:gd name="connsiteY837" fmla="*/ 123452 h 567989"/>
                <a:gd name="connsiteX838" fmla="*/ 1870923 w 2555150"/>
                <a:gd name="connsiteY838" fmla="*/ 151463 h 567989"/>
                <a:gd name="connsiteX839" fmla="*/ 1870923 w 2555150"/>
                <a:gd name="connsiteY839" fmla="*/ 175185 h 567989"/>
                <a:gd name="connsiteX840" fmla="*/ 1860238 w 2555150"/>
                <a:gd name="connsiteY840" fmla="*/ 175185 h 567989"/>
                <a:gd name="connsiteX841" fmla="*/ 1849553 w 2555150"/>
                <a:gd name="connsiteY841" fmla="*/ 175185 h 567989"/>
                <a:gd name="connsiteX842" fmla="*/ 1849553 w 2555150"/>
                <a:gd name="connsiteY842" fmla="*/ 134423 h 567989"/>
                <a:gd name="connsiteX843" fmla="*/ 1915030 w 2555150"/>
                <a:gd name="connsiteY843" fmla="*/ 134423 h 567989"/>
                <a:gd name="connsiteX844" fmla="*/ 1915030 w 2555150"/>
                <a:gd name="connsiteY844" fmla="*/ 93662 h 567989"/>
                <a:gd name="connsiteX845" fmla="*/ 1925057 w 2555150"/>
                <a:gd name="connsiteY845" fmla="*/ 93662 h 567989"/>
                <a:gd name="connsiteX846" fmla="*/ 1935066 w 2555150"/>
                <a:gd name="connsiteY846" fmla="*/ 93662 h 567989"/>
                <a:gd name="connsiteX847" fmla="*/ 1935066 w 2555150"/>
                <a:gd name="connsiteY847" fmla="*/ 134423 h 567989"/>
                <a:gd name="connsiteX848" fmla="*/ 1935066 w 2555150"/>
                <a:gd name="connsiteY848" fmla="*/ 175185 h 567989"/>
                <a:gd name="connsiteX849" fmla="*/ 1925057 w 2555150"/>
                <a:gd name="connsiteY849" fmla="*/ 175185 h 567989"/>
                <a:gd name="connsiteX850" fmla="*/ 1915030 w 2555150"/>
                <a:gd name="connsiteY850" fmla="*/ 175185 h 567989"/>
                <a:gd name="connsiteX851" fmla="*/ 1955431 w 2555150"/>
                <a:gd name="connsiteY851" fmla="*/ 134758 h 567989"/>
                <a:gd name="connsiteX852" fmla="*/ 1955778 w 2555150"/>
                <a:gd name="connsiteY852" fmla="*/ 94330 h 567989"/>
                <a:gd name="connsiteX853" fmla="*/ 1963692 w 2555150"/>
                <a:gd name="connsiteY853" fmla="*/ 94330 h 567989"/>
                <a:gd name="connsiteX854" fmla="*/ 1973043 w 2555150"/>
                <a:gd name="connsiteY854" fmla="*/ 98578 h 567989"/>
                <a:gd name="connsiteX855" fmla="*/ 1979520 w 2555150"/>
                <a:gd name="connsiteY855" fmla="*/ 101992 h 567989"/>
                <a:gd name="connsiteX856" fmla="*/ 2001894 w 2555150"/>
                <a:gd name="connsiteY856" fmla="*/ 93720 h 567989"/>
                <a:gd name="connsiteX857" fmla="*/ 2024233 w 2555150"/>
                <a:gd name="connsiteY857" fmla="*/ 103457 h 567989"/>
                <a:gd name="connsiteX858" fmla="*/ 2032632 w 2555150"/>
                <a:gd name="connsiteY858" fmla="*/ 148699 h 567989"/>
                <a:gd name="connsiteX859" fmla="*/ 2032632 w 2555150"/>
                <a:gd name="connsiteY859" fmla="*/ 175185 h 567989"/>
                <a:gd name="connsiteX860" fmla="*/ 2021930 w 2555150"/>
                <a:gd name="connsiteY860" fmla="*/ 175185 h 567989"/>
                <a:gd name="connsiteX861" fmla="*/ 2011245 w 2555150"/>
                <a:gd name="connsiteY861" fmla="*/ 175185 h 567989"/>
                <a:gd name="connsiteX862" fmla="*/ 2011245 w 2555150"/>
                <a:gd name="connsiteY862" fmla="*/ 149459 h 567989"/>
                <a:gd name="connsiteX863" fmla="*/ 2008647 w 2555150"/>
                <a:gd name="connsiteY863" fmla="*/ 119474 h 567989"/>
                <a:gd name="connsiteX864" fmla="*/ 1994066 w 2555150"/>
                <a:gd name="connsiteY864" fmla="*/ 112757 h 567989"/>
                <a:gd name="connsiteX865" fmla="*/ 1983658 w 2555150"/>
                <a:gd name="connsiteY865" fmla="*/ 118129 h 567989"/>
                <a:gd name="connsiteX866" fmla="*/ 1976507 w 2555150"/>
                <a:gd name="connsiteY866" fmla="*/ 154137 h 567989"/>
                <a:gd name="connsiteX867" fmla="*/ 1976507 w 2555150"/>
                <a:gd name="connsiteY867" fmla="*/ 175185 h 567989"/>
                <a:gd name="connsiteX868" fmla="*/ 1965787 w 2555150"/>
                <a:gd name="connsiteY868" fmla="*/ 175185 h 567989"/>
                <a:gd name="connsiteX869" fmla="*/ 1955085 w 2555150"/>
                <a:gd name="connsiteY869" fmla="*/ 175185 h 567989"/>
                <a:gd name="connsiteX870" fmla="*/ 2192575 w 2555150"/>
                <a:gd name="connsiteY870" fmla="*/ 173249 h 567989"/>
                <a:gd name="connsiteX871" fmla="*/ 2184695 w 2555150"/>
                <a:gd name="connsiteY871" fmla="*/ 168965 h 567989"/>
                <a:gd name="connsiteX872" fmla="*/ 2177023 w 2555150"/>
                <a:gd name="connsiteY872" fmla="*/ 151797 h 567989"/>
                <a:gd name="connsiteX873" fmla="*/ 2186098 w 2555150"/>
                <a:gd name="connsiteY873" fmla="*/ 133904 h 567989"/>
                <a:gd name="connsiteX874" fmla="*/ 2216039 w 2555150"/>
                <a:gd name="connsiteY874" fmla="*/ 124815 h 567989"/>
                <a:gd name="connsiteX875" fmla="*/ 2226395 w 2555150"/>
                <a:gd name="connsiteY875" fmla="*/ 120801 h 567989"/>
                <a:gd name="connsiteX876" fmla="*/ 2214342 w 2555150"/>
                <a:gd name="connsiteY876" fmla="*/ 111035 h 567989"/>
                <a:gd name="connsiteX877" fmla="*/ 2201943 w 2555150"/>
                <a:gd name="connsiteY877" fmla="*/ 115909 h 567989"/>
                <a:gd name="connsiteX878" fmla="*/ 2190774 w 2555150"/>
                <a:gd name="connsiteY878" fmla="*/ 117718 h 567989"/>
                <a:gd name="connsiteX879" fmla="*/ 2180677 w 2555150"/>
                <a:gd name="connsiteY879" fmla="*/ 117718 h 567989"/>
                <a:gd name="connsiteX880" fmla="*/ 2181561 w 2555150"/>
                <a:gd name="connsiteY880" fmla="*/ 114043 h 567989"/>
                <a:gd name="connsiteX881" fmla="*/ 2195241 w 2555150"/>
                <a:gd name="connsiteY881" fmla="*/ 97499 h 567989"/>
                <a:gd name="connsiteX882" fmla="*/ 2231279 w 2555150"/>
                <a:gd name="connsiteY882" fmla="*/ 97311 h 567989"/>
                <a:gd name="connsiteX883" fmla="*/ 2246449 w 2555150"/>
                <a:gd name="connsiteY883" fmla="*/ 137042 h 567989"/>
                <a:gd name="connsiteX884" fmla="*/ 2253202 w 2555150"/>
                <a:gd name="connsiteY884" fmla="*/ 159149 h 567989"/>
                <a:gd name="connsiteX885" fmla="*/ 2255800 w 2555150"/>
                <a:gd name="connsiteY885" fmla="*/ 167167 h 567989"/>
                <a:gd name="connsiteX886" fmla="*/ 2252111 w 2555150"/>
                <a:gd name="connsiteY886" fmla="*/ 175185 h 567989"/>
                <a:gd name="connsiteX887" fmla="*/ 2235539 w 2555150"/>
                <a:gd name="connsiteY887" fmla="*/ 168958 h 567989"/>
                <a:gd name="connsiteX888" fmla="*/ 2231764 w 2555150"/>
                <a:gd name="connsiteY888" fmla="*/ 165349 h 567989"/>
                <a:gd name="connsiteX889" fmla="*/ 2228733 w 2555150"/>
                <a:gd name="connsiteY889" fmla="*/ 168199 h 567989"/>
                <a:gd name="connsiteX890" fmla="*/ 2220750 w 2555150"/>
                <a:gd name="connsiteY890" fmla="*/ 173117 h 567989"/>
                <a:gd name="connsiteX891" fmla="*/ 2192575 w 2555150"/>
                <a:gd name="connsiteY891" fmla="*/ 173256 h 567989"/>
                <a:gd name="connsiteX892" fmla="*/ 2217148 w 2555150"/>
                <a:gd name="connsiteY892" fmla="*/ 156256 h 567989"/>
                <a:gd name="connsiteX893" fmla="*/ 2226395 w 2555150"/>
                <a:gd name="connsiteY893" fmla="*/ 141990 h 567989"/>
                <a:gd name="connsiteX894" fmla="*/ 2221391 w 2555150"/>
                <a:gd name="connsiteY894" fmla="*/ 139943 h 567989"/>
                <a:gd name="connsiteX895" fmla="*/ 2197008 w 2555150"/>
                <a:gd name="connsiteY895" fmla="*/ 151129 h 567989"/>
                <a:gd name="connsiteX896" fmla="*/ 2208022 w 2555150"/>
                <a:gd name="connsiteY896" fmla="*/ 159149 h 567989"/>
                <a:gd name="connsiteX897" fmla="*/ 2217148 w 2555150"/>
                <a:gd name="connsiteY897" fmla="*/ 156256 h 567989"/>
                <a:gd name="connsiteX898" fmla="*/ 2267835 w 2555150"/>
                <a:gd name="connsiteY898" fmla="*/ 134359 h 567989"/>
                <a:gd name="connsiteX899" fmla="*/ 2267835 w 2555150"/>
                <a:gd name="connsiteY899" fmla="*/ 93539 h 567989"/>
                <a:gd name="connsiteX900" fmla="*/ 2276131 w 2555150"/>
                <a:gd name="connsiteY900" fmla="*/ 93937 h 567989"/>
                <a:gd name="connsiteX901" fmla="*/ 2284443 w 2555150"/>
                <a:gd name="connsiteY901" fmla="*/ 94335 h 567989"/>
                <a:gd name="connsiteX902" fmla="*/ 2285620 w 2555150"/>
                <a:gd name="connsiteY902" fmla="*/ 99347 h 567989"/>
                <a:gd name="connsiteX903" fmla="*/ 2293153 w 2555150"/>
                <a:gd name="connsiteY903" fmla="*/ 101086 h 567989"/>
                <a:gd name="connsiteX904" fmla="*/ 2313847 w 2555150"/>
                <a:gd name="connsiteY904" fmla="*/ 93675 h 567989"/>
                <a:gd name="connsiteX905" fmla="*/ 2341469 w 2555150"/>
                <a:gd name="connsiteY905" fmla="*/ 111366 h 567989"/>
                <a:gd name="connsiteX906" fmla="*/ 2345088 w 2555150"/>
                <a:gd name="connsiteY906" fmla="*/ 146792 h 567989"/>
                <a:gd name="connsiteX907" fmla="*/ 2345573 w 2555150"/>
                <a:gd name="connsiteY907" fmla="*/ 175190 h 567989"/>
                <a:gd name="connsiteX908" fmla="*/ 2334767 w 2555150"/>
                <a:gd name="connsiteY908" fmla="*/ 175190 h 567989"/>
                <a:gd name="connsiteX909" fmla="*/ 2323961 w 2555150"/>
                <a:gd name="connsiteY909" fmla="*/ 175190 h 567989"/>
                <a:gd name="connsiteX910" fmla="*/ 2323944 w 2555150"/>
                <a:gd name="connsiteY910" fmla="*/ 151470 h 567989"/>
                <a:gd name="connsiteX911" fmla="*/ 2322558 w 2555150"/>
                <a:gd name="connsiteY911" fmla="*/ 122796 h 567989"/>
                <a:gd name="connsiteX912" fmla="*/ 2291837 w 2555150"/>
                <a:gd name="connsiteY912" fmla="*/ 123432 h 567989"/>
                <a:gd name="connsiteX913" fmla="*/ 2289240 w 2555150"/>
                <a:gd name="connsiteY913" fmla="*/ 152138 h 567989"/>
                <a:gd name="connsiteX914" fmla="*/ 2289222 w 2555150"/>
                <a:gd name="connsiteY914" fmla="*/ 175192 h 567989"/>
                <a:gd name="connsiteX915" fmla="*/ 2278520 w 2555150"/>
                <a:gd name="connsiteY915" fmla="*/ 175192 h 567989"/>
                <a:gd name="connsiteX916" fmla="*/ 2267835 w 2555150"/>
                <a:gd name="connsiteY916" fmla="*/ 175192 h 567989"/>
                <a:gd name="connsiteX917" fmla="*/ 2383757 w 2555150"/>
                <a:gd name="connsiteY917" fmla="*/ 173278 h 567989"/>
                <a:gd name="connsiteX918" fmla="*/ 2359946 w 2555150"/>
                <a:gd name="connsiteY918" fmla="*/ 127205 h 567989"/>
                <a:gd name="connsiteX919" fmla="*/ 2370544 w 2555150"/>
                <a:gd name="connsiteY919" fmla="*/ 105242 h 567989"/>
                <a:gd name="connsiteX920" fmla="*/ 2412695 w 2555150"/>
                <a:gd name="connsiteY920" fmla="*/ 98334 h 567989"/>
                <a:gd name="connsiteX921" fmla="*/ 2417509 w 2555150"/>
                <a:gd name="connsiteY921" fmla="*/ 101600 h 567989"/>
                <a:gd name="connsiteX922" fmla="*/ 2417509 w 2555150"/>
                <a:gd name="connsiteY922" fmla="*/ 80926 h 567989"/>
                <a:gd name="connsiteX923" fmla="*/ 2417509 w 2555150"/>
                <a:gd name="connsiteY923" fmla="*/ 60251 h 567989"/>
                <a:gd name="connsiteX924" fmla="*/ 2427536 w 2555150"/>
                <a:gd name="connsiteY924" fmla="*/ 60251 h 567989"/>
                <a:gd name="connsiteX925" fmla="*/ 2437545 w 2555150"/>
                <a:gd name="connsiteY925" fmla="*/ 60251 h 567989"/>
                <a:gd name="connsiteX926" fmla="*/ 2437545 w 2555150"/>
                <a:gd name="connsiteY926" fmla="*/ 117718 h 567989"/>
                <a:gd name="connsiteX927" fmla="*/ 2437545 w 2555150"/>
                <a:gd name="connsiteY927" fmla="*/ 175185 h 567989"/>
                <a:gd name="connsiteX928" fmla="*/ 2429631 w 2555150"/>
                <a:gd name="connsiteY928" fmla="*/ 175185 h 567989"/>
                <a:gd name="connsiteX929" fmla="*/ 2420851 w 2555150"/>
                <a:gd name="connsiteY929" fmla="*/ 171176 h 567989"/>
                <a:gd name="connsiteX930" fmla="*/ 2414669 w 2555150"/>
                <a:gd name="connsiteY930" fmla="*/ 169378 h 567989"/>
                <a:gd name="connsiteX931" fmla="*/ 2383757 w 2555150"/>
                <a:gd name="connsiteY931" fmla="*/ 173278 h 567989"/>
                <a:gd name="connsiteX932" fmla="*/ 2409491 w 2555150"/>
                <a:gd name="connsiteY932" fmla="*/ 152602 h 567989"/>
                <a:gd name="connsiteX933" fmla="*/ 2414911 w 2555150"/>
                <a:gd name="connsiteY933" fmla="*/ 123487 h 567989"/>
                <a:gd name="connsiteX934" fmla="*/ 2382424 w 2555150"/>
                <a:gd name="connsiteY934" fmla="*/ 124427 h 567989"/>
                <a:gd name="connsiteX935" fmla="*/ 2387931 w 2555150"/>
                <a:gd name="connsiteY935" fmla="*/ 152091 h 567989"/>
                <a:gd name="connsiteX936" fmla="*/ 2409491 w 2555150"/>
                <a:gd name="connsiteY936" fmla="*/ 152601 h 567989"/>
                <a:gd name="connsiteX937" fmla="*/ 1538587 w 2555150"/>
                <a:gd name="connsiteY937" fmla="*/ 83717 h 567989"/>
                <a:gd name="connsiteX938" fmla="*/ 1530153 w 2555150"/>
                <a:gd name="connsiteY938" fmla="*/ 71344 h 567989"/>
                <a:gd name="connsiteX939" fmla="*/ 1539955 w 2555150"/>
                <a:gd name="connsiteY939" fmla="*/ 58987 h 567989"/>
                <a:gd name="connsiteX940" fmla="*/ 1556822 w 2555150"/>
                <a:gd name="connsiteY940" fmla="*/ 75782 h 567989"/>
                <a:gd name="connsiteX941" fmla="*/ 1538587 w 2555150"/>
                <a:gd name="connsiteY941" fmla="*/ 83717 h 567989"/>
                <a:gd name="connsiteX942" fmla="*/ 1919065 w 2555150"/>
                <a:gd name="connsiteY942" fmla="*/ 83302 h 567989"/>
                <a:gd name="connsiteX943" fmla="*/ 1929282 w 2555150"/>
                <a:gd name="connsiteY943" fmla="*/ 58985 h 567989"/>
                <a:gd name="connsiteX944" fmla="*/ 1939084 w 2555150"/>
                <a:gd name="connsiteY944" fmla="*/ 71342 h 567989"/>
                <a:gd name="connsiteX945" fmla="*/ 1931101 w 2555150"/>
                <a:gd name="connsiteY945" fmla="*/ 83615 h 567989"/>
                <a:gd name="connsiteX946" fmla="*/ 1919065 w 2555150"/>
                <a:gd name="connsiteY946" fmla="*/ 83302 h 56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</a:cxnLst>
              <a:rect l="l" t="t" r="r" b="b"/>
              <a:pathLst>
                <a:path w="2555150" h="567989">
                  <a:moveTo>
                    <a:pt x="-4" y="284110"/>
                  </a:moveTo>
                  <a:lnTo>
                    <a:pt x="-4" y="116"/>
                  </a:lnTo>
                  <a:lnTo>
                    <a:pt x="283976" y="116"/>
                  </a:lnTo>
                  <a:lnTo>
                    <a:pt x="567957" y="116"/>
                  </a:lnTo>
                  <a:lnTo>
                    <a:pt x="567957" y="284110"/>
                  </a:lnTo>
                  <a:lnTo>
                    <a:pt x="567957" y="568105"/>
                  </a:lnTo>
                  <a:lnTo>
                    <a:pt x="283976" y="568105"/>
                  </a:lnTo>
                  <a:lnTo>
                    <a:pt x="-4" y="568105"/>
                  </a:lnTo>
                  <a:close/>
                  <a:moveTo>
                    <a:pt x="129625" y="464530"/>
                  </a:moveTo>
                  <a:lnTo>
                    <a:pt x="129625" y="423769"/>
                  </a:lnTo>
                  <a:lnTo>
                    <a:pt x="143609" y="423769"/>
                  </a:lnTo>
                  <a:lnTo>
                    <a:pt x="157594" y="423769"/>
                  </a:lnTo>
                  <a:lnTo>
                    <a:pt x="187986" y="464530"/>
                  </a:lnTo>
                  <a:lnTo>
                    <a:pt x="218378" y="505292"/>
                  </a:lnTo>
                  <a:lnTo>
                    <a:pt x="362430" y="505292"/>
                  </a:lnTo>
                  <a:lnTo>
                    <a:pt x="506482" y="505292"/>
                  </a:lnTo>
                  <a:lnTo>
                    <a:pt x="506482" y="482573"/>
                  </a:lnTo>
                  <a:lnTo>
                    <a:pt x="506482" y="459853"/>
                  </a:lnTo>
                  <a:lnTo>
                    <a:pt x="467728" y="459853"/>
                  </a:lnTo>
                  <a:lnTo>
                    <a:pt x="428974" y="459853"/>
                  </a:lnTo>
                  <a:lnTo>
                    <a:pt x="428974" y="394368"/>
                  </a:lnTo>
                  <a:lnTo>
                    <a:pt x="428974" y="328881"/>
                  </a:lnTo>
                  <a:lnTo>
                    <a:pt x="467728" y="328881"/>
                  </a:lnTo>
                  <a:lnTo>
                    <a:pt x="506482" y="328881"/>
                  </a:lnTo>
                  <a:lnTo>
                    <a:pt x="506482" y="299272"/>
                  </a:lnTo>
                  <a:lnTo>
                    <a:pt x="506482" y="269661"/>
                  </a:lnTo>
                  <a:lnTo>
                    <a:pt x="477443" y="240134"/>
                  </a:lnTo>
                  <a:cubicBezTo>
                    <a:pt x="461470" y="223893"/>
                    <a:pt x="440026" y="202082"/>
                    <a:pt x="429788" y="191665"/>
                  </a:cubicBezTo>
                  <a:lnTo>
                    <a:pt x="411173" y="172724"/>
                  </a:lnTo>
                  <a:lnTo>
                    <a:pt x="458822" y="124174"/>
                  </a:lnTo>
                  <a:lnTo>
                    <a:pt x="506470" y="75625"/>
                  </a:lnTo>
                  <a:lnTo>
                    <a:pt x="506475" y="68609"/>
                  </a:lnTo>
                  <a:lnTo>
                    <a:pt x="506482" y="61592"/>
                  </a:lnTo>
                  <a:lnTo>
                    <a:pt x="472740" y="61626"/>
                  </a:lnTo>
                  <a:lnTo>
                    <a:pt x="438995" y="61661"/>
                  </a:lnTo>
                  <a:lnTo>
                    <a:pt x="394895" y="108699"/>
                  </a:lnTo>
                  <a:lnTo>
                    <a:pt x="350795" y="155737"/>
                  </a:lnTo>
                  <a:lnTo>
                    <a:pt x="350443" y="108670"/>
                  </a:lnTo>
                  <a:lnTo>
                    <a:pt x="350092" y="61602"/>
                  </a:lnTo>
                  <a:lnTo>
                    <a:pt x="286031" y="61602"/>
                  </a:lnTo>
                  <a:lnTo>
                    <a:pt x="221970" y="61602"/>
                  </a:lnTo>
                  <a:lnTo>
                    <a:pt x="221526" y="129425"/>
                  </a:lnTo>
                  <a:cubicBezTo>
                    <a:pt x="221126" y="190775"/>
                    <a:pt x="220854" y="197850"/>
                    <a:pt x="218686" y="203525"/>
                  </a:cubicBezTo>
                  <a:cubicBezTo>
                    <a:pt x="215127" y="212833"/>
                    <a:pt x="207333" y="220903"/>
                    <a:pt x="197523" y="225432"/>
                  </a:cubicBezTo>
                  <a:cubicBezTo>
                    <a:pt x="189907" y="228949"/>
                    <a:pt x="187738" y="229325"/>
                    <a:pt x="175062" y="229325"/>
                  </a:cubicBezTo>
                  <a:cubicBezTo>
                    <a:pt x="162746" y="229325"/>
                    <a:pt x="160129" y="228901"/>
                    <a:pt x="153679" y="225863"/>
                  </a:cubicBezTo>
                  <a:cubicBezTo>
                    <a:pt x="143749" y="221187"/>
                    <a:pt x="138931" y="216856"/>
                    <a:pt x="134240" y="208388"/>
                  </a:cubicBezTo>
                  <a:lnTo>
                    <a:pt x="130293" y="201259"/>
                  </a:lnTo>
                  <a:lnTo>
                    <a:pt x="129913" y="131431"/>
                  </a:lnTo>
                  <a:lnTo>
                    <a:pt x="129533" y="61602"/>
                  </a:lnTo>
                  <a:lnTo>
                    <a:pt x="96170" y="61602"/>
                  </a:lnTo>
                  <a:lnTo>
                    <a:pt x="62806" y="61602"/>
                  </a:lnTo>
                  <a:lnTo>
                    <a:pt x="62806" y="132820"/>
                  </a:lnTo>
                  <a:cubicBezTo>
                    <a:pt x="62806" y="210476"/>
                    <a:pt x="62881" y="211366"/>
                    <a:pt x="70682" y="227988"/>
                  </a:cubicBezTo>
                  <a:cubicBezTo>
                    <a:pt x="83024" y="254283"/>
                    <a:pt x="109700" y="273821"/>
                    <a:pt x="143657" y="281441"/>
                  </a:cubicBezTo>
                  <a:cubicBezTo>
                    <a:pt x="150958" y="283079"/>
                    <a:pt x="147708" y="283249"/>
                    <a:pt x="107241" y="283346"/>
                  </a:cubicBezTo>
                  <a:lnTo>
                    <a:pt x="62806" y="283450"/>
                  </a:lnTo>
                  <a:lnTo>
                    <a:pt x="62806" y="394375"/>
                  </a:lnTo>
                  <a:lnTo>
                    <a:pt x="62806" y="505299"/>
                  </a:lnTo>
                  <a:lnTo>
                    <a:pt x="96215" y="505299"/>
                  </a:lnTo>
                  <a:lnTo>
                    <a:pt x="129625" y="505299"/>
                  </a:lnTo>
                  <a:close/>
                  <a:moveTo>
                    <a:pt x="256490" y="454643"/>
                  </a:moveTo>
                  <a:lnTo>
                    <a:pt x="230339" y="420428"/>
                  </a:lnTo>
                  <a:lnTo>
                    <a:pt x="240452" y="417655"/>
                  </a:lnTo>
                  <a:cubicBezTo>
                    <a:pt x="252974" y="414225"/>
                    <a:pt x="258923" y="411681"/>
                    <a:pt x="266317" y="406593"/>
                  </a:cubicBezTo>
                  <a:cubicBezTo>
                    <a:pt x="279633" y="397429"/>
                    <a:pt x="288461" y="384294"/>
                    <a:pt x="291386" y="369289"/>
                  </a:cubicBezTo>
                  <a:cubicBezTo>
                    <a:pt x="293000" y="361008"/>
                    <a:pt x="292519" y="338177"/>
                    <a:pt x="290596" y="331889"/>
                  </a:cubicBezTo>
                  <a:lnTo>
                    <a:pt x="289678" y="328881"/>
                  </a:lnTo>
                  <a:lnTo>
                    <a:pt x="325248" y="328881"/>
                  </a:lnTo>
                  <a:lnTo>
                    <a:pt x="360818" y="328881"/>
                  </a:lnTo>
                  <a:lnTo>
                    <a:pt x="360818" y="394368"/>
                  </a:lnTo>
                  <a:lnTo>
                    <a:pt x="360818" y="459853"/>
                  </a:lnTo>
                  <a:lnTo>
                    <a:pt x="322107" y="459853"/>
                  </a:lnTo>
                  <a:lnTo>
                    <a:pt x="283396" y="459853"/>
                  </a:lnTo>
                  <a:lnTo>
                    <a:pt x="283018" y="474357"/>
                  </a:lnTo>
                  <a:lnTo>
                    <a:pt x="282639" y="488861"/>
                  </a:lnTo>
                  <a:close/>
                  <a:moveTo>
                    <a:pt x="129625" y="353717"/>
                  </a:moveTo>
                  <a:lnTo>
                    <a:pt x="129625" y="328881"/>
                  </a:lnTo>
                  <a:lnTo>
                    <a:pt x="164128" y="328881"/>
                  </a:lnTo>
                  <a:cubicBezTo>
                    <a:pt x="202496" y="328881"/>
                    <a:pt x="208945" y="329868"/>
                    <a:pt x="217050" y="336984"/>
                  </a:cubicBezTo>
                  <a:cubicBezTo>
                    <a:pt x="226178" y="344999"/>
                    <a:pt x="226269" y="361136"/>
                    <a:pt x="217237" y="369655"/>
                  </a:cubicBezTo>
                  <a:cubicBezTo>
                    <a:pt x="209737" y="376729"/>
                    <a:pt x="205838" y="377363"/>
                    <a:pt x="166042" y="377985"/>
                  </a:cubicBezTo>
                  <a:lnTo>
                    <a:pt x="129625" y="378554"/>
                  </a:lnTo>
                  <a:close/>
                  <a:moveTo>
                    <a:pt x="275650" y="307967"/>
                  </a:moveTo>
                  <a:cubicBezTo>
                    <a:pt x="263464" y="295314"/>
                    <a:pt x="243114" y="287591"/>
                    <a:pt x="214082" y="284595"/>
                  </a:cubicBezTo>
                  <a:lnTo>
                    <a:pt x="198979" y="283036"/>
                  </a:lnTo>
                  <a:lnTo>
                    <a:pt x="211222" y="279941"/>
                  </a:lnTo>
                  <a:cubicBezTo>
                    <a:pt x="233463" y="274318"/>
                    <a:pt x="255627" y="261232"/>
                    <a:pt x="267940" y="246453"/>
                  </a:cubicBezTo>
                  <a:cubicBezTo>
                    <a:pt x="270881" y="242925"/>
                    <a:pt x="275525" y="235821"/>
                    <a:pt x="278261" y="230667"/>
                  </a:cubicBezTo>
                  <a:lnTo>
                    <a:pt x="283238" y="221297"/>
                  </a:lnTo>
                  <a:lnTo>
                    <a:pt x="283273" y="268407"/>
                  </a:lnTo>
                  <a:cubicBezTo>
                    <a:pt x="283292" y="294317"/>
                    <a:pt x="283157" y="315450"/>
                    <a:pt x="282973" y="315371"/>
                  </a:cubicBezTo>
                  <a:cubicBezTo>
                    <a:pt x="282790" y="315284"/>
                    <a:pt x="279494" y="311957"/>
                    <a:pt x="275648" y="307965"/>
                  </a:cubicBezTo>
                  <a:close/>
                  <a:moveTo>
                    <a:pt x="350126" y="236350"/>
                  </a:moveTo>
                  <a:lnTo>
                    <a:pt x="350126" y="189258"/>
                  </a:lnTo>
                  <a:lnTo>
                    <a:pt x="355945" y="195254"/>
                  </a:lnTo>
                  <a:cubicBezTo>
                    <a:pt x="359143" y="198553"/>
                    <a:pt x="375479" y="215985"/>
                    <a:pt x="392245" y="233994"/>
                  </a:cubicBezTo>
                  <a:cubicBezTo>
                    <a:pt x="409010" y="252002"/>
                    <a:pt x="426371" y="270496"/>
                    <a:pt x="430823" y="275089"/>
                  </a:cubicBezTo>
                  <a:lnTo>
                    <a:pt x="438919" y="283443"/>
                  </a:lnTo>
                  <a:lnTo>
                    <a:pt x="394523" y="283443"/>
                  </a:lnTo>
                  <a:lnTo>
                    <a:pt x="350126" y="283443"/>
                  </a:lnTo>
                  <a:close/>
                  <a:moveTo>
                    <a:pt x="1379596" y="505265"/>
                  </a:moveTo>
                  <a:cubicBezTo>
                    <a:pt x="1360184" y="501325"/>
                    <a:pt x="1347057" y="484900"/>
                    <a:pt x="1347057" y="464530"/>
                  </a:cubicBezTo>
                  <a:cubicBezTo>
                    <a:pt x="1347057" y="442554"/>
                    <a:pt x="1361361" y="426503"/>
                    <a:pt x="1382939" y="424248"/>
                  </a:cubicBezTo>
                  <a:cubicBezTo>
                    <a:pt x="1405728" y="421865"/>
                    <a:pt x="1423496" y="437163"/>
                    <a:pt x="1425487" y="460876"/>
                  </a:cubicBezTo>
                  <a:lnTo>
                    <a:pt x="1426301" y="470545"/>
                  </a:lnTo>
                  <a:lnTo>
                    <a:pt x="1396706" y="470545"/>
                  </a:lnTo>
                  <a:cubicBezTo>
                    <a:pt x="1364444" y="470545"/>
                    <a:pt x="1364981" y="470389"/>
                    <a:pt x="1369743" y="478175"/>
                  </a:cubicBezTo>
                  <a:cubicBezTo>
                    <a:pt x="1375527" y="487668"/>
                    <a:pt x="1391009" y="490688"/>
                    <a:pt x="1400221" y="484123"/>
                  </a:cubicBezTo>
                  <a:cubicBezTo>
                    <a:pt x="1403460" y="481818"/>
                    <a:pt x="1406179" y="481236"/>
                    <a:pt x="1413763" y="481236"/>
                  </a:cubicBezTo>
                  <a:cubicBezTo>
                    <a:pt x="1418976" y="481236"/>
                    <a:pt x="1423236" y="481634"/>
                    <a:pt x="1423236" y="482121"/>
                  </a:cubicBezTo>
                  <a:cubicBezTo>
                    <a:pt x="1423236" y="482607"/>
                    <a:pt x="1421729" y="485596"/>
                    <a:pt x="1419859" y="488760"/>
                  </a:cubicBezTo>
                  <a:cubicBezTo>
                    <a:pt x="1412742" y="500921"/>
                    <a:pt x="1394680" y="508326"/>
                    <a:pt x="1379596" y="505266"/>
                  </a:cubicBezTo>
                  <a:close/>
                  <a:moveTo>
                    <a:pt x="1404533" y="453352"/>
                  </a:moveTo>
                  <a:cubicBezTo>
                    <a:pt x="1404533" y="451169"/>
                    <a:pt x="1398940" y="445098"/>
                    <a:pt x="1395130" y="443120"/>
                  </a:cubicBezTo>
                  <a:cubicBezTo>
                    <a:pt x="1393017" y="442032"/>
                    <a:pt x="1389658" y="441142"/>
                    <a:pt x="1387649" y="441142"/>
                  </a:cubicBezTo>
                  <a:cubicBezTo>
                    <a:pt x="1382090" y="441142"/>
                    <a:pt x="1373345" y="445946"/>
                    <a:pt x="1370678" y="450470"/>
                  </a:cubicBezTo>
                  <a:lnTo>
                    <a:pt x="1368288" y="454507"/>
                  </a:lnTo>
                  <a:lnTo>
                    <a:pt x="1386420" y="454507"/>
                  </a:lnTo>
                  <a:cubicBezTo>
                    <a:pt x="1396377" y="454507"/>
                    <a:pt x="1404533" y="453987"/>
                    <a:pt x="1404533" y="453350"/>
                  </a:cubicBezTo>
                  <a:close/>
                  <a:moveTo>
                    <a:pt x="1466010" y="505701"/>
                  </a:moveTo>
                  <a:cubicBezTo>
                    <a:pt x="1451948" y="503368"/>
                    <a:pt x="1441887" y="495721"/>
                    <a:pt x="1438631" y="484907"/>
                  </a:cubicBezTo>
                  <a:cubicBezTo>
                    <a:pt x="1437627" y="481553"/>
                    <a:pt x="1437159" y="478453"/>
                    <a:pt x="1437592" y="478018"/>
                  </a:cubicBezTo>
                  <a:cubicBezTo>
                    <a:pt x="1438025" y="477583"/>
                    <a:pt x="1442337" y="477240"/>
                    <a:pt x="1447186" y="477256"/>
                  </a:cubicBezTo>
                  <a:cubicBezTo>
                    <a:pt x="1455775" y="477291"/>
                    <a:pt x="1456018" y="477377"/>
                    <a:pt x="1457992" y="481599"/>
                  </a:cubicBezTo>
                  <a:cubicBezTo>
                    <a:pt x="1462027" y="490283"/>
                    <a:pt x="1478097" y="491439"/>
                    <a:pt x="1480158" y="483196"/>
                  </a:cubicBezTo>
                  <a:cubicBezTo>
                    <a:pt x="1481474" y="477952"/>
                    <a:pt x="1478565" y="474774"/>
                    <a:pt x="1470322" y="472478"/>
                  </a:cubicBezTo>
                  <a:cubicBezTo>
                    <a:pt x="1448762" y="466477"/>
                    <a:pt x="1443411" y="463058"/>
                    <a:pt x="1440536" y="453471"/>
                  </a:cubicBezTo>
                  <a:cubicBezTo>
                    <a:pt x="1436830" y="441089"/>
                    <a:pt x="1444086" y="429950"/>
                    <a:pt x="1458615" y="425727"/>
                  </a:cubicBezTo>
                  <a:cubicBezTo>
                    <a:pt x="1477439" y="420257"/>
                    <a:pt x="1496367" y="428658"/>
                    <a:pt x="1500142" y="444149"/>
                  </a:cubicBezTo>
                  <a:lnTo>
                    <a:pt x="1501043" y="447824"/>
                  </a:lnTo>
                  <a:lnTo>
                    <a:pt x="1491605" y="447824"/>
                  </a:lnTo>
                  <a:cubicBezTo>
                    <a:pt x="1483310" y="447824"/>
                    <a:pt x="1481751" y="447415"/>
                    <a:pt x="1478825" y="444483"/>
                  </a:cubicBezTo>
                  <a:cubicBezTo>
                    <a:pt x="1473127" y="438787"/>
                    <a:pt x="1460659" y="440512"/>
                    <a:pt x="1460659" y="446996"/>
                  </a:cubicBezTo>
                  <a:cubicBezTo>
                    <a:pt x="1460659" y="451618"/>
                    <a:pt x="1464330" y="454093"/>
                    <a:pt x="1474703" y="456460"/>
                  </a:cubicBezTo>
                  <a:cubicBezTo>
                    <a:pt x="1492557" y="460539"/>
                    <a:pt x="1500748" y="467992"/>
                    <a:pt x="1500748" y="480150"/>
                  </a:cubicBezTo>
                  <a:cubicBezTo>
                    <a:pt x="1500748" y="487898"/>
                    <a:pt x="1497042" y="495942"/>
                    <a:pt x="1491761" y="499648"/>
                  </a:cubicBezTo>
                  <a:cubicBezTo>
                    <a:pt x="1485630" y="503943"/>
                    <a:pt x="1473127" y="506884"/>
                    <a:pt x="1466010" y="505701"/>
                  </a:cubicBezTo>
                  <a:close/>
                  <a:moveTo>
                    <a:pt x="1543972" y="505265"/>
                  </a:moveTo>
                  <a:cubicBezTo>
                    <a:pt x="1531469" y="502727"/>
                    <a:pt x="1519971" y="493753"/>
                    <a:pt x="1515052" y="482692"/>
                  </a:cubicBezTo>
                  <a:cubicBezTo>
                    <a:pt x="1510896" y="473351"/>
                    <a:pt x="1510446" y="458443"/>
                    <a:pt x="1514048" y="448925"/>
                  </a:cubicBezTo>
                  <a:cubicBezTo>
                    <a:pt x="1525616" y="418256"/>
                    <a:pt x="1570658" y="415233"/>
                    <a:pt x="1585430" y="444131"/>
                  </a:cubicBezTo>
                  <a:cubicBezTo>
                    <a:pt x="1588218" y="449578"/>
                    <a:pt x="1589482" y="454311"/>
                    <a:pt x="1589967" y="461114"/>
                  </a:cubicBezTo>
                  <a:lnTo>
                    <a:pt x="1590642" y="470543"/>
                  </a:lnTo>
                  <a:lnTo>
                    <a:pt x="1561065" y="470543"/>
                  </a:lnTo>
                  <a:cubicBezTo>
                    <a:pt x="1538292" y="470543"/>
                    <a:pt x="1531487" y="470928"/>
                    <a:pt x="1531487" y="472215"/>
                  </a:cubicBezTo>
                  <a:cubicBezTo>
                    <a:pt x="1531504" y="475928"/>
                    <a:pt x="1537063" y="482633"/>
                    <a:pt x="1542362" y="485338"/>
                  </a:cubicBezTo>
                  <a:cubicBezTo>
                    <a:pt x="1549341" y="488902"/>
                    <a:pt x="1559160" y="488364"/>
                    <a:pt x="1564926" y="484097"/>
                  </a:cubicBezTo>
                  <a:cubicBezTo>
                    <a:pt x="1568026" y="481811"/>
                    <a:pt x="1570693" y="481237"/>
                    <a:pt x="1578209" y="481237"/>
                  </a:cubicBezTo>
                  <a:cubicBezTo>
                    <a:pt x="1583386" y="481237"/>
                    <a:pt x="1587612" y="481636"/>
                    <a:pt x="1587612" y="482122"/>
                  </a:cubicBezTo>
                  <a:cubicBezTo>
                    <a:pt x="1587612" y="482609"/>
                    <a:pt x="1586105" y="485596"/>
                    <a:pt x="1584235" y="488760"/>
                  </a:cubicBezTo>
                  <a:cubicBezTo>
                    <a:pt x="1577118" y="500921"/>
                    <a:pt x="1559056" y="508326"/>
                    <a:pt x="1543972" y="505266"/>
                  </a:cubicBezTo>
                  <a:close/>
                  <a:moveTo>
                    <a:pt x="1568909" y="453217"/>
                  </a:moveTo>
                  <a:cubicBezTo>
                    <a:pt x="1568909" y="450451"/>
                    <a:pt x="1560562" y="442620"/>
                    <a:pt x="1556718" y="441776"/>
                  </a:cubicBezTo>
                  <a:cubicBezTo>
                    <a:pt x="1548388" y="439947"/>
                    <a:pt x="1538015" y="444625"/>
                    <a:pt x="1534084" y="451978"/>
                  </a:cubicBezTo>
                  <a:cubicBezTo>
                    <a:pt x="1532785" y="454401"/>
                    <a:pt x="1533478" y="454507"/>
                    <a:pt x="1550813" y="454507"/>
                  </a:cubicBezTo>
                  <a:cubicBezTo>
                    <a:pt x="1561549" y="454507"/>
                    <a:pt x="1568909" y="453982"/>
                    <a:pt x="1568909" y="453217"/>
                  </a:cubicBezTo>
                  <a:close/>
                  <a:moveTo>
                    <a:pt x="1622801" y="505247"/>
                  </a:moveTo>
                  <a:cubicBezTo>
                    <a:pt x="1607423" y="502168"/>
                    <a:pt x="1599180" y="491535"/>
                    <a:pt x="1601414" y="477696"/>
                  </a:cubicBezTo>
                  <a:cubicBezTo>
                    <a:pt x="1602470" y="471201"/>
                    <a:pt x="1607786" y="464686"/>
                    <a:pt x="1614800" y="461294"/>
                  </a:cubicBezTo>
                  <a:cubicBezTo>
                    <a:pt x="1621692" y="457950"/>
                    <a:pt x="1636707" y="454562"/>
                    <a:pt x="1644742" y="454529"/>
                  </a:cubicBezTo>
                  <a:cubicBezTo>
                    <a:pt x="1649746" y="454512"/>
                    <a:pt x="1650422" y="454148"/>
                    <a:pt x="1650387" y="451500"/>
                  </a:cubicBezTo>
                  <a:cubicBezTo>
                    <a:pt x="1650249" y="441283"/>
                    <a:pt x="1631286" y="437024"/>
                    <a:pt x="1625970" y="446016"/>
                  </a:cubicBezTo>
                  <a:cubicBezTo>
                    <a:pt x="1625225" y="447283"/>
                    <a:pt x="1621883" y="447825"/>
                    <a:pt x="1614800" y="447825"/>
                  </a:cubicBezTo>
                  <a:lnTo>
                    <a:pt x="1604704" y="447825"/>
                  </a:lnTo>
                  <a:lnTo>
                    <a:pt x="1605587" y="444149"/>
                  </a:lnTo>
                  <a:cubicBezTo>
                    <a:pt x="1607232" y="437386"/>
                    <a:pt x="1612636" y="430873"/>
                    <a:pt x="1619268" y="427631"/>
                  </a:cubicBezTo>
                  <a:cubicBezTo>
                    <a:pt x="1628533" y="423104"/>
                    <a:pt x="1645694" y="423092"/>
                    <a:pt x="1654855" y="427613"/>
                  </a:cubicBezTo>
                  <a:cubicBezTo>
                    <a:pt x="1666891" y="433540"/>
                    <a:pt x="1670389" y="442768"/>
                    <a:pt x="1670441" y="468786"/>
                  </a:cubicBezTo>
                  <a:cubicBezTo>
                    <a:pt x="1670475" y="486054"/>
                    <a:pt x="1671531" y="489263"/>
                    <a:pt x="1677246" y="489263"/>
                  </a:cubicBezTo>
                  <a:cubicBezTo>
                    <a:pt x="1679497" y="489263"/>
                    <a:pt x="1679826" y="490253"/>
                    <a:pt x="1679826" y="497281"/>
                  </a:cubicBezTo>
                  <a:cubicBezTo>
                    <a:pt x="1679826" y="505221"/>
                    <a:pt x="1679792" y="505299"/>
                    <a:pt x="1675982" y="505299"/>
                  </a:cubicBezTo>
                  <a:cubicBezTo>
                    <a:pt x="1668692" y="505299"/>
                    <a:pt x="1663687" y="503599"/>
                    <a:pt x="1659531" y="499726"/>
                  </a:cubicBezTo>
                  <a:lnTo>
                    <a:pt x="1655374" y="495843"/>
                  </a:lnTo>
                  <a:lnTo>
                    <a:pt x="1652552" y="498504"/>
                  </a:lnTo>
                  <a:cubicBezTo>
                    <a:pt x="1646421" y="504262"/>
                    <a:pt x="1633018" y="507303"/>
                    <a:pt x="1622801" y="505254"/>
                  </a:cubicBezTo>
                  <a:close/>
                  <a:moveTo>
                    <a:pt x="1640308" y="487202"/>
                  </a:moveTo>
                  <a:cubicBezTo>
                    <a:pt x="1644621" y="485162"/>
                    <a:pt x="1650422" y="476826"/>
                    <a:pt x="1650422" y="472701"/>
                  </a:cubicBezTo>
                  <a:cubicBezTo>
                    <a:pt x="1650422" y="470100"/>
                    <a:pt x="1644516" y="469832"/>
                    <a:pt x="1634507" y="471979"/>
                  </a:cubicBezTo>
                  <a:cubicBezTo>
                    <a:pt x="1622558" y="474544"/>
                    <a:pt x="1617917" y="480801"/>
                    <a:pt x="1623701" y="486580"/>
                  </a:cubicBezTo>
                  <a:cubicBezTo>
                    <a:pt x="1626939" y="489829"/>
                    <a:pt x="1634195" y="490101"/>
                    <a:pt x="1640308" y="487200"/>
                  </a:cubicBezTo>
                  <a:close/>
                  <a:moveTo>
                    <a:pt x="1780059" y="504738"/>
                  </a:moveTo>
                  <a:cubicBezTo>
                    <a:pt x="1770708" y="502712"/>
                    <a:pt x="1765928" y="500116"/>
                    <a:pt x="1759746" y="493708"/>
                  </a:cubicBezTo>
                  <a:cubicBezTo>
                    <a:pt x="1752057" y="485759"/>
                    <a:pt x="1748697" y="477076"/>
                    <a:pt x="1748697" y="465199"/>
                  </a:cubicBezTo>
                  <a:cubicBezTo>
                    <a:pt x="1748697" y="453068"/>
                    <a:pt x="1752092" y="444559"/>
                    <a:pt x="1760265" y="436208"/>
                  </a:cubicBezTo>
                  <a:cubicBezTo>
                    <a:pt x="1768231" y="428079"/>
                    <a:pt x="1777080" y="424524"/>
                    <a:pt x="1789410" y="424506"/>
                  </a:cubicBezTo>
                  <a:cubicBezTo>
                    <a:pt x="1807975" y="424489"/>
                    <a:pt x="1822175" y="434565"/>
                    <a:pt x="1827405" y="451500"/>
                  </a:cubicBezTo>
                  <a:cubicBezTo>
                    <a:pt x="1828322" y="454444"/>
                    <a:pt x="1828115" y="454507"/>
                    <a:pt x="1817655" y="454507"/>
                  </a:cubicBezTo>
                  <a:cubicBezTo>
                    <a:pt x="1808130" y="454507"/>
                    <a:pt x="1806710" y="454176"/>
                    <a:pt x="1804546" y="451452"/>
                  </a:cubicBezTo>
                  <a:cubicBezTo>
                    <a:pt x="1800268" y="446092"/>
                    <a:pt x="1795766" y="443814"/>
                    <a:pt x="1789445" y="443820"/>
                  </a:cubicBezTo>
                  <a:cubicBezTo>
                    <a:pt x="1777392" y="443830"/>
                    <a:pt x="1769374" y="452378"/>
                    <a:pt x="1769374" y="465221"/>
                  </a:cubicBezTo>
                  <a:cubicBezTo>
                    <a:pt x="1769357" y="484448"/>
                    <a:pt x="1790830" y="493822"/>
                    <a:pt x="1803316" y="480035"/>
                  </a:cubicBezTo>
                  <a:cubicBezTo>
                    <a:pt x="1805481" y="477635"/>
                    <a:pt x="1807386" y="477226"/>
                    <a:pt x="1816339" y="477226"/>
                  </a:cubicBezTo>
                  <a:cubicBezTo>
                    <a:pt x="1822712" y="477226"/>
                    <a:pt x="1826833" y="477772"/>
                    <a:pt x="1826833" y="478617"/>
                  </a:cubicBezTo>
                  <a:cubicBezTo>
                    <a:pt x="1826833" y="479381"/>
                    <a:pt x="1825638" y="482318"/>
                    <a:pt x="1824201" y="485144"/>
                  </a:cubicBezTo>
                  <a:cubicBezTo>
                    <a:pt x="1816374" y="500480"/>
                    <a:pt x="1798017" y="508631"/>
                    <a:pt x="1780059" y="504738"/>
                  </a:cubicBezTo>
                  <a:close/>
                  <a:moveTo>
                    <a:pt x="2012111" y="505226"/>
                  </a:moveTo>
                  <a:cubicBezTo>
                    <a:pt x="2002517" y="503618"/>
                    <a:pt x="1992317" y="498076"/>
                    <a:pt x="1985477" y="490764"/>
                  </a:cubicBezTo>
                  <a:cubicBezTo>
                    <a:pt x="1978100" y="482867"/>
                    <a:pt x="1974446" y="475941"/>
                    <a:pt x="1971831" y="464906"/>
                  </a:cubicBezTo>
                  <a:cubicBezTo>
                    <a:pt x="1964991" y="435857"/>
                    <a:pt x="1976939" y="406847"/>
                    <a:pt x="2000231" y="395968"/>
                  </a:cubicBezTo>
                  <a:cubicBezTo>
                    <a:pt x="2006881" y="392870"/>
                    <a:pt x="2009617" y="392392"/>
                    <a:pt x="2020596" y="392409"/>
                  </a:cubicBezTo>
                  <a:cubicBezTo>
                    <a:pt x="2034623" y="392426"/>
                    <a:pt x="2041637" y="394700"/>
                    <a:pt x="2051300" y="402362"/>
                  </a:cubicBezTo>
                  <a:cubicBezTo>
                    <a:pt x="2056928" y="406816"/>
                    <a:pt x="2064011" y="417046"/>
                    <a:pt x="2065414" y="422766"/>
                  </a:cubicBezTo>
                  <a:lnTo>
                    <a:pt x="2066331" y="426441"/>
                  </a:lnTo>
                  <a:lnTo>
                    <a:pt x="2054434" y="426441"/>
                  </a:lnTo>
                  <a:cubicBezTo>
                    <a:pt x="2042641" y="426441"/>
                    <a:pt x="2042537" y="426406"/>
                    <a:pt x="2040182" y="422416"/>
                  </a:cubicBezTo>
                  <a:cubicBezTo>
                    <a:pt x="2033203" y="410603"/>
                    <a:pt x="2011332" y="409980"/>
                    <a:pt x="2001045" y="421299"/>
                  </a:cubicBezTo>
                  <a:cubicBezTo>
                    <a:pt x="1995296" y="427632"/>
                    <a:pt x="1993391" y="433368"/>
                    <a:pt x="1992785" y="446204"/>
                  </a:cubicBezTo>
                  <a:cubicBezTo>
                    <a:pt x="1992127" y="460431"/>
                    <a:pt x="1994153" y="467731"/>
                    <a:pt x="2000924" y="475429"/>
                  </a:cubicBezTo>
                  <a:cubicBezTo>
                    <a:pt x="2011349" y="487304"/>
                    <a:pt x="2029047" y="488071"/>
                    <a:pt x="2038468" y="477057"/>
                  </a:cubicBezTo>
                  <a:lnTo>
                    <a:pt x="2042901" y="471880"/>
                  </a:lnTo>
                  <a:lnTo>
                    <a:pt x="2054469" y="471880"/>
                  </a:lnTo>
                  <a:cubicBezTo>
                    <a:pt x="2061535" y="471880"/>
                    <a:pt x="2066037" y="472417"/>
                    <a:pt x="2066037" y="473261"/>
                  </a:cubicBezTo>
                  <a:cubicBezTo>
                    <a:pt x="2066037" y="477065"/>
                    <a:pt x="2058729" y="488230"/>
                    <a:pt x="2052685" y="493668"/>
                  </a:cubicBezTo>
                  <a:cubicBezTo>
                    <a:pt x="2042000" y="503271"/>
                    <a:pt x="2026606" y="507656"/>
                    <a:pt x="2012111" y="505225"/>
                  </a:cubicBezTo>
                  <a:close/>
                  <a:moveTo>
                    <a:pt x="2111478" y="505734"/>
                  </a:moveTo>
                  <a:cubicBezTo>
                    <a:pt x="2096498" y="503102"/>
                    <a:pt x="2084653" y="494429"/>
                    <a:pt x="2079337" y="482190"/>
                  </a:cubicBezTo>
                  <a:cubicBezTo>
                    <a:pt x="2075128" y="472552"/>
                    <a:pt x="2075094" y="457823"/>
                    <a:pt x="2079250" y="448494"/>
                  </a:cubicBezTo>
                  <a:cubicBezTo>
                    <a:pt x="2083094" y="439805"/>
                    <a:pt x="2091441" y="431380"/>
                    <a:pt x="2099996" y="427556"/>
                  </a:cubicBezTo>
                  <a:cubicBezTo>
                    <a:pt x="2110352" y="422913"/>
                    <a:pt x="2125609" y="423175"/>
                    <a:pt x="2135774" y="428166"/>
                  </a:cubicBezTo>
                  <a:cubicBezTo>
                    <a:pt x="2153732" y="436982"/>
                    <a:pt x="2161802" y="456228"/>
                    <a:pt x="2156208" y="476922"/>
                  </a:cubicBezTo>
                  <a:cubicBezTo>
                    <a:pt x="2154130" y="484597"/>
                    <a:pt x="2152676" y="487006"/>
                    <a:pt x="2146320" y="493384"/>
                  </a:cubicBezTo>
                  <a:cubicBezTo>
                    <a:pt x="2141003" y="498692"/>
                    <a:pt x="2136917" y="501470"/>
                    <a:pt x="2132189" y="502980"/>
                  </a:cubicBezTo>
                  <a:cubicBezTo>
                    <a:pt x="2124379" y="505471"/>
                    <a:pt x="2116188" y="506558"/>
                    <a:pt x="2111478" y="505732"/>
                  </a:cubicBezTo>
                  <a:close/>
                  <a:moveTo>
                    <a:pt x="2127877" y="484117"/>
                  </a:moveTo>
                  <a:cubicBezTo>
                    <a:pt x="2136449" y="479126"/>
                    <a:pt x="2139549" y="462686"/>
                    <a:pt x="2133817" y="452503"/>
                  </a:cubicBezTo>
                  <a:cubicBezTo>
                    <a:pt x="2124500" y="435935"/>
                    <a:pt x="2100239" y="441360"/>
                    <a:pt x="2097347" y="460660"/>
                  </a:cubicBezTo>
                  <a:cubicBezTo>
                    <a:pt x="2094437" y="480054"/>
                    <a:pt x="2111858" y="493438"/>
                    <a:pt x="2127877" y="484117"/>
                  </a:cubicBezTo>
                  <a:close/>
                  <a:moveTo>
                    <a:pt x="2197441" y="505230"/>
                  </a:moveTo>
                  <a:cubicBezTo>
                    <a:pt x="2183310" y="502445"/>
                    <a:pt x="2176106" y="494378"/>
                    <a:pt x="2173075" y="477957"/>
                  </a:cubicBezTo>
                  <a:cubicBezTo>
                    <a:pt x="2172261" y="473610"/>
                    <a:pt x="2171603" y="459939"/>
                    <a:pt x="2171603" y="447579"/>
                  </a:cubicBezTo>
                  <a:lnTo>
                    <a:pt x="2171603" y="425106"/>
                  </a:lnTo>
                  <a:lnTo>
                    <a:pt x="2182963" y="425106"/>
                  </a:lnTo>
                  <a:lnTo>
                    <a:pt x="2194324" y="425106"/>
                  </a:lnTo>
                  <a:lnTo>
                    <a:pt x="2194324" y="449872"/>
                  </a:lnTo>
                  <a:cubicBezTo>
                    <a:pt x="2194324" y="478617"/>
                    <a:pt x="2195328" y="482789"/>
                    <a:pt x="2203017" y="486000"/>
                  </a:cubicBezTo>
                  <a:cubicBezTo>
                    <a:pt x="2211347" y="489481"/>
                    <a:pt x="2219953" y="485555"/>
                    <a:pt x="2225218" y="475889"/>
                  </a:cubicBezTo>
                  <a:cubicBezTo>
                    <a:pt x="2226482" y="473546"/>
                    <a:pt x="2227175" y="465471"/>
                    <a:pt x="2227504" y="448828"/>
                  </a:cubicBezTo>
                  <a:lnTo>
                    <a:pt x="2228006" y="425106"/>
                  </a:lnTo>
                  <a:lnTo>
                    <a:pt x="2238552" y="425106"/>
                  </a:lnTo>
                  <a:lnTo>
                    <a:pt x="2249116" y="425106"/>
                  </a:lnTo>
                  <a:lnTo>
                    <a:pt x="2249116" y="465199"/>
                  </a:lnTo>
                  <a:lnTo>
                    <a:pt x="2249116" y="505292"/>
                  </a:lnTo>
                  <a:lnTo>
                    <a:pt x="2241202" y="505292"/>
                  </a:lnTo>
                  <a:cubicBezTo>
                    <a:pt x="2233339" y="505292"/>
                    <a:pt x="2233288" y="505258"/>
                    <a:pt x="2231746" y="500615"/>
                  </a:cubicBezTo>
                  <a:cubicBezTo>
                    <a:pt x="2229980" y="495236"/>
                    <a:pt x="2229062" y="494926"/>
                    <a:pt x="2225772" y="498562"/>
                  </a:cubicBezTo>
                  <a:cubicBezTo>
                    <a:pt x="2221027" y="503808"/>
                    <a:pt x="2206983" y="507111"/>
                    <a:pt x="2197441" y="505230"/>
                  </a:cubicBezTo>
                  <a:close/>
                  <a:moveTo>
                    <a:pt x="2392468" y="505247"/>
                  </a:moveTo>
                  <a:cubicBezTo>
                    <a:pt x="2379324" y="502585"/>
                    <a:pt x="2369904" y="495324"/>
                    <a:pt x="2363964" y="483279"/>
                  </a:cubicBezTo>
                  <a:cubicBezTo>
                    <a:pt x="2360067" y="475365"/>
                    <a:pt x="2359790" y="473896"/>
                    <a:pt x="2360258" y="463614"/>
                  </a:cubicBezTo>
                  <a:cubicBezTo>
                    <a:pt x="2361037" y="446100"/>
                    <a:pt x="2368743" y="434286"/>
                    <a:pt x="2383931" y="427312"/>
                  </a:cubicBezTo>
                  <a:cubicBezTo>
                    <a:pt x="2392572" y="423348"/>
                    <a:pt x="2409023" y="423339"/>
                    <a:pt x="2417630" y="427295"/>
                  </a:cubicBezTo>
                  <a:cubicBezTo>
                    <a:pt x="2425250" y="430796"/>
                    <a:pt x="2433060" y="438480"/>
                    <a:pt x="2436333" y="445687"/>
                  </a:cubicBezTo>
                  <a:cubicBezTo>
                    <a:pt x="2440281" y="454354"/>
                    <a:pt x="2440125" y="454508"/>
                    <a:pt x="2428246" y="454508"/>
                  </a:cubicBezTo>
                  <a:cubicBezTo>
                    <a:pt x="2418877" y="454508"/>
                    <a:pt x="2417422" y="454179"/>
                    <a:pt x="2416124" y="451764"/>
                  </a:cubicBezTo>
                  <a:cubicBezTo>
                    <a:pt x="2412054" y="444159"/>
                    <a:pt x="2398096" y="441397"/>
                    <a:pt x="2389680" y="446530"/>
                  </a:cubicBezTo>
                  <a:cubicBezTo>
                    <a:pt x="2380571" y="452080"/>
                    <a:pt x="2377385" y="468470"/>
                    <a:pt x="2383740" y="477046"/>
                  </a:cubicBezTo>
                  <a:cubicBezTo>
                    <a:pt x="2391949" y="488140"/>
                    <a:pt x="2405577" y="489702"/>
                    <a:pt x="2414080" y="480526"/>
                  </a:cubicBezTo>
                  <a:cubicBezTo>
                    <a:pt x="2417041" y="477334"/>
                    <a:pt x="2417942" y="477140"/>
                    <a:pt x="2428038" y="477505"/>
                  </a:cubicBezTo>
                  <a:lnTo>
                    <a:pt x="2438844" y="477895"/>
                  </a:lnTo>
                  <a:lnTo>
                    <a:pt x="2435709" y="484653"/>
                  </a:lnTo>
                  <a:cubicBezTo>
                    <a:pt x="2428800" y="499543"/>
                    <a:pt x="2409560" y="508707"/>
                    <a:pt x="2392468" y="505249"/>
                  </a:cubicBezTo>
                  <a:close/>
                  <a:moveTo>
                    <a:pt x="1261544" y="449161"/>
                  </a:moveTo>
                  <a:lnTo>
                    <a:pt x="1261544" y="393029"/>
                  </a:lnTo>
                  <a:lnTo>
                    <a:pt x="1285356" y="393029"/>
                  </a:lnTo>
                  <a:cubicBezTo>
                    <a:pt x="1314345" y="393029"/>
                    <a:pt x="1318865" y="394189"/>
                    <a:pt x="1327541" y="403835"/>
                  </a:cubicBezTo>
                  <a:cubicBezTo>
                    <a:pt x="1341845" y="419754"/>
                    <a:pt x="1338451" y="444268"/>
                    <a:pt x="1320060" y="457853"/>
                  </a:cubicBezTo>
                  <a:lnTo>
                    <a:pt x="1316458" y="460520"/>
                  </a:lnTo>
                  <a:lnTo>
                    <a:pt x="1326173" y="476558"/>
                  </a:lnTo>
                  <a:cubicBezTo>
                    <a:pt x="1331506" y="485378"/>
                    <a:pt x="1337550" y="495450"/>
                    <a:pt x="1339594" y="498943"/>
                  </a:cubicBezTo>
                  <a:lnTo>
                    <a:pt x="1343317" y="505291"/>
                  </a:lnTo>
                  <a:lnTo>
                    <a:pt x="1331472" y="505291"/>
                  </a:lnTo>
                  <a:lnTo>
                    <a:pt x="1319627" y="505291"/>
                  </a:lnTo>
                  <a:lnTo>
                    <a:pt x="1307626" y="484590"/>
                  </a:lnTo>
                  <a:lnTo>
                    <a:pt x="1295608" y="463888"/>
                  </a:lnTo>
                  <a:lnTo>
                    <a:pt x="1288594" y="463874"/>
                  </a:lnTo>
                  <a:lnTo>
                    <a:pt x="1281581" y="463860"/>
                  </a:lnTo>
                  <a:lnTo>
                    <a:pt x="1281581" y="484576"/>
                  </a:lnTo>
                  <a:lnTo>
                    <a:pt x="1281581" y="505291"/>
                  </a:lnTo>
                  <a:lnTo>
                    <a:pt x="1271554" y="505291"/>
                  </a:lnTo>
                  <a:lnTo>
                    <a:pt x="1261544" y="505291"/>
                  </a:lnTo>
                  <a:close/>
                  <a:moveTo>
                    <a:pt x="1306223" y="442510"/>
                  </a:moveTo>
                  <a:cubicBezTo>
                    <a:pt x="1311055" y="440669"/>
                    <a:pt x="1314986" y="433588"/>
                    <a:pt x="1314986" y="426671"/>
                  </a:cubicBezTo>
                  <a:cubicBezTo>
                    <a:pt x="1314986" y="422058"/>
                    <a:pt x="1314206" y="420099"/>
                    <a:pt x="1311089" y="416982"/>
                  </a:cubicBezTo>
                  <a:cubicBezTo>
                    <a:pt x="1307314" y="413208"/>
                    <a:pt x="1306743" y="413076"/>
                    <a:pt x="1294378" y="413076"/>
                  </a:cubicBezTo>
                  <a:lnTo>
                    <a:pt x="1281581" y="413076"/>
                  </a:lnTo>
                  <a:lnTo>
                    <a:pt x="1281581" y="428445"/>
                  </a:lnTo>
                  <a:lnTo>
                    <a:pt x="1281581" y="443814"/>
                  </a:lnTo>
                  <a:lnTo>
                    <a:pt x="1292179" y="443814"/>
                  </a:lnTo>
                  <a:cubicBezTo>
                    <a:pt x="1298015" y="443814"/>
                    <a:pt x="1304335" y="443227"/>
                    <a:pt x="1306223" y="442512"/>
                  </a:cubicBezTo>
                  <a:close/>
                  <a:moveTo>
                    <a:pt x="1691845" y="465197"/>
                  </a:moveTo>
                  <a:lnTo>
                    <a:pt x="1691845" y="425104"/>
                  </a:lnTo>
                  <a:lnTo>
                    <a:pt x="1699932" y="425104"/>
                  </a:lnTo>
                  <a:cubicBezTo>
                    <a:pt x="1707725" y="425104"/>
                    <a:pt x="1708071" y="425260"/>
                    <a:pt x="1709422" y="429113"/>
                  </a:cubicBezTo>
                  <a:cubicBezTo>
                    <a:pt x="1711084" y="433876"/>
                    <a:pt x="1712210" y="434038"/>
                    <a:pt x="1717474" y="430289"/>
                  </a:cubicBezTo>
                  <a:cubicBezTo>
                    <a:pt x="1722288" y="426855"/>
                    <a:pt x="1732090" y="423767"/>
                    <a:pt x="1738168" y="423767"/>
                  </a:cubicBezTo>
                  <a:lnTo>
                    <a:pt x="1742636" y="423767"/>
                  </a:lnTo>
                  <a:lnTo>
                    <a:pt x="1742636" y="433791"/>
                  </a:lnTo>
                  <a:lnTo>
                    <a:pt x="1742636" y="443813"/>
                  </a:lnTo>
                  <a:lnTo>
                    <a:pt x="1736229" y="443813"/>
                  </a:lnTo>
                  <a:cubicBezTo>
                    <a:pt x="1727536" y="443813"/>
                    <a:pt x="1718600" y="448431"/>
                    <a:pt x="1715570" y="454505"/>
                  </a:cubicBezTo>
                  <a:cubicBezTo>
                    <a:pt x="1713613" y="458415"/>
                    <a:pt x="1713232" y="462965"/>
                    <a:pt x="1713232" y="482237"/>
                  </a:cubicBezTo>
                  <a:lnTo>
                    <a:pt x="1713232" y="505291"/>
                  </a:lnTo>
                  <a:lnTo>
                    <a:pt x="1702547" y="505291"/>
                  </a:lnTo>
                  <a:lnTo>
                    <a:pt x="1691845" y="505291"/>
                  </a:lnTo>
                  <a:lnTo>
                    <a:pt x="1691845" y="465197"/>
                  </a:lnTo>
                  <a:close/>
                  <a:moveTo>
                    <a:pt x="1841518" y="447824"/>
                  </a:moveTo>
                  <a:lnTo>
                    <a:pt x="1841518" y="390357"/>
                  </a:lnTo>
                  <a:lnTo>
                    <a:pt x="1851545" y="390357"/>
                  </a:lnTo>
                  <a:lnTo>
                    <a:pt x="1861572" y="390357"/>
                  </a:lnTo>
                  <a:lnTo>
                    <a:pt x="1861572" y="411739"/>
                  </a:lnTo>
                  <a:cubicBezTo>
                    <a:pt x="1861572" y="423500"/>
                    <a:pt x="1862057" y="433122"/>
                    <a:pt x="1862645" y="433122"/>
                  </a:cubicBezTo>
                  <a:cubicBezTo>
                    <a:pt x="1863234" y="433122"/>
                    <a:pt x="1865693" y="431666"/>
                    <a:pt x="1868117" y="429887"/>
                  </a:cubicBezTo>
                  <a:cubicBezTo>
                    <a:pt x="1873798" y="425684"/>
                    <a:pt x="1884292" y="423221"/>
                    <a:pt x="1891998" y="424278"/>
                  </a:cubicBezTo>
                  <a:cubicBezTo>
                    <a:pt x="1901367" y="425561"/>
                    <a:pt x="1908519" y="430460"/>
                    <a:pt x="1913091" y="438702"/>
                  </a:cubicBezTo>
                  <a:lnTo>
                    <a:pt x="1917039" y="445818"/>
                  </a:lnTo>
                  <a:lnTo>
                    <a:pt x="1917454" y="475555"/>
                  </a:lnTo>
                  <a:lnTo>
                    <a:pt x="1917888" y="505291"/>
                  </a:lnTo>
                  <a:lnTo>
                    <a:pt x="1907168" y="505291"/>
                  </a:lnTo>
                  <a:lnTo>
                    <a:pt x="1896466" y="505291"/>
                  </a:lnTo>
                  <a:lnTo>
                    <a:pt x="1896050" y="477107"/>
                  </a:lnTo>
                  <a:lnTo>
                    <a:pt x="1895652" y="448923"/>
                  </a:lnTo>
                  <a:lnTo>
                    <a:pt x="1891894" y="445700"/>
                  </a:lnTo>
                  <a:cubicBezTo>
                    <a:pt x="1884309" y="439180"/>
                    <a:pt x="1870629" y="443413"/>
                    <a:pt x="1865589" y="453836"/>
                  </a:cubicBezTo>
                  <a:cubicBezTo>
                    <a:pt x="1863234" y="458703"/>
                    <a:pt x="1862905" y="462090"/>
                    <a:pt x="1862905" y="482325"/>
                  </a:cubicBezTo>
                  <a:lnTo>
                    <a:pt x="1862905" y="505291"/>
                  </a:lnTo>
                  <a:lnTo>
                    <a:pt x="1852220" y="505291"/>
                  </a:lnTo>
                  <a:lnTo>
                    <a:pt x="1841518" y="505291"/>
                  </a:lnTo>
                  <a:close/>
                  <a:moveTo>
                    <a:pt x="2267835" y="465197"/>
                  </a:moveTo>
                  <a:lnTo>
                    <a:pt x="2267835" y="425104"/>
                  </a:lnTo>
                  <a:lnTo>
                    <a:pt x="2276460" y="425104"/>
                  </a:lnTo>
                  <a:lnTo>
                    <a:pt x="2285084" y="425104"/>
                  </a:lnTo>
                  <a:lnTo>
                    <a:pt x="2285967" y="429782"/>
                  </a:lnTo>
                  <a:cubicBezTo>
                    <a:pt x="2286902" y="434792"/>
                    <a:pt x="2289153" y="435755"/>
                    <a:pt x="2291959" y="432357"/>
                  </a:cubicBezTo>
                  <a:cubicBezTo>
                    <a:pt x="2294972" y="428732"/>
                    <a:pt x="2303977" y="424905"/>
                    <a:pt x="2311250" y="424153"/>
                  </a:cubicBezTo>
                  <a:cubicBezTo>
                    <a:pt x="2324844" y="422750"/>
                    <a:pt x="2336793" y="429567"/>
                    <a:pt x="2342231" y="441809"/>
                  </a:cubicBezTo>
                  <a:cubicBezTo>
                    <a:pt x="2344205" y="446263"/>
                    <a:pt x="2344690" y="452008"/>
                    <a:pt x="2345088" y="476224"/>
                  </a:cubicBezTo>
                  <a:lnTo>
                    <a:pt x="2345573" y="505291"/>
                  </a:lnTo>
                  <a:lnTo>
                    <a:pt x="2334767" y="505291"/>
                  </a:lnTo>
                  <a:lnTo>
                    <a:pt x="2323961" y="505291"/>
                  </a:lnTo>
                  <a:lnTo>
                    <a:pt x="2323961" y="480524"/>
                  </a:lnTo>
                  <a:cubicBezTo>
                    <a:pt x="2323961" y="453880"/>
                    <a:pt x="2322991" y="448764"/>
                    <a:pt x="2317121" y="444658"/>
                  </a:cubicBezTo>
                  <a:cubicBezTo>
                    <a:pt x="2309917" y="439611"/>
                    <a:pt x="2298193" y="443686"/>
                    <a:pt x="2292634" y="453173"/>
                  </a:cubicBezTo>
                  <a:cubicBezTo>
                    <a:pt x="2290192" y="457319"/>
                    <a:pt x="2289829" y="460527"/>
                    <a:pt x="2289430" y="481568"/>
                  </a:cubicBezTo>
                  <a:lnTo>
                    <a:pt x="2288997" y="505291"/>
                  </a:lnTo>
                  <a:lnTo>
                    <a:pt x="2278416" y="505291"/>
                  </a:lnTo>
                  <a:lnTo>
                    <a:pt x="2267835" y="505291"/>
                  </a:lnTo>
                  <a:close/>
                  <a:moveTo>
                    <a:pt x="2454932" y="465197"/>
                  </a:moveTo>
                  <a:lnTo>
                    <a:pt x="2454932" y="425104"/>
                  </a:lnTo>
                  <a:lnTo>
                    <a:pt x="2465616" y="425104"/>
                  </a:lnTo>
                  <a:lnTo>
                    <a:pt x="2476301" y="425104"/>
                  </a:lnTo>
                  <a:lnTo>
                    <a:pt x="2476301" y="465197"/>
                  </a:lnTo>
                  <a:lnTo>
                    <a:pt x="2476301" y="505291"/>
                  </a:lnTo>
                  <a:lnTo>
                    <a:pt x="2465616" y="505291"/>
                  </a:lnTo>
                  <a:lnTo>
                    <a:pt x="2454932" y="505291"/>
                  </a:lnTo>
                  <a:close/>
                  <a:moveTo>
                    <a:pt x="2493670" y="447824"/>
                  </a:moveTo>
                  <a:lnTo>
                    <a:pt x="2493670" y="390357"/>
                  </a:lnTo>
                  <a:lnTo>
                    <a:pt x="2504372" y="390357"/>
                  </a:lnTo>
                  <a:lnTo>
                    <a:pt x="2515057" y="390357"/>
                  </a:lnTo>
                  <a:lnTo>
                    <a:pt x="2515057" y="447824"/>
                  </a:lnTo>
                  <a:lnTo>
                    <a:pt x="2515057" y="505291"/>
                  </a:lnTo>
                  <a:lnTo>
                    <a:pt x="2504372" y="505291"/>
                  </a:lnTo>
                  <a:lnTo>
                    <a:pt x="2493670" y="505291"/>
                  </a:lnTo>
                  <a:close/>
                  <a:moveTo>
                    <a:pt x="2459451" y="413632"/>
                  </a:moveTo>
                  <a:cubicBezTo>
                    <a:pt x="2447052" y="407516"/>
                    <a:pt x="2451676" y="389020"/>
                    <a:pt x="2465616" y="389020"/>
                  </a:cubicBezTo>
                  <a:cubicBezTo>
                    <a:pt x="2479297" y="389020"/>
                    <a:pt x="2484163" y="407607"/>
                    <a:pt x="2472110" y="413844"/>
                  </a:cubicBezTo>
                  <a:cubicBezTo>
                    <a:pt x="2467435" y="416254"/>
                    <a:pt x="2464664" y="416209"/>
                    <a:pt x="2459451" y="413632"/>
                  </a:cubicBezTo>
                  <a:close/>
                  <a:moveTo>
                    <a:pt x="1449299" y="370841"/>
                  </a:moveTo>
                  <a:cubicBezTo>
                    <a:pt x="1446355" y="369767"/>
                    <a:pt x="1442822" y="367751"/>
                    <a:pt x="1441419" y="366364"/>
                  </a:cubicBezTo>
                  <a:cubicBezTo>
                    <a:pt x="1438943" y="363886"/>
                    <a:pt x="1438995" y="363711"/>
                    <a:pt x="1443861" y="357069"/>
                  </a:cubicBezTo>
                  <a:cubicBezTo>
                    <a:pt x="1448814" y="350327"/>
                    <a:pt x="1448848" y="350307"/>
                    <a:pt x="1452675" y="352286"/>
                  </a:cubicBezTo>
                  <a:cubicBezTo>
                    <a:pt x="1457039" y="354541"/>
                    <a:pt x="1466322" y="354912"/>
                    <a:pt x="1469941" y="352975"/>
                  </a:cubicBezTo>
                  <a:cubicBezTo>
                    <a:pt x="1471863" y="351945"/>
                    <a:pt x="1476695" y="342875"/>
                    <a:pt x="1476695" y="340290"/>
                  </a:cubicBezTo>
                  <a:cubicBezTo>
                    <a:pt x="1476695" y="339980"/>
                    <a:pt x="1474184" y="339540"/>
                    <a:pt x="1471118" y="339315"/>
                  </a:cubicBezTo>
                  <a:lnTo>
                    <a:pt x="1465560" y="338904"/>
                  </a:lnTo>
                  <a:lnTo>
                    <a:pt x="1460572" y="324203"/>
                  </a:lnTo>
                  <a:cubicBezTo>
                    <a:pt x="1457836" y="316117"/>
                    <a:pt x="1451706" y="298226"/>
                    <a:pt x="1446926" y="284444"/>
                  </a:cubicBezTo>
                  <a:lnTo>
                    <a:pt x="1438250" y="259384"/>
                  </a:lnTo>
                  <a:lnTo>
                    <a:pt x="1449316" y="259384"/>
                  </a:lnTo>
                  <a:lnTo>
                    <a:pt x="1460382" y="259384"/>
                  </a:lnTo>
                  <a:lnTo>
                    <a:pt x="1465871" y="275089"/>
                  </a:lnTo>
                  <a:cubicBezTo>
                    <a:pt x="1468902" y="283725"/>
                    <a:pt x="1473543" y="296956"/>
                    <a:pt x="1476192" y="304490"/>
                  </a:cubicBezTo>
                  <a:cubicBezTo>
                    <a:pt x="1478894" y="312191"/>
                    <a:pt x="1481734" y="318188"/>
                    <a:pt x="1482704" y="318188"/>
                  </a:cubicBezTo>
                  <a:cubicBezTo>
                    <a:pt x="1483725" y="318188"/>
                    <a:pt x="1488280" y="306587"/>
                    <a:pt x="1494254" y="288787"/>
                  </a:cubicBezTo>
                  <a:lnTo>
                    <a:pt x="1504091" y="259386"/>
                  </a:lnTo>
                  <a:lnTo>
                    <a:pt x="1514446" y="259386"/>
                  </a:lnTo>
                  <a:cubicBezTo>
                    <a:pt x="1520144" y="259386"/>
                    <a:pt x="1524819" y="259836"/>
                    <a:pt x="1524837" y="260389"/>
                  </a:cubicBezTo>
                  <a:cubicBezTo>
                    <a:pt x="1524837" y="260940"/>
                    <a:pt x="1517529" y="283041"/>
                    <a:pt x="1508558" y="309503"/>
                  </a:cubicBezTo>
                  <a:cubicBezTo>
                    <a:pt x="1492592" y="356643"/>
                    <a:pt x="1492142" y="357740"/>
                    <a:pt x="1486150" y="363811"/>
                  </a:cubicBezTo>
                  <a:cubicBezTo>
                    <a:pt x="1482323" y="367685"/>
                    <a:pt x="1478028" y="370564"/>
                    <a:pt x="1474686" y="371489"/>
                  </a:cubicBezTo>
                  <a:cubicBezTo>
                    <a:pt x="1467412" y="373503"/>
                    <a:pt x="1455775" y="373206"/>
                    <a:pt x="1449299" y="370843"/>
                  </a:cubicBezTo>
                  <a:close/>
                  <a:moveTo>
                    <a:pt x="1554501" y="339024"/>
                  </a:moveTo>
                  <a:cubicBezTo>
                    <a:pt x="1543695" y="335498"/>
                    <a:pt x="1536301" y="327507"/>
                    <a:pt x="1533651" y="316517"/>
                  </a:cubicBezTo>
                  <a:lnTo>
                    <a:pt x="1532768" y="312842"/>
                  </a:lnTo>
                  <a:lnTo>
                    <a:pt x="1542725" y="312842"/>
                  </a:lnTo>
                  <a:cubicBezTo>
                    <a:pt x="1551471" y="312842"/>
                    <a:pt x="1552787" y="313164"/>
                    <a:pt x="1553531" y="315480"/>
                  </a:cubicBezTo>
                  <a:cubicBezTo>
                    <a:pt x="1555887" y="322909"/>
                    <a:pt x="1568840" y="326274"/>
                    <a:pt x="1574243" y="320861"/>
                  </a:cubicBezTo>
                  <a:cubicBezTo>
                    <a:pt x="1580356" y="314752"/>
                    <a:pt x="1576234" y="309735"/>
                    <a:pt x="1561948" y="305913"/>
                  </a:cubicBezTo>
                  <a:cubicBezTo>
                    <a:pt x="1544215" y="301170"/>
                    <a:pt x="1537045" y="295289"/>
                    <a:pt x="1535937" y="284596"/>
                  </a:cubicBezTo>
                  <a:cubicBezTo>
                    <a:pt x="1534430" y="270165"/>
                    <a:pt x="1547401" y="259149"/>
                    <a:pt x="1565896" y="259149"/>
                  </a:cubicBezTo>
                  <a:cubicBezTo>
                    <a:pt x="1580148" y="259149"/>
                    <a:pt x="1590816" y="264945"/>
                    <a:pt x="1595128" y="275045"/>
                  </a:cubicBezTo>
                  <a:cubicBezTo>
                    <a:pt x="1598504" y="282944"/>
                    <a:pt x="1598037" y="283441"/>
                    <a:pt x="1587040" y="283441"/>
                  </a:cubicBezTo>
                  <a:cubicBezTo>
                    <a:pt x="1578555" y="283441"/>
                    <a:pt x="1576996" y="283081"/>
                    <a:pt x="1576321" y="280970"/>
                  </a:cubicBezTo>
                  <a:cubicBezTo>
                    <a:pt x="1575420" y="278164"/>
                    <a:pt x="1570225" y="275421"/>
                    <a:pt x="1565792" y="275421"/>
                  </a:cubicBezTo>
                  <a:cubicBezTo>
                    <a:pt x="1561342" y="275421"/>
                    <a:pt x="1556874" y="279127"/>
                    <a:pt x="1556874" y="282814"/>
                  </a:cubicBezTo>
                  <a:cubicBezTo>
                    <a:pt x="1556874" y="286699"/>
                    <a:pt x="1560995" y="289092"/>
                    <a:pt x="1571767" y="291484"/>
                  </a:cubicBezTo>
                  <a:cubicBezTo>
                    <a:pt x="1587456" y="294965"/>
                    <a:pt x="1595214" y="301132"/>
                    <a:pt x="1596565" y="311202"/>
                  </a:cubicBezTo>
                  <a:cubicBezTo>
                    <a:pt x="1598158" y="323119"/>
                    <a:pt x="1593690" y="331754"/>
                    <a:pt x="1583109" y="337157"/>
                  </a:cubicBezTo>
                  <a:cubicBezTo>
                    <a:pt x="1576165" y="340699"/>
                    <a:pt x="1562381" y="341597"/>
                    <a:pt x="1554501" y="339024"/>
                  </a:cubicBezTo>
                  <a:close/>
                  <a:moveTo>
                    <a:pt x="1675151" y="339128"/>
                  </a:moveTo>
                  <a:cubicBezTo>
                    <a:pt x="1651166" y="331251"/>
                    <a:pt x="1640153" y="304691"/>
                    <a:pt x="1651166" y="281379"/>
                  </a:cubicBezTo>
                  <a:cubicBezTo>
                    <a:pt x="1664258" y="253737"/>
                    <a:pt x="1706876" y="251205"/>
                    <a:pt x="1721786" y="277186"/>
                  </a:cubicBezTo>
                  <a:cubicBezTo>
                    <a:pt x="1723535" y="280255"/>
                    <a:pt x="1725388" y="284120"/>
                    <a:pt x="1725873" y="285774"/>
                  </a:cubicBezTo>
                  <a:cubicBezTo>
                    <a:pt x="1726756" y="288720"/>
                    <a:pt x="1726548" y="288780"/>
                    <a:pt x="1715846" y="288780"/>
                  </a:cubicBezTo>
                  <a:cubicBezTo>
                    <a:pt x="1705768" y="288780"/>
                    <a:pt x="1704729" y="288521"/>
                    <a:pt x="1702287" y="285414"/>
                  </a:cubicBezTo>
                  <a:cubicBezTo>
                    <a:pt x="1693663" y="274456"/>
                    <a:pt x="1675999" y="276576"/>
                    <a:pt x="1669973" y="289291"/>
                  </a:cubicBezTo>
                  <a:cubicBezTo>
                    <a:pt x="1662959" y="304067"/>
                    <a:pt x="1672328" y="320838"/>
                    <a:pt x="1687602" y="320850"/>
                  </a:cubicBezTo>
                  <a:cubicBezTo>
                    <a:pt x="1694304" y="320855"/>
                    <a:pt x="1698114" y="319215"/>
                    <a:pt x="1701975" y="314657"/>
                  </a:cubicBezTo>
                  <a:cubicBezTo>
                    <a:pt x="1704556" y="311607"/>
                    <a:pt x="1705473" y="311412"/>
                    <a:pt x="1715604" y="311777"/>
                  </a:cubicBezTo>
                  <a:lnTo>
                    <a:pt x="1726479" y="312169"/>
                  </a:lnTo>
                  <a:lnTo>
                    <a:pt x="1724003" y="317697"/>
                  </a:lnTo>
                  <a:cubicBezTo>
                    <a:pt x="1720297" y="325930"/>
                    <a:pt x="1712747" y="333520"/>
                    <a:pt x="1704867" y="336925"/>
                  </a:cubicBezTo>
                  <a:cubicBezTo>
                    <a:pt x="1696417" y="340579"/>
                    <a:pt x="1682667" y="341597"/>
                    <a:pt x="1675151" y="339128"/>
                  </a:cubicBezTo>
                  <a:close/>
                  <a:moveTo>
                    <a:pt x="1755676" y="339007"/>
                  </a:moveTo>
                  <a:cubicBezTo>
                    <a:pt x="1743970" y="334828"/>
                    <a:pt x="1738636" y="328174"/>
                    <a:pt x="1738636" y="317723"/>
                  </a:cubicBezTo>
                  <a:cubicBezTo>
                    <a:pt x="1738619" y="301511"/>
                    <a:pt x="1749511" y="293441"/>
                    <a:pt x="1776197" y="289887"/>
                  </a:cubicBezTo>
                  <a:cubicBezTo>
                    <a:pt x="1782726" y="289018"/>
                    <a:pt x="1788077" y="287783"/>
                    <a:pt x="1788077" y="287144"/>
                  </a:cubicBezTo>
                  <a:cubicBezTo>
                    <a:pt x="1788077" y="284077"/>
                    <a:pt x="1783678" y="278064"/>
                    <a:pt x="1781029" y="277484"/>
                  </a:cubicBezTo>
                  <a:cubicBezTo>
                    <a:pt x="1772214" y="275561"/>
                    <a:pt x="1766950" y="276346"/>
                    <a:pt x="1763469" y="280101"/>
                  </a:cubicBezTo>
                  <a:cubicBezTo>
                    <a:pt x="1760750" y="283031"/>
                    <a:pt x="1759261" y="283441"/>
                    <a:pt x="1751330" y="283441"/>
                  </a:cubicBezTo>
                  <a:lnTo>
                    <a:pt x="1742290" y="283441"/>
                  </a:lnTo>
                  <a:lnTo>
                    <a:pt x="1743052" y="278751"/>
                  </a:lnTo>
                  <a:cubicBezTo>
                    <a:pt x="1744905" y="267285"/>
                    <a:pt x="1757062" y="259303"/>
                    <a:pt x="1772855" y="259158"/>
                  </a:cubicBezTo>
                  <a:cubicBezTo>
                    <a:pt x="1784977" y="259054"/>
                    <a:pt x="1792943" y="261580"/>
                    <a:pt x="1798762" y="267405"/>
                  </a:cubicBezTo>
                  <a:cubicBezTo>
                    <a:pt x="1805117" y="273760"/>
                    <a:pt x="1806762" y="280102"/>
                    <a:pt x="1806918" y="298965"/>
                  </a:cubicBezTo>
                  <a:cubicBezTo>
                    <a:pt x="1807074" y="318573"/>
                    <a:pt x="1807697" y="320992"/>
                    <a:pt x="1813135" y="323534"/>
                  </a:cubicBezTo>
                  <a:cubicBezTo>
                    <a:pt x="1817153" y="325414"/>
                    <a:pt x="1817413" y="325978"/>
                    <a:pt x="1817447" y="332556"/>
                  </a:cubicBezTo>
                  <a:lnTo>
                    <a:pt x="1817482" y="339573"/>
                  </a:lnTo>
                  <a:lnTo>
                    <a:pt x="1811126" y="339564"/>
                  </a:lnTo>
                  <a:cubicBezTo>
                    <a:pt x="1804130" y="339556"/>
                    <a:pt x="1797982" y="336946"/>
                    <a:pt x="1795038" y="332739"/>
                  </a:cubicBezTo>
                  <a:cubicBezTo>
                    <a:pt x="1793134" y="330018"/>
                    <a:pt x="1793099" y="330024"/>
                    <a:pt x="1789445" y="333529"/>
                  </a:cubicBezTo>
                  <a:cubicBezTo>
                    <a:pt x="1782501" y="340176"/>
                    <a:pt x="1766309" y="342803"/>
                    <a:pt x="1755676" y="339007"/>
                  </a:cubicBezTo>
                  <a:close/>
                  <a:moveTo>
                    <a:pt x="1779626" y="320665"/>
                  </a:moveTo>
                  <a:cubicBezTo>
                    <a:pt x="1783782" y="318140"/>
                    <a:pt x="1789497" y="307139"/>
                    <a:pt x="1787609" y="305264"/>
                  </a:cubicBezTo>
                  <a:cubicBezTo>
                    <a:pt x="1786345" y="303993"/>
                    <a:pt x="1768301" y="307287"/>
                    <a:pt x="1763815" y="309607"/>
                  </a:cubicBezTo>
                  <a:cubicBezTo>
                    <a:pt x="1759226" y="311980"/>
                    <a:pt x="1758066" y="314268"/>
                    <a:pt x="1759192" y="318748"/>
                  </a:cubicBezTo>
                  <a:cubicBezTo>
                    <a:pt x="1760767" y="325001"/>
                    <a:pt x="1770916" y="325954"/>
                    <a:pt x="1779626" y="320665"/>
                  </a:cubicBezTo>
                  <a:close/>
                  <a:moveTo>
                    <a:pt x="1934720" y="339533"/>
                  </a:moveTo>
                  <a:cubicBezTo>
                    <a:pt x="1919048" y="335597"/>
                    <a:pt x="1907739" y="323663"/>
                    <a:pt x="1905315" y="308501"/>
                  </a:cubicBezTo>
                  <a:lnTo>
                    <a:pt x="1904501" y="303489"/>
                  </a:lnTo>
                  <a:lnTo>
                    <a:pt x="1914805" y="303489"/>
                  </a:lnTo>
                  <a:lnTo>
                    <a:pt x="1925126" y="303489"/>
                  </a:lnTo>
                  <a:lnTo>
                    <a:pt x="1927758" y="309103"/>
                  </a:lnTo>
                  <a:cubicBezTo>
                    <a:pt x="1931291" y="316645"/>
                    <a:pt x="1936070" y="319849"/>
                    <a:pt x="1944712" y="320487"/>
                  </a:cubicBezTo>
                  <a:cubicBezTo>
                    <a:pt x="1957059" y="321399"/>
                    <a:pt x="1964939" y="314832"/>
                    <a:pt x="1962601" y="305567"/>
                  </a:cubicBezTo>
                  <a:cubicBezTo>
                    <a:pt x="1961163" y="299809"/>
                    <a:pt x="1956020" y="296128"/>
                    <a:pt x="1941023" y="290095"/>
                  </a:cubicBezTo>
                  <a:cubicBezTo>
                    <a:pt x="1918753" y="281145"/>
                    <a:pt x="1909835" y="273038"/>
                    <a:pt x="1908640" y="260656"/>
                  </a:cubicBezTo>
                  <a:cubicBezTo>
                    <a:pt x="1906891" y="242510"/>
                    <a:pt x="1917524" y="230499"/>
                    <a:pt x="1938478" y="226908"/>
                  </a:cubicBezTo>
                  <a:cubicBezTo>
                    <a:pt x="1957942" y="223572"/>
                    <a:pt x="1977996" y="235295"/>
                    <a:pt x="1980126" y="251269"/>
                  </a:cubicBezTo>
                  <a:lnTo>
                    <a:pt x="1980853" y="256712"/>
                  </a:lnTo>
                  <a:lnTo>
                    <a:pt x="1970878" y="256712"/>
                  </a:lnTo>
                  <a:cubicBezTo>
                    <a:pt x="1961579" y="256712"/>
                    <a:pt x="1960782" y="256489"/>
                    <a:pt x="1959397" y="253436"/>
                  </a:cubicBezTo>
                  <a:cubicBezTo>
                    <a:pt x="1957128" y="248457"/>
                    <a:pt x="1950496" y="245611"/>
                    <a:pt x="1942859" y="246346"/>
                  </a:cubicBezTo>
                  <a:cubicBezTo>
                    <a:pt x="1935724" y="247031"/>
                    <a:pt x="1931759" y="249785"/>
                    <a:pt x="1930460" y="254948"/>
                  </a:cubicBezTo>
                  <a:cubicBezTo>
                    <a:pt x="1929005" y="260704"/>
                    <a:pt x="1932954" y="264544"/>
                    <a:pt x="1946894" y="270955"/>
                  </a:cubicBezTo>
                  <a:cubicBezTo>
                    <a:pt x="1968246" y="280778"/>
                    <a:pt x="1971225" y="282537"/>
                    <a:pt x="1976403" y="288373"/>
                  </a:cubicBezTo>
                  <a:cubicBezTo>
                    <a:pt x="1990603" y="304377"/>
                    <a:pt x="1985217" y="328380"/>
                    <a:pt x="1965527" y="336913"/>
                  </a:cubicBezTo>
                  <a:cubicBezTo>
                    <a:pt x="1957613" y="340345"/>
                    <a:pt x="1942928" y="341594"/>
                    <a:pt x="1934720" y="339533"/>
                  </a:cubicBezTo>
                  <a:close/>
                  <a:moveTo>
                    <a:pt x="2023939" y="339039"/>
                  </a:moveTo>
                  <a:cubicBezTo>
                    <a:pt x="2010899" y="334916"/>
                    <a:pt x="2001028" y="325661"/>
                    <a:pt x="1997131" y="313909"/>
                  </a:cubicBezTo>
                  <a:cubicBezTo>
                    <a:pt x="1994084" y="304769"/>
                    <a:pt x="1995001" y="288931"/>
                    <a:pt x="1999002" y="281138"/>
                  </a:cubicBezTo>
                  <a:cubicBezTo>
                    <a:pt x="2009219" y="261296"/>
                    <a:pt x="2035212" y="253126"/>
                    <a:pt x="2055387" y="263420"/>
                  </a:cubicBezTo>
                  <a:cubicBezTo>
                    <a:pt x="2063457" y="267533"/>
                    <a:pt x="2074055" y="281159"/>
                    <a:pt x="2074055" y="287409"/>
                  </a:cubicBezTo>
                  <a:cubicBezTo>
                    <a:pt x="2074055" y="288242"/>
                    <a:pt x="2069829" y="288789"/>
                    <a:pt x="2063387" y="288789"/>
                  </a:cubicBezTo>
                  <a:cubicBezTo>
                    <a:pt x="2053603" y="288789"/>
                    <a:pt x="2052564" y="288528"/>
                    <a:pt x="2050625" y="285563"/>
                  </a:cubicBezTo>
                  <a:cubicBezTo>
                    <a:pt x="2045793" y="278195"/>
                    <a:pt x="2033480" y="275972"/>
                    <a:pt x="2025930" y="281103"/>
                  </a:cubicBezTo>
                  <a:cubicBezTo>
                    <a:pt x="2015834" y="287972"/>
                    <a:pt x="2012821" y="298278"/>
                    <a:pt x="2017687" y="309268"/>
                  </a:cubicBezTo>
                  <a:cubicBezTo>
                    <a:pt x="2021081" y="316954"/>
                    <a:pt x="2027021" y="320854"/>
                    <a:pt x="2035299" y="320854"/>
                  </a:cubicBezTo>
                  <a:cubicBezTo>
                    <a:pt x="2041585" y="320854"/>
                    <a:pt x="2049464" y="317132"/>
                    <a:pt x="2050850" y="313506"/>
                  </a:cubicBezTo>
                  <a:cubicBezTo>
                    <a:pt x="2051456" y="311952"/>
                    <a:pt x="2054123" y="311507"/>
                    <a:pt x="2062937" y="311507"/>
                  </a:cubicBezTo>
                  <a:cubicBezTo>
                    <a:pt x="2074038" y="311507"/>
                    <a:pt x="2074211" y="311559"/>
                    <a:pt x="2073328" y="314515"/>
                  </a:cubicBezTo>
                  <a:cubicBezTo>
                    <a:pt x="2067682" y="333153"/>
                    <a:pt x="2043421" y="345201"/>
                    <a:pt x="2023939" y="339039"/>
                  </a:cubicBezTo>
                  <a:close/>
                  <a:moveTo>
                    <a:pt x="2154476" y="338918"/>
                  </a:moveTo>
                  <a:cubicBezTo>
                    <a:pt x="2130890" y="331561"/>
                    <a:pt x="2119565" y="303096"/>
                    <a:pt x="2130925" y="279820"/>
                  </a:cubicBezTo>
                  <a:cubicBezTo>
                    <a:pt x="2137055" y="267271"/>
                    <a:pt x="2150511" y="259215"/>
                    <a:pt x="2165473" y="259128"/>
                  </a:cubicBezTo>
                  <a:cubicBezTo>
                    <a:pt x="2188713" y="258990"/>
                    <a:pt x="2203433" y="272702"/>
                    <a:pt x="2204766" y="295720"/>
                  </a:cubicBezTo>
                  <a:lnTo>
                    <a:pt x="2205355" y="306102"/>
                  </a:lnTo>
                  <a:lnTo>
                    <a:pt x="2175794" y="306462"/>
                  </a:lnTo>
                  <a:lnTo>
                    <a:pt x="2146233" y="306822"/>
                  </a:lnTo>
                  <a:lnTo>
                    <a:pt x="2148554" y="311472"/>
                  </a:lnTo>
                  <a:cubicBezTo>
                    <a:pt x="2153957" y="322208"/>
                    <a:pt x="2169560" y="325883"/>
                    <a:pt x="2179916" y="318850"/>
                  </a:cubicBezTo>
                  <a:cubicBezTo>
                    <a:pt x="2184002" y="316077"/>
                    <a:pt x="2186410" y="315509"/>
                    <a:pt x="2194133" y="315509"/>
                  </a:cubicBezTo>
                  <a:cubicBezTo>
                    <a:pt x="2203121" y="315509"/>
                    <a:pt x="2203415" y="315613"/>
                    <a:pt x="2202653" y="318516"/>
                  </a:cubicBezTo>
                  <a:cubicBezTo>
                    <a:pt x="2202220" y="320170"/>
                    <a:pt x="2198480" y="324927"/>
                    <a:pt x="2194324" y="329088"/>
                  </a:cubicBezTo>
                  <a:cubicBezTo>
                    <a:pt x="2188557" y="334855"/>
                    <a:pt x="2185059" y="337160"/>
                    <a:pt x="2179604" y="338778"/>
                  </a:cubicBezTo>
                  <a:cubicBezTo>
                    <a:pt x="2171049" y="341322"/>
                    <a:pt x="2162321" y="341370"/>
                    <a:pt x="2154476" y="338916"/>
                  </a:cubicBezTo>
                  <a:close/>
                  <a:moveTo>
                    <a:pt x="2183639" y="287979"/>
                  </a:moveTo>
                  <a:cubicBezTo>
                    <a:pt x="2183639" y="286803"/>
                    <a:pt x="2181595" y="283794"/>
                    <a:pt x="2179102" y="281295"/>
                  </a:cubicBezTo>
                  <a:cubicBezTo>
                    <a:pt x="2175049" y="277257"/>
                    <a:pt x="2173751" y="276753"/>
                    <a:pt x="2167395" y="276762"/>
                  </a:cubicBezTo>
                  <a:cubicBezTo>
                    <a:pt x="2160035" y="276770"/>
                    <a:pt x="2154736" y="279160"/>
                    <a:pt x="2150927" y="284210"/>
                  </a:cubicBezTo>
                  <a:cubicBezTo>
                    <a:pt x="2146787" y="289662"/>
                    <a:pt x="2147965" y="290117"/>
                    <a:pt x="2166269" y="290117"/>
                  </a:cubicBezTo>
                  <a:cubicBezTo>
                    <a:pt x="2181301" y="290117"/>
                    <a:pt x="2183639" y="289830"/>
                    <a:pt x="2183639" y="287979"/>
                  </a:cubicBezTo>
                  <a:close/>
                  <a:moveTo>
                    <a:pt x="2337763" y="338428"/>
                  </a:moveTo>
                  <a:cubicBezTo>
                    <a:pt x="2308791" y="328413"/>
                    <a:pt x="2301241" y="290084"/>
                    <a:pt x="2324186" y="269457"/>
                  </a:cubicBezTo>
                  <a:cubicBezTo>
                    <a:pt x="2345226" y="250530"/>
                    <a:pt x="2380034" y="258441"/>
                    <a:pt x="2389039" y="284198"/>
                  </a:cubicBezTo>
                  <a:lnTo>
                    <a:pt x="2390633" y="288780"/>
                  </a:lnTo>
                  <a:lnTo>
                    <a:pt x="2379878" y="288780"/>
                  </a:lnTo>
                  <a:cubicBezTo>
                    <a:pt x="2369956" y="288780"/>
                    <a:pt x="2368899" y="288514"/>
                    <a:pt x="2366458" y="285412"/>
                  </a:cubicBezTo>
                  <a:cubicBezTo>
                    <a:pt x="2354803" y="270584"/>
                    <a:pt x="2331979" y="279621"/>
                    <a:pt x="2331979" y="299067"/>
                  </a:cubicBezTo>
                  <a:cubicBezTo>
                    <a:pt x="2331979" y="307410"/>
                    <a:pt x="2334195" y="312425"/>
                    <a:pt x="2340049" y="317354"/>
                  </a:cubicBezTo>
                  <a:cubicBezTo>
                    <a:pt x="2343408" y="320189"/>
                    <a:pt x="2345590" y="320855"/>
                    <a:pt x="2351461" y="320855"/>
                  </a:cubicBezTo>
                  <a:cubicBezTo>
                    <a:pt x="2357851" y="320855"/>
                    <a:pt x="2359305" y="320312"/>
                    <a:pt x="2363877" y="316178"/>
                  </a:cubicBezTo>
                  <a:cubicBezTo>
                    <a:pt x="2368847" y="311680"/>
                    <a:pt x="2369453" y="311500"/>
                    <a:pt x="2379394" y="311500"/>
                  </a:cubicBezTo>
                  <a:lnTo>
                    <a:pt x="2389732" y="311500"/>
                  </a:lnTo>
                  <a:lnTo>
                    <a:pt x="2388831" y="315175"/>
                  </a:lnTo>
                  <a:cubicBezTo>
                    <a:pt x="2387429" y="320954"/>
                    <a:pt x="2381870" y="328529"/>
                    <a:pt x="2375826" y="332905"/>
                  </a:cubicBezTo>
                  <a:cubicBezTo>
                    <a:pt x="2365038" y="340731"/>
                    <a:pt x="2350525" y="342836"/>
                    <a:pt x="2337763" y="338428"/>
                  </a:cubicBezTo>
                  <a:close/>
                  <a:moveTo>
                    <a:pt x="2428834" y="338497"/>
                  </a:moveTo>
                  <a:cubicBezTo>
                    <a:pt x="2415950" y="334043"/>
                    <a:pt x="2407222" y="325055"/>
                    <a:pt x="2403465" y="312378"/>
                  </a:cubicBezTo>
                  <a:cubicBezTo>
                    <a:pt x="2398858" y="296856"/>
                    <a:pt x="2402633" y="280816"/>
                    <a:pt x="2413439" y="270009"/>
                  </a:cubicBezTo>
                  <a:cubicBezTo>
                    <a:pt x="2420990" y="262455"/>
                    <a:pt x="2430064" y="259061"/>
                    <a:pt x="2442532" y="259133"/>
                  </a:cubicBezTo>
                  <a:cubicBezTo>
                    <a:pt x="2464612" y="259255"/>
                    <a:pt x="2480319" y="275851"/>
                    <a:pt x="2480319" y="299048"/>
                  </a:cubicBezTo>
                  <a:lnTo>
                    <a:pt x="2480319" y="306157"/>
                  </a:lnTo>
                  <a:lnTo>
                    <a:pt x="2450914" y="306157"/>
                  </a:lnTo>
                  <a:cubicBezTo>
                    <a:pt x="2434740" y="306157"/>
                    <a:pt x="2421509" y="306608"/>
                    <a:pt x="2421527" y="307160"/>
                  </a:cubicBezTo>
                  <a:cubicBezTo>
                    <a:pt x="2421527" y="309784"/>
                    <a:pt x="2427293" y="317153"/>
                    <a:pt x="2431190" y="319529"/>
                  </a:cubicBezTo>
                  <a:cubicBezTo>
                    <a:pt x="2437718" y="323514"/>
                    <a:pt x="2449044" y="323192"/>
                    <a:pt x="2454932" y="318853"/>
                  </a:cubicBezTo>
                  <a:cubicBezTo>
                    <a:pt x="2458707" y="316060"/>
                    <a:pt x="2460941" y="315513"/>
                    <a:pt x="2468543" y="315513"/>
                  </a:cubicBezTo>
                  <a:cubicBezTo>
                    <a:pt x="2473998" y="315513"/>
                    <a:pt x="2477635" y="316074"/>
                    <a:pt x="2477635" y="316916"/>
                  </a:cubicBezTo>
                  <a:cubicBezTo>
                    <a:pt x="2477635" y="320066"/>
                    <a:pt x="2473375" y="326203"/>
                    <a:pt x="2467729" y="331172"/>
                  </a:cubicBezTo>
                  <a:cubicBezTo>
                    <a:pt x="2457269" y="340382"/>
                    <a:pt x="2442394" y="343184"/>
                    <a:pt x="2428834" y="338497"/>
                  </a:cubicBezTo>
                  <a:close/>
                  <a:moveTo>
                    <a:pt x="2458932" y="287980"/>
                  </a:moveTo>
                  <a:cubicBezTo>
                    <a:pt x="2458932" y="286804"/>
                    <a:pt x="2456889" y="283798"/>
                    <a:pt x="2454395" y="281299"/>
                  </a:cubicBezTo>
                  <a:cubicBezTo>
                    <a:pt x="2450360" y="277262"/>
                    <a:pt x="2449044" y="276756"/>
                    <a:pt x="2442688" y="276760"/>
                  </a:cubicBezTo>
                  <a:cubicBezTo>
                    <a:pt x="2434255" y="276765"/>
                    <a:pt x="2428003" y="280028"/>
                    <a:pt x="2424886" y="286051"/>
                  </a:cubicBezTo>
                  <a:lnTo>
                    <a:pt x="2422773" y="290119"/>
                  </a:lnTo>
                  <a:lnTo>
                    <a:pt x="2440853" y="290119"/>
                  </a:lnTo>
                  <a:cubicBezTo>
                    <a:pt x="2456542" y="290119"/>
                    <a:pt x="2458932" y="289835"/>
                    <a:pt x="2458932" y="287980"/>
                  </a:cubicBezTo>
                  <a:close/>
                  <a:moveTo>
                    <a:pt x="2513325" y="338977"/>
                  </a:moveTo>
                  <a:cubicBezTo>
                    <a:pt x="2501446" y="334738"/>
                    <a:pt x="2492337" y="324667"/>
                    <a:pt x="2492337" y="315759"/>
                  </a:cubicBezTo>
                  <a:cubicBezTo>
                    <a:pt x="2492337" y="313034"/>
                    <a:pt x="2492960" y="312839"/>
                    <a:pt x="2501723" y="312839"/>
                  </a:cubicBezTo>
                  <a:cubicBezTo>
                    <a:pt x="2510416" y="312839"/>
                    <a:pt x="2511213" y="313081"/>
                    <a:pt x="2512338" y="316046"/>
                  </a:cubicBezTo>
                  <a:cubicBezTo>
                    <a:pt x="2516044" y="325777"/>
                    <a:pt x="2535111" y="326001"/>
                    <a:pt x="2535111" y="316313"/>
                  </a:cubicBezTo>
                  <a:cubicBezTo>
                    <a:pt x="2535111" y="311708"/>
                    <a:pt x="2530920" y="308797"/>
                    <a:pt x="2520131" y="305910"/>
                  </a:cubicBezTo>
                  <a:cubicBezTo>
                    <a:pt x="2506052" y="302143"/>
                    <a:pt x="2500268" y="298586"/>
                    <a:pt x="2496614" y="291456"/>
                  </a:cubicBezTo>
                  <a:cubicBezTo>
                    <a:pt x="2488267" y="275198"/>
                    <a:pt x="2501931" y="259146"/>
                    <a:pt x="2524097" y="259146"/>
                  </a:cubicBezTo>
                  <a:cubicBezTo>
                    <a:pt x="2529604" y="259146"/>
                    <a:pt x="2535405" y="260027"/>
                    <a:pt x="2538540" y="261340"/>
                  </a:cubicBezTo>
                  <a:cubicBezTo>
                    <a:pt x="2547371" y="265030"/>
                    <a:pt x="2555147" y="274093"/>
                    <a:pt x="2555147" y="280698"/>
                  </a:cubicBezTo>
                  <a:cubicBezTo>
                    <a:pt x="2555147" y="283200"/>
                    <a:pt x="2554333" y="283438"/>
                    <a:pt x="2545761" y="283438"/>
                  </a:cubicBezTo>
                  <a:cubicBezTo>
                    <a:pt x="2538540" y="283438"/>
                    <a:pt x="2536167" y="282961"/>
                    <a:pt x="2535578" y="281384"/>
                  </a:cubicBezTo>
                  <a:cubicBezTo>
                    <a:pt x="2534557" y="278760"/>
                    <a:pt x="2528149" y="275419"/>
                    <a:pt x="2524114" y="275419"/>
                  </a:cubicBezTo>
                  <a:cubicBezTo>
                    <a:pt x="2519542" y="275419"/>
                    <a:pt x="2515057" y="279084"/>
                    <a:pt x="2515057" y="282811"/>
                  </a:cubicBezTo>
                  <a:cubicBezTo>
                    <a:pt x="2515057" y="286792"/>
                    <a:pt x="2518919" y="288909"/>
                    <a:pt x="2531907" y="292034"/>
                  </a:cubicBezTo>
                  <a:cubicBezTo>
                    <a:pt x="2548878" y="296123"/>
                    <a:pt x="2555129" y="302379"/>
                    <a:pt x="2555147" y="315267"/>
                  </a:cubicBezTo>
                  <a:cubicBezTo>
                    <a:pt x="2555147" y="323328"/>
                    <a:pt x="2553900" y="326368"/>
                    <a:pt x="2548012" y="332588"/>
                  </a:cubicBezTo>
                  <a:cubicBezTo>
                    <a:pt x="2540947" y="340058"/>
                    <a:pt x="2524720" y="343043"/>
                    <a:pt x="2513325" y="338977"/>
                  </a:cubicBezTo>
                  <a:close/>
                  <a:moveTo>
                    <a:pt x="1261544" y="283339"/>
                  </a:moveTo>
                  <a:lnTo>
                    <a:pt x="1261544" y="227114"/>
                  </a:lnTo>
                  <a:lnTo>
                    <a:pt x="1288594" y="227547"/>
                  </a:lnTo>
                  <a:cubicBezTo>
                    <a:pt x="1313254" y="227942"/>
                    <a:pt x="1316129" y="228234"/>
                    <a:pt x="1321029" y="230853"/>
                  </a:cubicBezTo>
                  <a:cubicBezTo>
                    <a:pt x="1333688" y="237640"/>
                    <a:pt x="1338970" y="246813"/>
                    <a:pt x="1339022" y="262131"/>
                  </a:cubicBezTo>
                  <a:cubicBezTo>
                    <a:pt x="1339039" y="270352"/>
                    <a:pt x="1338399" y="273516"/>
                    <a:pt x="1335593" y="279172"/>
                  </a:cubicBezTo>
                  <a:cubicBezTo>
                    <a:pt x="1328614" y="293162"/>
                    <a:pt x="1318051" y="298144"/>
                    <a:pt x="1295365" y="298144"/>
                  </a:cubicBezTo>
                  <a:lnTo>
                    <a:pt x="1281581" y="298144"/>
                  </a:lnTo>
                  <a:lnTo>
                    <a:pt x="1281581" y="318859"/>
                  </a:lnTo>
                  <a:lnTo>
                    <a:pt x="1281581" y="339573"/>
                  </a:lnTo>
                  <a:lnTo>
                    <a:pt x="1271554" y="339573"/>
                  </a:lnTo>
                  <a:lnTo>
                    <a:pt x="1261544" y="339573"/>
                  </a:lnTo>
                  <a:close/>
                  <a:moveTo>
                    <a:pt x="1310933" y="276116"/>
                  </a:moveTo>
                  <a:cubicBezTo>
                    <a:pt x="1316440" y="273267"/>
                    <a:pt x="1319835" y="263946"/>
                    <a:pt x="1317704" y="257507"/>
                  </a:cubicBezTo>
                  <a:cubicBezTo>
                    <a:pt x="1314899" y="249021"/>
                    <a:pt x="1311245" y="247354"/>
                    <a:pt x="1295434" y="247354"/>
                  </a:cubicBezTo>
                  <a:lnTo>
                    <a:pt x="1281581" y="247354"/>
                  </a:lnTo>
                  <a:lnTo>
                    <a:pt x="1281581" y="262722"/>
                  </a:lnTo>
                  <a:lnTo>
                    <a:pt x="1281581" y="278092"/>
                  </a:lnTo>
                  <a:lnTo>
                    <a:pt x="1294343" y="278092"/>
                  </a:lnTo>
                  <a:cubicBezTo>
                    <a:pt x="1302985" y="278092"/>
                    <a:pt x="1308336" y="277454"/>
                    <a:pt x="1310933" y="276116"/>
                  </a:cubicBezTo>
                  <a:close/>
                  <a:moveTo>
                    <a:pt x="1355075" y="282769"/>
                  </a:moveTo>
                  <a:lnTo>
                    <a:pt x="1355075" y="225971"/>
                  </a:lnTo>
                  <a:lnTo>
                    <a:pt x="1365102" y="225971"/>
                  </a:lnTo>
                  <a:lnTo>
                    <a:pt x="1375129" y="225971"/>
                  </a:lnTo>
                  <a:lnTo>
                    <a:pt x="1375129" y="246685"/>
                  </a:lnTo>
                  <a:cubicBezTo>
                    <a:pt x="1375129" y="260810"/>
                    <a:pt x="1375596" y="267399"/>
                    <a:pt x="1376601" y="267399"/>
                  </a:cubicBezTo>
                  <a:cubicBezTo>
                    <a:pt x="1377397" y="267399"/>
                    <a:pt x="1379648" y="266281"/>
                    <a:pt x="1381605" y="264912"/>
                  </a:cubicBezTo>
                  <a:cubicBezTo>
                    <a:pt x="1395147" y="255413"/>
                    <a:pt x="1416777" y="257841"/>
                    <a:pt x="1425037" y="269786"/>
                  </a:cubicBezTo>
                  <a:cubicBezTo>
                    <a:pt x="1430977" y="278391"/>
                    <a:pt x="1432587" y="288095"/>
                    <a:pt x="1432587" y="315125"/>
                  </a:cubicBezTo>
                  <a:lnTo>
                    <a:pt x="1432587" y="339568"/>
                  </a:lnTo>
                  <a:lnTo>
                    <a:pt x="1421903" y="339568"/>
                  </a:lnTo>
                  <a:lnTo>
                    <a:pt x="1411218" y="339568"/>
                  </a:lnTo>
                  <a:lnTo>
                    <a:pt x="1411201" y="315845"/>
                  </a:lnTo>
                  <a:cubicBezTo>
                    <a:pt x="1411183" y="283103"/>
                    <a:pt x="1409226" y="277638"/>
                    <a:pt x="1397485" y="277653"/>
                  </a:cubicBezTo>
                  <a:cubicBezTo>
                    <a:pt x="1390021" y="277662"/>
                    <a:pt x="1384116" y="280892"/>
                    <a:pt x="1380272" y="287080"/>
                  </a:cubicBezTo>
                  <a:cubicBezTo>
                    <a:pt x="1377345" y="291787"/>
                    <a:pt x="1377103" y="293711"/>
                    <a:pt x="1376670" y="315845"/>
                  </a:cubicBezTo>
                  <a:lnTo>
                    <a:pt x="1376202" y="339568"/>
                  </a:lnTo>
                  <a:lnTo>
                    <a:pt x="1365639" y="339568"/>
                  </a:lnTo>
                  <a:lnTo>
                    <a:pt x="1355075" y="339568"/>
                  </a:lnTo>
                  <a:lnTo>
                    <a:pt x="1355075" y="282769"/>
                  </a:lnTo>
                  <a:close/>
                  <a:moveTo>
                    <a:pt x="1611666" y="299474"/>
                  </a:moveTo>
                  <a:lnTo>
                    <a:pt x="1611666" y="259381"/>
                  </a:lnTo>
                  <a:lnTo>
                    <a:pt x="1621692" y="259381"/>
                  </a:lnTo>
                  <a:lnTo>
                    <a:pt x="1631719" y="259381"/>
                  </a:lnTo>
                  <a:lnTo>
                    <a:pt x="1631719" y="299474"/>
                  </a:lnTo>
                  <a:lnTo>
                    <a:pt x="1631719" y="339568"/>
                  </a:lnTo>
                  <a:lnTo>
                    <a:pt x="1621692" y="339568"/>
                  </a:lnTo>
                  <a:lnTo>
                    <a:pt x="1611666" y="339568"/>
                  </a:lnTo>
                  <a:close/>
                  <a:moveTo>
                    <a:pt x="1826833" y="282769"/>
                  </a:moveTo>
                  <a:lnTo>
                    <a:pt x="1826833" y="225971"/>
                  </a:lnTo>
                  <a:lnTo>
                    <a:pt x="1837518" y="225971"/>
                  </a:lnTo>
                  <a:lnTo>
                    <a:pt x="1848203" y="225971"/>
                  </a:lnTo>
                  <a:lnTo>
                    <a:pt x="1848203" y="282769"/>
                  </a:lnTo>
                  <a:lnTo>
                    <a:pt x="1848203" y="339568"/>
                  </a:lnTo>
                  <a:lnTo>
                    <a:pt x="1837518" y="339568"/>
                  </a:lnTo>
                  <a:lnTo>
                    <a:pt x="1826833" y="339568"/>
                  </a:lnTo>
                  <a:close/>
                  <a:moveTo>
                    <a:pt x="2090091" y="299474"/>
                  </a:moveTo>
                  <a:lnTo>
                    <a:pt x="2090091" y="259381"/>
                  </a:lnTo>
                  <a:lnTo>
                    <a:pt x="2100775" y="259381"/>
                  </a:lnTo>
                  <a:lnTo>
                    <a:pt x="2111478" y="259381"/>
                  </a:lnTo>
                  <a:lnTo>
                    <a:pt x="2111478" y="299474"/>
                  </a:lnTo>
                  <a:lnTo>
                    <a:pt x="2111478" y="339568"/>
                  </a:lnTo>
                  <a:lnTo>
                    <a:pt x="2100775" y="339568"/>
                  </a:lnTo>
                  <a:lnTo>
                    <a:pt x="2090091" y="339568"/>
                  </a:lnTo>
                  <a:close/>
                  <a:moveTo>
                    <a:pt x="2219728" y="299474"/>
                  </a:moveTo>
                  <a:lnTo>
                    <a:pt x="2219728" y="259381"/>
                  </a:lnTo>
                  <a:lnTo>
                    <a:pt x="2227780" y="259381"/>
                  </a:lnTo>
                  <a:cubicBezTo>
                    <a:pt x="2235695" y="259381"/>
                    <a:pt x="2235833" y="259450"/>
                    <a:pt x="2236647" y="263506"/>
                  </a:cubicBezTo>
                  <a:cubicBezTo>
                    <a:pt x="2237703" y="268792"/>
                    <a:pt x="2240457" y="269810"/>
                    <a:pt x="2244197" y="266296"/>
                  </a:cubicBezTo>
                  <a:cubicBezTo>
                    <a:pt x="2252059" y="258905"/>
                    <a:pt x="2269325" y="256669"/>
                    <a:pt x="2279248" y="261757"/>
                  </a:cubicBezTo>
                  <a:cubicBezTo>
                    <a:pt x="2293673" y="269148"/>
                    <a:pt x="2297206" y="280185"/>
                    <a:pt x="2297223" y="317851"/>
                  </a:cubicBezTo>
                  <a:lnTo>
                    <a:pt x="2297240" y="339568"/>
                  </a:lnTo>
                  <a:lnTo>
                    <a:pt x="2286538" y="339568"/>
                  </a:lnTo>
                  <a:lnTo>
                    <a:pt x="2275853" y="339568"/>
                  </a:lnTo>
                  <a:lnTo>
                    <a:pt x="2275853" y="318251"/>
                  </a:lnTo>
                  <a:cubicBezTo>
                    <a:pt x="2275853" y="284977"/>
                    <a:pt x="2273065" y="277647"/>
                    <a:pt x="2260441" y="277647"/>
                  </a:cubicBezTo>
                  <a:cubicBezTo>
                    <a:pt x="2253566" y="277647"/>
                    <a:pt x="2248838" y="280480"/>
                    <a:pt x="2244111" y="287433"/>
                  </a:cubicBezTo>
                  <a:cubicBezTo>
                    <a:pt x="2241271" y="291607"/>
                    <a:pt x="2241097" y="293167"/>
                    <a:pt x="2241097" y="315710"/>
                  </a:cubicBezTo>
                  <a:lnTo>
                    <a:pt x="2241097" y="339568"/>
                  </a:lnTo>
                  <a:lnTo>
                    <a:pt x="2230413" y="339568"/>
                  </a:lnTo>
                  <a:lnTo>
                    <a:pt x="2219728" y="339568"/>
                  </a:lnTo>
                  <a:lnTo>
                    <a:pt x="2219728" y="299474"/>
                  </a:lnTo>
                  <a:close/>
                  <a:moveTo>
                    <a:pt x="1612566" y="247295"/>
                  </a:moveTo>
                  <a:cubicBezTo>
                    <a:pt x="1605276" y="241559"/>
                    <a:pt x="1607025" y="228219"/>
                    <a:pt x="1615527" y="224694"/>
                  </a:cubicBezTo>
                  <a:cubicBezTo>
                    <a:pt x="1625017" y="220765"/>
                    <a:pt x="1634386" y="226856"/>
                    <a:pt x="1634386" y="236945"/>
                  </a:cubicBezTo>
                  <a:cubicBezTo>
                    <a:pt x="1634386" y="247916"/>
                    <a:pt x="1621259" y="254141"/>
                    <a:pt x="1612566" y="247295"/>
                  </a:cubicBezTo>
                  <a:close/>
                  <a:moveTo>
                    <a:pt x="2091320" y="246119"/>
                  </a:moveTo>
                  <a:cubicBezTo>
                    <a:pt x="2081813" y="236615"/>
                    <a:pt x="2090472" y="221316"/>
                    <a:pt x="2103910" y="223839"/>
                  </a:cubicBezTo>
                  <a:cubicBezTo>
                    <a:pt x="2119391" y="226741"/>
                    <a:pt x="2116603" y="250026"/>
                    <a:pt x="2100775" y="250026"/>
                  </a:cubicBezTo>
                  <a:cubicBezTo>
                    <a:pt x="2096429" y="250026"/>
                    <a:pt x="2094385" y="249182"/>
                    <a:pt x="2091320" y="246119"/>
                  </a:cubicBezTo>
                  <a:close/>
                  <a:moveTo>
                    <a:pt x="1472019" y="207184"/>
                  </a:moveTo>
                  <a:cubicBezTo>
                    <a:pt x="1454598" y="204643"/>
                    <a:pt x="1444571" y="195401"/>
                    <a:pt x="1444380" y="181718"/>
                  </a:cubicBezTo>
                  <a:cubicBezTo>
                    <a:pt x="1444311" y="177173"/>
                    <a:pt x="1445021" y="175712"/>
                    <a:pt x="1448814" y="172537"/>
                  </a:cubicBezTo>
                  <a:lnTo>
                    <a:pt x="1453299" y="168762"/>
                  </a:lnTo>
                  <a:lnTo>
                    <a:pt x="1450390" y="165626"/>
                  </a:lnTo>
                  <a:cubicBezTo>
                    <a:pt x="1443515" y="158231"/>
                    <a:pt x="1443774" y="148747"/>
                    <a:pt x="1451013" y="143053"/>
                  </a:cubicBezTo>
                  <a:cubicBezTo>
                    <a:pt x="1453974" y="140722"/>
                    <a:pt x="1454269" y="139924"/>
                    <a:pt x="1452883" y="138020"/>
                  </a:cubicBezTo>
                  <a:cubicBezTo>
                    <a:pt x="1446060" y="128615"/>
                    <a:pt x="1445523" y="115181"/>
                    <a:pt x="1451619" y="105973"/>
                  </a:cubicBezTo>
                  <a:cubicBezTo>
                    <a:pt x="1458390" y="95743"/>
                    <a:pt x="1477820" y="90608"/>
                    <a:pt x="1491778" y="95362"/>
                  </a:cubicBezTo>
                  <a:cubicBezTo>
                    <a:pt x="1498376" y="97608"/>
                    <a:pt x="1500212" y="97040"/>
                    <a:pt x="1506983" y="90666"/>
                  </a:cubicBezTo>
                  <a:lnTo>
                    <a:pt x="1511208" y="86686"/>
                  </a:lnTo>
                  <a:lnTo>
                    <a:pt x="1515901" y="93161"/>
                  </a:lnTo>
                  <a:cubicBezTo>
                    <a:pt x="1521148" y="100395"/>
                    <a:pt x="1520802" y="101926"/>
                    <a:pt x="1513338" y="104388"/>
                  </a:cubicBezTo>
                  <a:cubicBezTo>
                    <a:pt x="1508212" y="106082"/>
                    <a:pt x="1508091" y="106361"/>
                    <a:pt x="1510775" y="111035"/>
                  </a:cubicBezTo>
                  <a:cubicBezTo>
                    <a:pt x="1515035" y="118496"/>
                    <a:pt x="1512507" y="131050"/>
                    <a:pt x="1505285" y="138294"/>
                  </a:cubicBezTo>
                  <a:cubicBezTo>
                    <a:pt x="1498445" y="145140"/>
                    <a:pt x="1490826" y="147750"/>
                    <a:pt x="1477457" y="147819"/>
                  </a:cubicBezTo>
                  <a:cubicBezTo>
                    <a:pt x="1465144" y="147888"/>
                    <a:pt x="1462633" y="149066"/>
                    <a:pt x="1466044" y="153179"/>
                  </a:cubicBezTo>
                  <a:cubicBezTo>
                    <a:pt x="1467239" y="154615"/>
                    <a:pt x="1470651" y="155138"/>
                    <a:pt x="1478790" y="155138"/>
                  </a:cubicBezTo>
                  <a:cubicBezTo>
                    <a:pt x="1494514" y="155138"/>
                    <a:pt x="1502705" y="157178"/>
                    <a:pt x="1508697" y="162584"/>
                  </a:cubicBezTo>
                  <a:cubicBezTo>
                    <a:pt x="1515866" y="169063"/>
                    <a:pt x="1518135" y="177589"/>
                    <a:pt x="1515364" y="187583"/>
                  </a:cubicBezTo>
                  <a:cubicBezTo>
                    <a:pt x="1511433" y="201765"/>
                    <a:pt x="1492765" y="210208"/>
                    <a:pt x="1472019" y="207184"/>
                  </a:cubicBezTo>
                  <a:close/>
                  <a:moveTo>
                    <a:pt x="1491743" y="186989"/>
                  </a:moveTo>
                  <a:cubicBezTo>
                    <a:pt x="1496748" y="185025"/>
                    <a:pt x="1497977" y="179840"/>
                    <a:pt x="1494324" y="176183"/>
                  </a:cubicBezTo>
                  <a:cubicBezTo>
                    <a:pt x="1492124" y="173976"/>
                    <a:pt x="1489353" y="173289"/>
                    <a:pt x="1480730" y="172788"/>
                  </a:cubicBezTo>
                  <a:cubicBezTo>
                    <a:pt x="1470789" y="172213"/>
                    <a:pt x="1469612" y="172418"/>
                    <a:pt x="1466616" y="175242"/>
                  </a:cubicBezTo>
                  <a:cubicBezTo>
                    <a:pt x="1462633" y="178981"/>
                    <a:pt x="1462442" y="181991"/>
                    <a:pt x="1466010" y="185212"/>
                  </a:cubicBezTo>
                  <a:cubicBezTo>
                    <a:pt x="1470945" y="189687"/>
                    <a:pt x="1482808" y="190505"/>
                    <a:pt x="1491743" y="186989"/>
                  </a:cubicBezTo>
                  <a:close/>
                  <a:moveTo>
                    <a:pt x="1487847" y="129599"/>
                  </a:moveTo>
                  <a:cubicBezTo>
                    <a:pt x="1491103" y="128113"/>
                    <a:pt x="1494064" y="123354"/>
                    <a:pt x="1494064" y="119599"/>
                  </a:cubicBezTo>
                  <a:cubicBezTo>
                    <a:pt x="1494064" y="118498"/>
                    <a:pt x="1492592" y="116120"/>
                    <a:pt x="1490791" y="114315"/>
                  </a:cubicBezTo>
                  <a:cubicBezTo>
                    <a:pt x="1488089" y="111615"/>
                    <a:pt x="1486184" y="111035"/>
                    <a:pt x="1480037" y="111035"/>
                  </a:cubicBezTo>
                  <a:cubicBezTo>
                    <a:pt x="1473889" y="111035"/>
                    <a:pt x="1471984" y="111615"/>
                    <a:pt x="1469283" y="114315"/>
                  </a:cubicBezTo>
                  <a:cubicBezTo>
                    <a:pt x="1461992" y="121615"/>
                    <a:pt x="1467759" y="130944"/>
                    <a:pt x="1479639" y="131041"/>
                  </a:cubicBezTo>
                  <a:cubicBezTo>
                    <a:pt x="1482357" y="131058"/>
                    <a:pt x="1486046" y="130414"/>
                    <a:pt x="1487847" y="129599"/>
                  </a:cubicBezTo>
                  <a:close/>
                  <a:moveTo>
                    <a:pt x="2074730" y="207229"/>
                  </a:moveTo>
                  <a:cubicBezTo>
                    <a:pt x="2061206" y="205288"/>
                    <a:pt x="2052876" y="199983"/>
                    <a:pt x="2048512" y="190553"/>
                  </a:cubicBezTo>
                  <a:cubicBezTo>
                    <a:pt x="2044719" y="182343"/>
                    <a:pt x="2045239" y="178237"/>
                    <a:pt x="2050694" y="173249"/>
                  </a:cubicBezTo>
                  <a:cubicBezTo>
                    <a:pt x="2055317" y="168999"/>
                    <a:pt x="2055352" y="168921"/>
                    <a:pt x="2052737" y="166559"/>
                  </a:cubicBezTo>
                  <a:cubicBezTo>
                    <a:pt x="2049222" y="163378"/>
                    <a:pt x="2046919" y="156031"/>
                    <a:pt x="2047958" y="151312"/>
                  </a:cubicBezTo>
                  <a:cubicBezTo>
                    <a:pt x="2048408" y="149213"/>
                    <a:pt x="2050538" y="145817"/>
                    <a:pt x="2052685" y="143767"/>
                  </a:cubicBezTo>
                  <a:lnTo>
                    <a:pt x="2056582" y="140036"/>
                  </a:lnTo>
                  <a:lnTo>
                    <a:pt x="2054002" y="136425"/>
                  </a:lnTo>
                  <a:cubicBezTo>
                    <a:pt x="2044996" y="123774"/>
                    <a:pt x="2049793" y="104610"/>
                    <a:pt x="2063768" y="97447"/>
                  </a:cubicBezTo>
                  <a:cubicBezTo>
                    <a:pt x="2071059" y="93715"/>
                    <a:pt x="2085744" y="92739"/>
                    <a:pt x="2094351" y="95414"/>
                  </a:cubicBezTo>
                  <a:cubicBezTo>
                    <a:pt x="2101226" y="97546"/>
                    <a:pt x="2102629" y="97073"/>
                    <a:pt x="2110196" y="90129"/>
                  </a:cubicBezTo>
                  <a:lnTo>
                    <a:pt x="2113590" y="87006"/>
                  </a:lnTo>
                  <a:lnTo>
                    <a:pt x="2118578" y="93679"/>
                  </a:lnTo>
                  <a:lnTo>
                    <a:pt x="2123565" y="100352"/>
                  </a:lnTo>
                  <a:lnTo>
                    <a:pt x="2117487" y="103303"/>
                  </a:lnTo>
                  <a:cubicBezTo>
                    <a:pt x="2113036" y="105460"/>
                    <a:pt x="2111633" y="106810"/>
                    <a:pt x="2112292" y="108311"/>
                  </a:cubicBezTo>
                  <a:cubicBezTo>
                    <a:pt x="2117002" y="119339"/>
                    <a:pt x="2115720" y="129017"/>
                    <a:pt x="2108413" y="137342"/>
                  </a:cubicBezTo>
                  <a:cubicBezTo>
                    <a:pt x="2101797" y="144871"/>
                    <a:pt x="2094264" y="147648"/>
                    <a:pt x="2080064" y="147795"/>
                  </a:cubicBezTo>
                  <a:cubicBezTo>
                    <a:pt x="2068236" y="147916"/>
                    <a:pt x="2068046" y="147971"/>
                    <a:pt x="2068046" y="151194"/>
                  </a:cubicBezTo>
                  <a:cubicBezTo>
                    <a:pt x="2068046" y="154436"/>
                    <a:pt x="2068202" y="154478"/>
                    <a:pt x="2083406" y="155249"/>
                  </a:cubicBezTo>
                  <a:cubicBezTo>
                    <a:pt x="2091857" y="155676"/>
                    <a:pt x="2100931" y="156743"/>
                    <a:pt x="2103564" y="157618"/>
                  </a:cubicBezTo>
                  <a:cubicBezTo>
                    <a:pt x="2114231" y="161161"/>
                    <a:pt x="2120569" y="173937"/>
                    <a:pt x="2117902" y="186499"/>
                  </a:cubicBezTo>
                  <a:cubicBezTo>
                    <a:pt x="2114733" y="201311"/>
                    <a:pt x="2096048" y="210289"/>
                    <a:pt x="2074730" y="207229"/>
                  </a:cubicBezTo>
                  <a:close/>
                  <a:moveTo>
                    <a:pt x="2095442" y="185938"/>
                  </a:moveTo>
                  <a:cubicBezTo>
                    <a:pt x="2099736" y="182911"/>
                    <a:pt x="2100170" y="180382"/>
                    <a:pt x="2097035" y="176510"/>
                  </a:cubicBezTo>
                  <a:cubicBezTo>
                    <a:pt x="2094818" y="173786"/>
                    <a:pt x="2093052" y="173313"/>
                    <a:pt x="2082956" y="172785"/>
                  </a:cubicBezTo>
                  <a:cubicBezTo>
                    <a:pt x="2072063" y="172213"/>
                    <a:pt x="2071267" y="172359"/>
                    <a:pt x="2068773" y="175351"/>
                  </a:cubicBezTo>
                  <a:cubicBezTo>
                    <a:pt x="2065379" y="179420"/>
                    <a:pt x="2065362" y="182182"/>
                    <a:pt x="2068721" y="185212"/>
                  </a:cubicBezTo>
                  <a:cubicBezTo>
                    <a:pt x="2074072" y="190065"/>
                    <a:pt x="2089000" y="190472"/>
                    <a:pt x="2095442" y="185938"/>
                  </a:cubicBezTo>
                  <a:close/>
                  <a:moveTo>
                    <a:pt x="2091909" y="128312"/>
                  </a:moveTo>
                  <a:cubicBezTo>
                    <a:pt x="2096325" y="124841"/>
                    <a:pt x="2096740" y="117687"/>
                    <a:pt x="2092757" y="113709"/>
                  </a:cubicBezTo>
                  <a:cubicBezTo>
                    <a:pt x="2088826" y="109776"/>
                    <a:pt x="2076081" y="109918"/>
                    <a:pt x="2071804" y="113943"/>
                  </a:cubicBezTo>
                  <a:cubicBezTo>
                    <a:pt x="2067700" y="117794"/>
                    <a:pt x="2067786" y="123593"/>
                    <a:pt x="2071994" y="127803"/>
                  </a:cubicBezTo>
                  <a:cubicBezTo>
                    <a:pt x="2076358" y="132163"/>
                    <a:pt x="2086679" y="132428"/>
                    <a:pt x="2091909" y="128314"/>
                  </a:cubicBezTo>
                  <a:close/>
                  <a:moveTo>
                    <a:pt x="1261544" y="118364"/>
                  </a:moveTo>
                  <a:lnTo>
                    <a:pt x="1261544" y="61545"/>
                  </a:lnTo>
                  <a:lnTo>
                    <a:pt x="1298621" y="61900"/>
                  </a:lnTo>
                  <a:lnTo>
                    <a:pt x="1335714" y="62255"/>
                  </a:lnTo>
                  <a:lnTo>
                    <a:pt x="1336095" y="71945"/>
                  </a:lnTo>
                  <a:lnTo>
                    <a:pt x="1336494" y="81632"/>
                  </a:lnTo>
                  <a:lnTo>
                    <a:pt x="1309704" y="81632"/>
                  </a:lnTo>
                  <a:lnTo>
                    <a:pt x="1282914" y="81632"/>
                  </a:lnTo>
                  <a:lnTo>
                    <a:pt x="1282914" y="94997"/>
                  </a:lnTo>
                  <a:lnTo>
                    <a:pt x="1282914" y="108361"/>
                  </a:lnTo>
                  <a:lnTo>
                    <a:pt x="1306968" y="108361"/>
                  </a:lnTo>
                  <a:lnTo>
                    <a:pt x="1331021" y="108361"/>
                  </a:lnTo>
                  <a:lnTo>
                    <a:pt x="1331021" y="118385"/>
                  </a:lnTo>
                  <a:lnTo>
                    <a:pt x="1331021" y="128409"/>
                  </a:lnTo>
                  <a:lnTo>
                    <a:pt x="1306968" y="128409"/>
                  </a:lnTo>
                  <a:lnTo>
                    <a:pt x="1282914" y="128409"/>
                  </a:lnTo>
                  <a:lnTo>
                    <a:pt x="1282914" y="141773"/>
                  </a:lnTo>
                  <a:lnTo>
                    <a:pt x="1282914" y="155138"/>
                  </a:lnTo>
                  <a:lnTo>
                    <a:pt x="1310310" y="155138"/>
                  </a:lnTo>
                  <a:lnTo>
                    <a:pt x="1337706" y="155138"/>
                  </a:lnTo>
                  <a:lnTo>
                    <a:pt x="1337706" y="165161"/>
                  </a:lnTo>
                  <a:lnTo>
                    <a:pt x="1337706" y="175183"/>
                  </a:lnTo>
                  <a:lnTo>
                    <a:pt x="1299625" y="175183"/>
                  </a:lnTo>
                  <a:lnTo>
                    <a:pt x="1261544" y="175183"/>
                  </a:lnTo>
                  <a:close/>
                  <a:moveTo>
                    <a:pt x="1353742" y="134423"/>
                  </a:moveTo>
                  <a:lnTo>
                    <a:pt x="1353742" y="93662"/>
                  </a:lnTo>
                  <a:lnTo>
                    <a:pt x="1361552" y="93662"/>
                  </a:lnTo>
                  <a:lnTo>
                    <a:pt x="1369362" y="93662"/>
                  </a:lnTo>
                  <a:lnTo>
                    <a:pt x="1370955" y="99008"/>
                  </a:lnTo>
                  <a:cubicBezTo>
                    <a:pt x="1371838" y="101948"/>
                    <a:pt x="1372877" y="104354"/>
                    <a:pt x="1373276" y="104354"/>
                  </a:cubicBezTo>
                  <a:cubicBezTo>
                    <a:pt x="1373657" y="104354"/>
                    <a:pt x="1376029" y="102780"/>
                    <a:pt x="1378557" y="100856"/>
                  </a:cubicBezTo>
                  <a:cubicBezTo>
                    <a:pt x="1391563" y="90941"/>
                    <a:pt x="1410248" y="91357"/>
                    <a:pt x="1420673" y="101793"/>
                  </a:cubicBezTo>
                  <a:cubicBezTo>
                    <a:pt x="1428795" y="109915"/>
                    <a:pt x="1430146" y="115935"/>
                    <a:pt x="1430908" y="147454"/>
                  </a:cubicBezTo>
                  <a:lnTo>
                    <a:pt x="1431583" y="175185"/>
                  </a:lnTo>
                  <a:lnTo>
                    <a:pt x="1419998" y="175185"/>
                  </a:lnTo>
                  <a:lnTo>
                    <a:pt x="1408395" y="175185"/>
                  </a:lnTo>
                  <a:lnTo>
                    <a:pt x="1408707" y="149459"/>
                  </a:lnTo>
                  <a:cubicBezTo>
                    <a:pt x="1409036" y="122311"/>
                    <a:pt x="1408534" y="119469"/>
                    <a:pt x="1402698" y="114741"/>
                  </a:cubicBezTo>
                  <a:cubicBezTo>
                    <a:pt x="1398576" y="111402"/>
                    <a:pt x="1389866" y="111718"/>
                    <a:pt x="1384341" y="115406"/>
                  </a:cubicBezTo>
                  <a:cubicBezTo>
                    <a:pt x="1376116" y="120901"/>
                    <a:pt x="1375129" y="124769"/>
                    <a:pt x="1375129" y="151463"/>
                  </a:cubicBezTo>
                  <a:lnTo>
                    <a:pt x="1375129" y="175185"/>
                  </a:lnTo>
                  <a:lnTo>
                    <a:pt x="1364444" y="175185"/>
                  </a:lnTo>
                  <a:lnTo>
                    <a:pt x="1353742" y="175185"/>
                  </a:lnTo>
                  <a:lnTo>
                    <a:pt x="1353742" y="134423"/>
                  </a:lnTo>
                  <a:close/>
                  <a:moveTo>
                    <a:pt x="1534153" y="134423"/>
                  </a:moveTo>
                  <a:lnTo>
                    <a:pt x="1534153" y="93662"/>
                  </a:lnTo>
                  <a:lnTo>
                    <a:pt x="1544180" y="93662"/>
                  </a:lnTo>
                  <a:lnTo>
                    <a:pt x="1554207" y="93662"/>
                  </a:lnTo>
                  <a:lnTo>
                    <a:pt x="1554207" y="134423"/>
                  </a:lnTo>
                  <a:lnTo>
                    <a:pt x="1554207" y="175185"/>
                  </a:lnTo>
                  <a:lnTo>
                    <a:pt x="1544180" y="175185"/>
                  </a:lnTo>
                  <a:lnTo>
                    <a:pt x="1534153" y="175185"/>
                  </a:lnTo>
                  <a:close/>
                  <a:moveTo>
                    <a:pt x="1574572" y="134758"/>
                  </a:moveTo>
                  <a:lnTo>
                    <a:pt x="1574918" y="94330"/>
                  </a:lnTo>
                  <a:lnTo>
                    <a:pt x="1582815" y="94330"/>
                  </a:lnTo>
                  <a:cubicBezTo>
                    <a:pt x="1590504" y="94330"/>
                    <a:pt x="1590764" y="94451"/>
                    <a:pt x="1592166" y="98578"/>
                  </a:cubicBezTo>
                  <a:cubicBezTo>
                    <a:pt x="1594314" y="104840"/>
                    <a:pt x="1594972" y="105002"/>
                    <a:pt x="1600548" y="100643"/>
                  </a:cubicBezTo>
                  <a:cubicBezTo>
                    <a:pt x="1613934" y="90208"/>
                    <a:pt x="1632827" y="91448"/>
                    <a:pt x="1643356" y="103457"/>
                  </a:cubicBezTo>
                  <a:cubicBezTo>
                    <a:pt x="1650422" y="111499"/>
                    <a:pt x="1651755" y="118702"/>
                    <a:pt x="1651755" y="148699"/>
                  </a:cubicBezTo>
                  <a:lnTo>
                    <a:pt x="1651755" y="175185"/>
                  </a:lnTo>
                  <a:lnTo>
                    <a:pt x="1641070" y="175185"/>
                  </a:lnTo>
                  <a:lnTo>
                    <a:pt x="1630386" y="175185"/>
                  </a:lnTo>
                  <a:lnTo>
                    <a:pt x="1630386" y="149459"/>
                  </a:lnTo>
                  <a:cubicBezTo>
                    <a:pt x="1630386" y="126343"/>
                    <a:pt x="1630108" y="123300"/>
                    <a:pt x="1627771" y="119474"/>
                  </a:cubicBezTo>
                  <a:cubicBezTo>
                    <a:pt x="1624273" y="113714"/>
                    <a:pt x="1620463" y="111937"/>
                    <a:pt x="1613363" y="112738"/>
                  </a:cubicBezTo>
                  <a:cubicBezTo>
                    <a:pt x="1605708" y="113600"/>
                    <a:pt x="1599145" y="119691"/>
                    <a:pt x="1597102" y="127808"/>
                  </a:cubicBezTo>
                  <a:cubicBezTo>
                    <a:pt x="1596288" y="130994"/>
                    <a:pt x="1595630" y="142958"/>
                    <a:pt x="1595630" y="154393"/>
                  </a:cubicBezTo>
                  <a:lnTo>
                    <a:pt x="1595630" y="175185"/>
                  </a:lnTo>
                  <a:lnTo>
                    <a:pt x="1584928" y="175185"/>
                  </a:lnTo>
                  <a:lnTo>
                    <a:pt x="1574208" y="175185"/>
                  </a:lnTo>
                  <a:lnTo>
                    <a:pt x="1574572" y="134758"/>
                  </a:lnTo>
                  <a:close/>
                  <a:moveTo>
                    <a:pt x="1692780" y="173334"/>
                  </a:moveTo>
                  <a:cubicBezTo>
                    <a:pt x="1680865" y="168899"/>
                    <a:pt x="1672501" y="160236"/>
                    <a:pt x="1668345" y="148032"/>
                  </a:cubicBezTo>
                  <a:cubicBezTo>
                    <a:pt x="1665193" y="138781"/>
                    <a:pt x="1666181" y="123035"/>
                    <a:pt x="1670458" y="114587"/>
                  </a:cubicBezTo>
                  <a:cubicBezTo>
                    <a:pt x="1682060" y="91663"/>
                    <a:pt x="1715639" y="86639"/>
                    <a:pt x="1734064" y="105067"/>
                  </a:cubicBezTo>
                  <a:cubicBezTo>
                    <a:pt x="1740472" y="111468"/>
                    <a:pt x="1745303" y="124174"/>
                    <a:pt x="1745303" y="134564"/>
                  </a:cubicBezTo>
                  <a:lnTo>
                    <a:pt x="1745303" y="140438"/>
                  </a:lnTo>
                  <a:lnTo>
                    <a:pt x="1715899" y="140438"/>
                  </a:lnTo>
                  <a:cubicBezTo>
                    <a:pt x="1693282" y="140438"/>
                    <a:pt x="1686511" y="140822"/>
                    <a:pt x="1686511" y="142109"/>
                  </a:cubicBezTo>
                  <a:cubicBezTo>
                    <a:pt x="1686528" y="146004"/>
                    <a:pt x="1692243" y="152774"/>
                    <a:pt x="1697559" y="155188"/>
                  </a:cubicBezTo>
                  <a:cubicBezTo>
                    <a:pt x="1705162" y="158639"/>
                    <a:pt x="1710288" y="158458"/>
                    <a:pt x="1717786" y="154471"/>
                  </a:cubicBezTo>
                  <a:cubicBezTo>
                    <a:pt x="1722739" y="151830"/>
                    <a:pt x="1726012" y="151129"/>
                    <a:pt x="1733354" y="151129"/>
                  </a:cubicBezTo>
                  <a:cubicBezTo>
                    <a:pt x="1738463" y="151129"/>
                    <a:pt x="1742636" y="151459"/>
                    <a:pt x="1742636" y="151863"/>
                  </a:cubicBezTo>
                  <a:cubicBezTo>
                    <a:pt x="1742636" y="156208"/>
                    <a:pt x="1731657" y="167989"/>
                    <a:pt x="1723916" y="171931"/>
                  </a:cubicBezTo>
                  <a:cubicBezTo>
                    <a:pt x="1717699" y="175107"/>
                    <a:pt x="1699724" y="175916"/>
                    <a:pt x="1692780" y="173334"/>
                  </a:cubicBezTo>
                  <a:close/>
                  <a:moveTo>
                    <a:pt x="1723016" y="122062"/>
                  </a:moveTo>
                  <a:cubicBezTo>
                    <a:pt x="1720297" y="114310"/>
                    <a:pt x="1711257" y="109854"/>
                    <a:pt x="1701854" y="111619"/>
                  </a:cubicBezTo>
                  <a:cubicBezTo>
                    <a:pt x="1697352" y="112462"/>
                    <a:pt x="1687844" y="120266"/>
                    <a:pt x="1687844" y="123108"/>
                  </a:cubicBezTo>
                  <a:cubicBezTo>
                    <a:pt x="1687844" y="123875"/>
                    <a:pt x="1695152" y="124400"/>
                    <a:pt x="1705837" y="124400"/>
                  </a:cubicBezTo>
                  <a:cubicBezTo>
                    <a:pt x="1722410" y="124400"/>
                    <a:pt x="1723778" y="124213"/>
                    <a:pt x="1723016" y="122062"/>
                  </a:cubicBezTo>
                  <a:close/>
                  <a:moveTo>
                    <a:pt x="1778951" y="171084"/>
                  </a:moveTo>
                  <a:cubicBezTo>
                    <a:pt x="1764023" y="163625"/>
                    <a:pt x="1756663" y="151018"/>
                    <a:pt x="1756785" y="133086"/>
                  </a:cubicBezTo>
                  <a:cubicBezTo>
                    <a:pt x="1756871" y="117235"/>
                    <a:pt x="1764092" y="105291"/>
                    <a:pt x="1778050" y="97905"/>
                  </a:cubicBezTo>
                  <a:cubicBezTo>
                    <a:pt x="1786951" y="93191"/>
                    <a:pt x="1804113" y="92816"/>
                    <a:pt x="1813481" y="97134"/>
                  </a:cubicBezTo>
                  <a:cubicBezTo>
                    <a:pt x="1820651" y="100436"/>
                    <a:pt x="1827301" y="106784"/>
                    <a:pt x="1830816" y="113666"/>
                  </a:cubicBezTo>
                  <a:cubicBezTo>
                    <a:pt x="1833691" y="119298"/>
                    <a:pt x="1836860" y="135405"/>
                    <a:pt x="1835700" y="138443"/>
                  </a:cubicBezTo>
                  <a:cubicBezTo>
                    <a:pt x="1835041" y="140126"/>
                    <a:pt x="1830435" y="140438"/>
                    <a:pt x="1806156" y="140438"/>
                  </a:cubicBezTo>
                  <a:cubicBezTo>
                    <a:pt x="1777739" y="140438"/>
                    <a:pt x="1777375" y="140473"/>
                    <a:pt x="1777375" y="143268"/>
                  </a:cubicBezTo>
                  <a:cubicBezTo>
                    <a:pt x="1777375" y="144825"/>
                    <a:pt x="1779661" y="148377"/>
                    <a:pt x="1782449" y="151163"/>
                  </a:cubicBezTo>
                  <a:cubicBezTo>
                    <a:pt x="1786276" y="154996"/>
                    <a:pt x="1789012" y="156452"/>
                    <a:pt x="1793705" y="157155"/>
                  </a:cubicBezTo>
                  <a:cubicBezTo>
                    <a:pt x="1800390" y="158158"/>
                    <a:pt x="1808165" y="156305"/>
                    <a:pt x="1810849" y="153065"/>
                  </a:cubicBezTo>
                  <a:cubicBezTo>
                    <a:pt x="1812009" y="151671"/>
                    <a:pt x="1815421" y="151129"/>
                    <a:pt x="1823058" y="151129"/>
                  </a:cubicBezTo>
                  <a:lnTo>
                    <a:pt x="1833673" y="151129"/>
                  </a:lnTo>
                  <a:lnTo>
                    <a:pt x="1830591" y="156650"/>
                  </a:lnTo>
                  <a:cubicBezTo>
                    <a:pt x="1823820" y="168727"/>
                    <a:pt x="1811784" y="175185"/>
                    <a:pt x="1796060" y="175185"/>
                  </a:cubicBezTo>
                  <a:cubicBezTo>
                    <a:pt x="1788804" y="175185"/>
                    <a:pt x="1785653" y="174430"/>
                    <a:pt x="1778951" y="171084"/>
                  </a:cubicBezTo>
                  <a:close/>
                  <a:moveTo>
                    <a:pt x="1813464" y="122692"/>
                  </a:moveTo>
                  <a:cubicBezTo>
                    <a:pt x="1813464" y="119874"/>
                    <a:pt x="1809533" y="115159"/>
                    <a:pt x="1805429" y="113032"/>
                  </a:cubicBezTo>
                  <a:cubicBezTo>
                    <a:pt x="1800615" y="110540"/>
                    <a:pt x="1794657" y="110484"/>
                    <a:pt x="1788925" y="112876"/>
                  </a:cubicBezTo>
                  <a:cubicBezTo>
                    <a:pt x="1784735" y="114624"/>
                    <a:pt x="1778708" y="120744"/>
                    <a:pt x="1778708" y="123243"/>
                  </a:cubicBezTo>
                  <a:cubicBezTo>
                    <a:pt x="1778708" y="123878"/>
                    <a:pt x="1786536" y="124400"/>
                    <a:pt x="1796095" y="124400"/>
                  </a:cubicBezTo>
                  <a:cubicBezTo>
                    <a:pt x="1809291" y="124400"/>
                    <a:pt x="1813464" y="123991"/>
                    <a:pt x="1813464" y="122692"/>
                  </a:cubicBezTo>
                  <a:close/>
                  <a:moveTo>
                    <a:pt x="1849536" y="134423"/>
                  </a:moveTo>
                  <a:lnTo>
                    <a:pt x="1849536" y="93662"/>
                  </a:lnTo>
                  <a:lnTo>
                    <a:pt x="1857450" y="93662"/>
                  </a:lnTo>
                  <a:cubicBezTo>
                    <a:pt x="1865312" y="93662"/>
                    <a:pt x="1865381" y="93696"/>
                    <a:pt x="1866923" y="98339"/>
                  </a:cubicBezTo>
                  <a:cubicBezTo>
                    <a:pt x="1867771" y="100913"/>
                    <a:pt x="1868983" y="103017"/>
                    <a:pt x="1869641" y="103017"/>
                  </a:cubicBezTo>
                  <a:cubicBezTo>
                    <a:pt x="1870282" y="103017"/>
                    <a:pt x="1873018" y="101522"/>
                    <a:pt x="1875703" y="99695"/>
                  </a:cubicBezTo>
                  <a:cubicBezTo>
                    <a:pt x="1881452" y="95793"/>
                    <a:pt x="1888327" y="93679"/>
                    <a:pt x="1895323" y="93669"/>
                  </a:cubicBezTo>
                  <a:lnTo>
                    <a:pt x="1900328" y="93662"/>
                  </a:lnTo>
                  <a:lnTo>
                    <a:pt x="1900328" y="103685"/>
                  </a:lnTo>
                  <a:lnTo>
                    <a:pt x="1900328" y="113709"/>
                  </a:lnTo>
                  <a:lnTo>
                    <a:pt x="1893591" y="113709"/>
                  </a:lnTo>
                  <a:cubicBezTo>
                    <a:pt x="1885192" y="113709"/>
                    <a:pt x="1877088" y="117652"/>
                    <a:pt x="1873555" y="123452"/>
                  </a:cubicBezTo>
                  <a:cubicBezTo>
                    <a:pt x="1871217" y="127283"/>
                    <a:pt x="1870940" y="130272"/>
                    <a:pt x="1870923" y="151463"/>
                  </a:cubicBezTo>
                  <a:lnTo>
                    <a:pt x="1870923" y="175185"/>
                  </a:lnTo>
                  <a:lnTo>
                    <a:pt x="1860238" y="175185"/>
                  </a:lnTo>
                  <a:lnTo>
                    <a:pt x="1849553" y="175185"/>
                  </a:lnTo>
                  <a:lnTo>
                    <a:pt x="1849553" y="134423"/>
                  </a:lnTo>
                  <a:close/>
                  <a:moveTo>
                    <a:pt x="1915030" y="134423"/>
                  </a:moveTo>
                  <a:lnTo>
                    <a:pt x="1915030" y="93662"/>
                  </a:lnTo>
                  <a:lnTo>
                    <a:pt x="1925057" y="93662"/>
                  </a:lnTo>
                  <a:lnTo>
                    <a:pt x="1935066" y="93662"/>
                  </a:lnTo>
                  <a:lnTo>
                    <a:pt x="1935066" y="134423"/>
                  </a:lnTo>
                  <a:lnTo>
                    <a:pt x="1935066" y="175185"/>
                  </a:lnTo>
                  <a:lnTo>
                    <a:pt x="1925057" y="175185"/>
                  </a:lnTo>
                  <a:lnTo>
                    <a:pt x="1915030" y="175185"/>
                  </a:lnTo>
                  <a:close/>
                  <a:moveTo>
                    <a:pt x="1955431" y="134758"/>
                  </a:moveTo>
                  <a:lnTo>
                    <a:pt x="1955778" y="94330"/>
                  </a:lnTo>
                  <a:lnTo>
                    <a:pt x="1963692" y="94330"/>
                  </a:lnTo>
                  <a:cubicBezTo>
                    <a:pt x="1971363" y="94330"/>
                    <a:pt x="1971623" y="94451"/>
                    <a:pt x="1973043" y="98578"/>
                  </a:cubicBezTo>
                  <a:cubicBezTo>
                    <a:pt x="1975121" y="104640"/>
                    <a:pt x="1976125" y="105171"/>
                    <a:pt x="1979520" y="101992"/>
                  </a:cubicBezTo>
                  <a:cubicBezTo>
                    <a:pt x="1984646" y="97170"/>
                    <a:pt x="1993980" y="93720"/>
                    <a:pt x="2001894" y="93720"/>
                  </a:cubicBezTo>
                  <a:cubicBezTo>
                    <a:pt x="2011003" y="93720"/>
                    <a:pt x="2018570" y="97021"/>
                    <a:pt x="2024233" y="103457"/>
                  </a:cubicBezTo>
                  <a:cubicBezTo>
                    <a:pt x="2031298" y="111499"/>
                    <a:pt x="2032632" y="118702"/>
                    <a:pt x="2032632" y="148699"/>
                  </a:cubicBezTo>
                  <a:lnTo>
                    <a:pt x="2032632" y="175185"/>
                  </a:lnTo>
                  <a:lnTo>
                    <a:pt x="2021930" y="175185"/>
                  </a:lnTo>
                  <a:lnTo>
                    <a:pt x="2011245" y="175185"/>
                  </a:lnTo>
                  <a:lnTo>
                    <a:pt x="2011245" y="149459"/>
                  </a:lnTo>
                  <a:cubicBezTo>
                    <a:pt x="2011245" y="126343"/>
                    <a:pt x="2010968" y="123300"/>
                    <a:pt x="2008647" y="119474"/>
                  </a:cubicBezTo>
                  <a:cubicBezTo>
                    <a:pt x="2005097" y="113669"/>
                    <a:pt x="2001340" y="111936"/>
                    <a:pt x="1994066" y="112757"/>
                  </a:cubicBezTo>
                  <a:cubicBezTo>
                    <a:pt x="1989269" y="113297"/>
                    <a:pt x="1987035" y="114450"/>
                    <a:pt x="1983658" y="118129"/>
                  </a:cubicBezTo>
                  <a:cubicBezTo>
                    <a:pt x="1977615" y="124736"/>
                    <a:pt x="1976524" y="130220"/>
                    <a:pt x="1976507" y="154137"/>
                  </a:cubicBezTo>
                  <a:lnTo>
                    <a:pt x="1976507" y="175185"/>
                  </a:lnTo>
                  <a:lnTo>
                    <a:pt x="1965787" y="175185"/>
                  </a:lnTo>
                  <a:lnTo>
                    <a:pt x="1955085" y="175185"/>
                  </a:lnTo>
                  <a:close/>
                  <a:moveTo>
                    <a:pt x="2192575" y="173249"/>
                  </a:moveTo>
                  <a:cubicBezTo>
                    <a:pt x="2189769" y="172248"/>
                    <a:pt x="2186219" y="170321"/>
                    <a:pt x="2184695" y="168965"/>
                  </a:cubicBezTo>
                  <a:cubicBezTo>
                    <a:pt x="2181007" y="165678"/>
                    <a:pt x="2177023" y="156769"/>
                    <a:pt x="2177023" y="151797"/>
                  </a:cubicBezTo>
                  <a:cubicBezTo>
                    <a:pt x="2177023" y="145893"/>
                    <a:pt x="2181405" y="137248"/>
                    <a:pt x="2186098" y="133904"/>
                  </a:cubicBezTo>
                  <a:cubicBezTo>
                    <a:pt x="2192419" y="129408"/>
                    <a:pt x="2204593" y="125711"/>
                    <a:pt x="2216039" y="124815"/>
                  </a:cubicBezTo>
                  <a:cubicBezTo>
                    <a:pt x="2225858" y="124048"/>
                    <a:pt x="2226395" y="123837"/>
                    <a:pt x="2226395" y="120801"/>
                  </a:cubicBezTo>
                  <a:cubicBezTo>
                    <a:pt x="2226395" y="115607"/>
                    <a:pt x="2220750" y="111035"/>
                    <a:pt x="2214342" y="111035"/>
                  </a:cubicBezTo>
                  <a:cubicBezTo>
                    <a:pt x="2208524" y="111035"/>
                    <a:pt x="2203709" y="112926"/>
                    <a:pt x="2201943" y="115909"/>
                  </a:cubicBezTo>
                  <a:cubicBezTo>
                    <a:pt x="2201199" y="117176"/>
                    <a:pt x="2197856" y="117718"/>
                    <a:pt x="2190774" y="117718"/>
                  </a:cubicBezTo>
                  <a:lnTo>
                    <a:pt x="2180677" y="117718"/>
                  </a:lnTo>
                  <a:lnTo>
                    <a:pt x="2181561" y="114043"/>
                  </a:lnTo>
                  <a:cubicBezTo>
                    <a:pt x="2183206" y="107300"/>
                    <a:pt x="2188609" y="100764"/>
                    <a:pt x="2195241" y="97499"/>
                  </a:cubicBezTo>
                  <a:cubicBezTo>
                    <a:pt x="2204316" y="93031"/>
                    <a:pt x="2223070" y="92933"/>
                    <a:pt x="2231279" y="97311"/>
                  </a:cubicBezTo>
                  <a:cubicBezTo>
                    <a:pt x="2242916" y="103505"/>
                    <a:pt x="2246449" y="112781"/>
                    <a:pt x="2246449" y="137042"/>
                  </a:cubicBezTo>
                  <a:cubicBezTo>
                    <a:pt x="2246449" y="154343"/>
                    <a:pt x="2247921" y="159149"/>
                    <a:pt x="2253202" y="159149"/>
                  </a:cubicBezTo>
                  <a:cubicBezTo>
                    <a:pt x="2255488" y="159149"/>
                    <a:pt x="2255800" y="160117"/>
                    <a:pt x="2255800" y="167167"/>
                  </a:cubicBezTo>
                  <a:cubicBezTo>
                    <a:pt x="2255800" y="175029"/>
                    <a:pt x="2255731" y="175185"/>
                    <a:pt x="2252111" y="175185"/>
                  </a:cubicBezTo>
                  <a:cubicBezTo>
                    <a:pt x="2245964" y="175185"/>
                    <a:pt x="2239504" y="172759"/>
                    <a:pt x="2235539" y="168958"/>
                  </a:cubicBezTo>
                  <a:lnTo>
                    <a:pt x="2231764" y="165349"/>
                  </a:lnTo>
                  <a:lnTo>
                    <a:pt x="2228733" y="168199"/>
                  </a:lnTo>
                  <a:cubicBezTo>
                    <a:pt x="2227053" y="169766"/>
                    <a:pt x="2223469" y="171980"/>
                    <a:pt x="2220750" y="173117"/>
                  </a:cubicBezTo>
                  <a:cubicBezTo>
                    <a:pt x="2214637" y="175668"/>
                    <a:pt x="2199553" y="175739"/>
                    <a:pt x="2192575" y="173256"/>
                  </a:cubicBezTo>
                  <a:close/>
                  <a:moveTo>
                    <a:pt x="2217148" y="156256"/>
                  </a:moveTo>
                  <a:cubicBezTo>
                    <a:pt x="2222325" y="153350"/>
                    <a:pt x="2226395" y="147055"/>
                    <a:pt x="2226395" y="141990"/>
                  </a:cubicBezTo>
                  <a:cubicBezTo>
                    <a:pt x="2226395" y="139617"/>
                    <a:pt x="2225755" y="139356"/>
                    <a:pt x="2221391" y="139943"/>
                  </a:cubicBezTo>
                  <a:cubicBezTo>
                    <a:pt x="2205511" y="142080"/>
                    <a:pt x="2197008" y="145982"/>
                    <a:pt x="2197008" y="151129"/>
                  </a:cubicBezTo>
                  <a:cubicBezTo>
                    <a:pt x="2197008" y="154592"/>
                    <a:pt x="2203259" y="159149"/>
                    <a:pt x="2208022" y="159149"/>
                  </a:cubicBezTo>
                  <a:cubicBezTo>
                    <a:pt x="2210221" y="159149"/>
                    <a:pt x="2214325" y="157848"/>
                    <a:pt x="2217148" y="156256"/>
                  </a:cubicBezTo>
                  <a:close/>
                  <a:moveTo>
                    <a:pt x="2267835" y="134359"/>
                  </a:moveTo>
                  <a:lnTo>
                    <a:pt x="2267835" y="93539"/>
                  </a:lnTo>
                  <a:lnTo>
                    <a:pt x="2276131" y="93937"/>
                  </a:lnTo>
                  <a:lnTo>
                    <a:pt x="2284443" y="94335"/>
                  </a:lnTo>
                  <a:lnTo>
                    <a:pt x="2285620" y="99347"/>
                  </a:lnTo>
                  <a:cubicBezTo>
                    <a:pt x="2287006" y="105189"/>
                    <a:pt x="2288893" y="105625"/>
                    <a:pt x="2293153" y="101086"/>
                  </a:cubicBezTo>
                  <a:cubicBezTo>
                    <a:pt x="2296911" y="97098"/>
                    <a:pt x="2306488" y="93665"/>
                    <a:pt x="2313847" y="93675"/>
                  </a:cubicBezTo>
                  <a:cubicBezTo>
                    <a:pt x="2327061" y="93693"/>
                    <a:pt x="2336152" y="99515"/>
                    <a:pt x="2341469" y="111366"/>
                  </a:cubicBezTo>
                  <a:cubicBezTo>
                    <a:pt x="2344395" y="117895"/>
                    <a:pt x="2344655" y="120399"/>
                    <a:pt x="2345088" y="146792"/>
                  </a:cubicBezTo>
                  <a:lnTo>
                    <a:pt x="2345573" y="175190"/>
                  </a:lnTo>
                  <a:lnTo>
                    <a:pt x="2334767" y="175190"/>
                  </a:lnTo>
                  <a:lnTo>
                    <a:pt x="2323961" y="175190"/>
                  </a:lnTo>
                  <a:lnTo>
                    <a:pt x="2323944" y="151470"/>
                  </a:lnTo>
                  <a:cubicBezTo>
                    <a:pt x="2323944" y="138422"/>
                    <a:pt x="2323320" y="125518"/>
                    <a:pt x="2322558" y="122796"/>
                  </a:cubicBezTo>
                  <a:cubicBezTo>
                    <a:pt x="2318592" y="108481"/>
                    <a:pt x="2298435" y="108898"/>
                    <a:pt x="2291837" y="123432"/>
                  </a:cubicBezTo>
                  <a:cubicBezTo>
                    <a:pt x="2289621" y="128296"/>
                    <a:pt x="2289257" y="132298"/>
                    <a:pt x="2289240" y="152138"/>
                  </a:cubicBezTo>
                  <a:lnTo>
                    <a:pt x="2289222" y="175192"/>
                  </a:lnTo>
                  <a:lnTo>
                    <a:pt x="2278520" y="175192"/>
                  </a:lnTo>
                  <a:lnTo>
                    <a:pt x="2267835" y="175192"/>
                  </a:lnTo>
                  <a:close/>
                  <a:moveTo>
                    <a:pt x="2383757" y="173278"/>
                  </a:moveTo>
                  <a:cubicBezTo>
                    <a:pt x="2366856" y="167243"/>
                    <a:pt x="2356327" y="146882"/>
                    <a:pt x="2359946" y="127205"/>
                  </a:cubicBezTo>
                  <a:cubicBezTo>
                    <a:pt x="2361869" y="116771"/>
                    <a:pt x="2364206" y="111924"/>
                    <a:pt x="2370544" y="105242"/>
                  </a:cubicBezTo>
                  <a:cubicBezTo>
                    <a:pt x="2382164" y="92991"/>
                    <a:pt x="2400417" y="90002"/>
                    <a:pt x="2412695" y="98334"/>
                  </a:cubicBezTo>
                  <a:lnTo>
                    <a:pt x="2417509" y="101600"/>
                  </a:lnTo>
                  <a:lnTo>
                    <a:pt x="2417509" y="80926"/>
                  </a:lnTo>
                  <a:lnTo>
                    <a:pt x="2417509" y="60251"/>
                  </a:lnTo>
                  <a:lnTo>
                    <a:pt x="2427536" y="60251"/>
                  </a:lnTo>
                  <a:lnTo>
                    <a:pt x="2437545" y="60251"/>
                  </a:lnTo>
                  <a:lnTo>
                    <a:pt x="2437545" y="117718"/>
                  </a:lnTo>
                  <a:lnTo>
                    <a:pt x="2437545" y="175185"/>
                  </a:lnTo>
                  <a:lnTo>
                    <a:pt x="2429631" y="175185"/>
                  </a:lnTo>
                  <a:cubicBezTo>
                    <a:pt x="2421942" y="175185"/>
                    <a:pt x="2421700" y="175081"/>
                    <a:pt x="2420851" y="171176"/>
                  </a:cubicBezTo>
                  <a:cubicBezTo>
                    <a:pt x="2419864" y="166722"/>
                    <a:pt x="2417440" y="166019"/>
                    <a:pt x="2414669" y="169378"/>
                  </a:cubicBezTo>
                  <a:cubicBezTo>
                    <a:pt x="2410011" y="174991"/>
                    <a:pt x="2394165" y="176992"/>
                    <a:pt x="2383757" y="173278"/>
                  </a:cubicBezTo>
                  <a:close/>
                  <a:moveTo>
                    <a:pt x="2409491" y="152602"/>
                  </a:moveTo>
                  <a:cubicBezTo>
                    <a:pt x="2417266" y="147171"/>
                    <a:pt x="2419708" y="134067"/>
                    <a:pt x="2414911" y="123487"/>
                  </a:cubicBezTo>
                  <a:cubicBezTo>
                    <a:pt x="2408781" y="110010"/>
                    <a:pt x="2389386" y="110571"/>
                    <a:pt x="2382424" y="124427"/>
                  </a:cubicBezTo>
                  <a:cubicBezTo>
                    <a:pt x="2377939" y="133369"/>
                    <a:pt x="2380519" y="146354"/>
                    <a:pt x="2387931" y="152091"/>
                  </a:cubicBezTo>
                  <a:cubicBezTo>
                    <a:pt x="2393871" y="156679"/>
                    <a:pt x="2403326" y="156902"/>
                    <a:pt x="2409491" y="152601"/>
                  </a:cubicBezTo>
                  <a:close/>
                  <a:moveTo>
                    <a:pt x="1538587" y="83717"/>
                  </a:moveTo>
                  <a:cubicBezTo>
                    <a:pt x="1534275" y="81812"/>
                    <a:pt x="1530153" y="75748"/>
                    <a:pt x="1530153" y="71344"/>
                  </a:cubicBezTo>
                  <a:cubicBezTo>
                    <a:pt x="1530170" y="66865"/>
                    <a:pt x="1535158" y="60570"/>
                    <a:pt x="1539955" y="58987"/>
                  </a:cubicBezTo>
                  <a:cubicBezTo>
                    <a:pt x="1550449" y="55523"/>
                    <a:pt x="1560285" y="65310"/>
                    <a:pt x="1556822" y="75782"/>
                  </a:cubicBezTo>
                  <a:cubicBezTo>
                    <a:pt x="1554293" y="83430"/>
                    <a:pt x="1546050" y="87018"/>
                    <a:pt x="1538587" y="83717"/>
                  </a:cubicBezTo>
                  <a:close/>
                  <a:moveTo>
                    <a:pt x="1919065" y="83302"/>
                  </a:moveTo>
                  <a:cubicBezTo>
                    <a:pt x="1904466" y="75952"/>
                    <a:pt x="1913731" y="53857"/>
                    <a:pt x="1929282" y="58985"/>
                  </a:cubicBezTo>
                  <a:cubicBezTo>
                    <a:pt x="1934079" y="60568"/>
                    <a:pt x="1939066" y="66865"/>
                    <a:pt x="1939084" y="71342"/>
                  </a:cubicBezTo>
                  <a:cubicBezTo>
                    <a:pt x="1939084" y="75498"/>
                    <a:pt x="1935187" y="81508"/>
                    <a:pt x="1931101" y="83615"/>
                  </a:cubicBezTo>
                  <a:cubicBezTo>
                    <a:pt x="1926113" y="86194"/>
                    <a:pt x="1924745" y="86159"/>
                    <a:pt x="1919065" y="83302"/>
                  </a:cubicBezTo>
                  <a:close/>
                </a:path>
              </a:pathLst>
            </a:custGeom>
            <a:solidFill>
              <a:srgbClr val="2E2D62"/>
            </a:solidFill>
            <a:ln w="17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11A399-DDFA-346A-FFE2-5754A3E972BD}"/>
                </a:ext>
              </a:extLst>
            </p:cNvPr>
            <p:cNvSpPr/>
            <p:nvPr/>
          </p:nvSpPr>
          <p:spPr>
            <a:xfrm>
              <a:off x="3896354" y="2343757"/>
              <a:ext cx="567569" cy="637916"/>
            </a:xfrm>
            <a:custGeom>
              <a:avLst/>
              <a:gdLst>
                <a:gd name="connsiteX0" fmla="*/ 567566 w 567569"/>
                <a:gd name="connsiteY0" fmla="*/ 638033 h 637916"/>
                <a:gd name="connsiteX1" fmla="*/ 567566 w 567569"/>
                <a:gd name="connsiteY1" fmla="*/ 492376 h 637916"/>
                <a:gd name="connsiteX2" fmla="*/ 252893 w 567569"/>
                <a:gd name="connsiteY2" fmla="*/ 492376 h 637916"/>
                <a:gd name="connsiteX3" fmla="*/ 252893 w 567569"/>
                <a:gd name="connsiteY3" fmla="*/ 116 h 637916"/>
                <a:gd name="connsiteX4" fmla="*/ -4 w 567569"/>
                <a:gd name="connsiteY4" fmla="*/ 116 h 637916"/>
                <a:gd name="connsiteX5" fmla="*/ -4 w 567569"/>
                <a:gd name="connsiteY5" fmla="*/ 637965 h 63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69" h="637916">
                  <a:moveTo>
                    <a:pt x="567566" y="638033"/>
                  </a:moveTo>
                  <a:lnTo>
                    <a:pt x="567566" y="492376"/>
                  </a:lnTo>
                  <a:lnTo>
                    <a:pt x="252893" y="492376"/>
                  </a:lnTo>
                  <a:lnTo>
                    <a:pt x="252893" y="116"/>
                  </a:lnTo>
                  <a:lnTo>
                    <a:pt x="-4" y="116"/>
                  </a:lnTo>
                  <a:lnTo>
                    <a:pt x="-4" y="637965"/>
                  </a:lnTo>
                  <a:close/>
                </a:path>
              </a:pathLst>
            </a:custGeom>
            <a:solidFill>
              <a:srgbClr val="34D5AE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F0EF776-BFB7-994F-F74E-9A82968B0DD7}"/>
                </a:ext>
              </a:extLst>
            </p:cNvPr>
            <p:cNvSpPr/>
            <p:nvPr/>
          </p:nvSpPr>
          <p:spPr>
            <a:xfrm>
              <a:off x="4149252" y="2413617"/>
              <a:ext cx="314670" cy="422400"/>
            </a:xfrm>
            <a:custGeom>
              <a:avLst/>
              <a:gdLst>
                <a:gd name="connsiteX0" fmla="*/ 314667 w 314670"/>
                <a:gd name="connsiteY0" fmla="*/ 422517 h 422400"/>
                <a:gd name="connsiteX1" fmla="*/ -4 w 314670"/>
                <a:gd name="connsiteY1" fmla="*/ 422517 h 422400"/>
                <a:gd name="connsiteX2" fmla="*/ -4 w 314670"/>
                <a:gd name="connsiteY2" fmla="*/ 116 h 422400"/>
                <a:gd name="connsiteX3" fmla="*/ 314650 w 314670"/>
                <a:gd name="connsiteY3" fmla="*/ 116 h 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670" h="422400">
                  <a:moveTo>
                    <a:pt x="314667" y="422517"/>
                  </a:moveTo>
                  <a:lnTo>
                    <a:pt x="-4" y="422517"/>
                  </a:lnTo>
                  <a:lnTo>
                    <a:pt x="-4" y="116"/>
                  </a:lnTo>
                  <a:lnTo>
                    <a:pt x="314650" y="116"/>
                  </a:lnTo>
                  <a:close/>
                </a:path>
              </a:pathLst>
            </a:custGeom>
            <a:solidFill>
              <a:srgbClr val="16978A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4DEB71-326D-0534-4404-2D10804F0119}"/>
              </a:ext>
            </a:extLst>
          </p:cNvPr>
          <p:cNvGrpSpPr/>
          <p:nvPr/>
        </p:nvGrpSpPr>
        <p:grpSpPr>
          <a:xfrm>
            <a:off x="8974546" y="2173738"/>
            <a:ext cx="2521687" cy="2055584"/>
            <a:chOff x="6522327" y="2534423"/>
            <a:chExt cx="2348041" cy="1722189"/>
          </a:xfrm>
        </p:grpSpPr>
        <p:sp>
          <p:nvSpPr>
            <p:cNvPr id="16" name="Graphic 6">
              <a:extLst>
                <a:ext uri="{FF2B5EF4-FFF2-40B4-BE49-F238E27FC236}">
                  <a16:creationId xmlns:a16="http://schemas.microsoft.com/office/drawing/2014/main" id="{DFA0384C-87DE-4890-4E6A-6C75BF41AAF9}"/>
                </a:ext>
              </a:extLst>
            </p:cNvPr>
            <p:cNvSpPr/>
            <p:nvPr/>
          </p:nvSpPr>
          <p:spPr>
            <a:xfrm>
              <a:off x="6595353" y="2534423"/>
              <a:ext cx="2201987" cy="1211797"/>
            </a:xfrm>
            <a:custGeom>
              <a:avLst/>
              <a:gdLst>
                <a:gd name="connsiteX0" fmla="*/ 1142847 w 1955914"/>
                <a:gd name="connsiteY0" fmla="*/ 1027971 h 1076377"/>
                <a:gd name="connsiteX1" fmla="*/ 1067201 w 1955914"/>
                <a:gd name="connsiteY1" fmla="*/ 895141 h 1076377"/>
                <a:gd name="connsiteX2" fmla="*/ 1019329 w 1955914"/>
                <a:gd name="connsiteY2" fmla="*/ 811096 h 1076377"/>
                <a:gd name="connsiteX3" fmla="*/ 951357 w 1955914"/>
                <a:gd name="connsiteY3" fmla="*/ 885807 h 1076377"/>
                <a:gd name="connsiteX4" fmla="*/ 882652 w 1955914"/>
                <a:gd name="connsiteY4" fmla="*/ 960084 h 1076377"/>
                <a:gd name="connsiteX5" fmla="*/ 706709 w 1955914"/>
                <a:gd name="connsiteY5" fmla="*/ 573315 h 1076377"/>
                <a:gd name="connsiteX6" fmla="*/ 530782 w 1955914"/>
                <a:gd name="connsiteY6" fmla="*/ 187671 h 1076377"/>
                <a:gd name="connsiteX7" fmla="*/ 383194 w 1955914"/>
                <a:gd name="connsiteY7" fmla="*/ 471611 h 1076377"/>
                <a:gd name="connsiteX8" fmla="*/ 236321 w 1955914"/>
                <a:gd name="connsiteY8" fmla="*/ 754864 h 1076377"/>
                <a:gd name="connsiteX9" fmla="*/ 118159 w 1955914"/>
                <a:gd name="connsiteY9" fmla="*/ 755240 h 1076377"/>
                <a:gd name="connsiteX10" fmla="*/ 0 w 1955914"/>
                <a:gd name="connsiteY10" fmla="*/ 755615 h 1076377"/>
                <a:gd name="connsiteX11" fmla="*/ 0 w 1955914"/>
                <a:gd name="connsiteY11" fmla="*/ 714550 h 1076377"/>
                <a:gd name="connsiteX12" fmla="*/ 0 w 1955914"/>
                <a:gd name="connsiteY12" fmla="*/ 673487 h 1076377"/>
                <a:gd name="connsiteX13" fmla="*/ 92862 w 1955914"/>
                <a:gd name="connsiteY13" fmla="*/ 673487 h 1076377"/>
                <a:gd name="connsiteX14" fmla="*/ 185726 w 1955914"/>
                <a:gd name="connsiteY14" fmla="*/ 673487 h 1076377"/>
                <a:gd name="connsiteX15" fmla="*/ 360250 w 1955914"/>
                <a:gd name="connsiteY15" fmla="*/ 336876 h 1076377"/>
                <a:gd name="connsiteX16" fmla="*/ 535842 w 1955914"/>
                <a:gd name="connsiteY16" fmla="*/ 1 h 1076377"/>
                <a:gd name="connsiteX17" fmla="*/ 565199 w 1955914"/>
                <a:gd name="connsiteY17" fmla="*/ 62052 h 1076377"/>
                <a:gd name="connsiteX18" fmla="*/ 749160 w 1955914"/>
                <a:gd name="connsiteY18" fmla="*/ 467475 h 1076377"/>
                <a:gd name="connsiteX19" fmla="*/ 905839 w 1955914"/>
                <a:gd name="connsiteY19" fmla="*/ 811512 h 1076377"/>
                <a:gd name="connsiteX20" fmla="*/ 970588 w 1955914"/>
                <a:gd name="connsiteY20" fmla="*/ 742273 h 1076377"/>
                <a:gd name="connsiteX21" fmla="*/ 1035313 w 1955914"/>
                <a:gd name="connsiteY21" fmla="*/ 673158 h 1076377"/>
                <a:gd name="connsiteX22" fmla="*/ 1106297 w 1955914"/>
                <a:gd name="connsiteY22" fmla="*/ 797387 h 1076377"/>
                <a:gd name="connsiteX23" fmla="*/ 1177331 w 1955914"/>
                <a:gd name="connsiteY23" fmla="*/ 921724 h 1076377"/>
                <a:gd name="connsiteX24" fmla="*/ 1263013 w 1955914"/>
                <a:gd name="connsiteY24" fmla="*/ 800376 h 1076377"/>
                <a:gd name="connsiteX25" fmla="*/ 1347662 w 1955914"/>
                <a:gd name="connsiteY25" fmla="*/ 677886 h 1076377"/>
                <a:gd name="connsiteX26" fmla="*/ 1651788 w 1955914"/>
                <a:gd name="connsiteY26" fmla="*/ 677886 h 1076377"/>
                <a:gd name="connsiteX27" fmla="*/ 1955915 w 1955914"/>
                <a:gd name="connsiteY27" fmla="*/ 677886 h 1076377"/>
                <a:gd name="connsiteX28" fmla="*/ 1955915 w 1955914"/>
                <a:gd name="connsiteY28" fmla="*/ 718941 h 1076377"/>
                <a:gd name="connsiteX29" fmla="*/ 1955915 w 1955914"/>
                <a:gd name="connsiteY29" fmla="*/ 759997 h 1076377"/>
                <a:gd name="connsiteX30" fmla="*/ 1673747 w 1955914"/>
                <a:gd name="connsiteY30" fmla="*/ 759997 h 1076377"/>
                <a:gd name="connsiteX31" fmla="*/ 1391578 w 1955914"/>
                <a:gd name="connsiteY31" fmla="*/ 759997 h 1076377"/>
                <a:gd name="connsiteX32" fmla="*/ 1387994 w 1955914"/>
                <a:gd name="connsiteY32" fmla="*/ 764763 h 1076377"/>
                <a:gd name="connsiteX33" fmla="*/ 1278573 w 1955914"/>
                <a:gd name="connsiteY33" fmla="*/ 922746 h 1076377"/>
                <a:gd name="connsiteX34" fmla="*/ 1171675 w 1955914"/>
                <a:gd name="connsiteY34" fmla="*/ 1076376 h 1076377"/>
                <a:gd name="connsiteX35" fmla="*/ 1142847 w 1955914"/>
                <a:gd name="connsiteY35" fmla="*/ 1027989 h 1076377"/>
                <a:gd name="connsiteX36" fmla="*/ 1065927 w 1955914"/>
                <a:gd name="connsiteY36" fmla="*/ 586808 h 1076377"/>
                <a:gd name="connsiteX37" fmla="*/ 945005 w 1955914"/>
                <a:gd name="connsiteY37" fmla="*/ 545655 h 1076377"/>
                <a:gd name="connsiteX38" fmla="*/ 894930 w 1955914"/>
                <a:gd name="connsiteY38" fmla="*/ 497592 h 1076377"/>
                <a:gd name="connsiteX39" fmla="*/ 860743 w 1955914"/>
                <a:gd name="connsiteY39" fmla="*/ 428948 h 1076377"/>
                <a:gd name="connsiteX40" fmla="*/ 852299 w 1955914"/>
                <a:gd name="connsiteY40" fmla="*/ 356771 h 1076377"/>
                <a:gd name="connsiteX41" fmla="*/ 890177 w 1955914"/>
                <a:gd name="connsiteY41" fmla="*/ 236442 h 1076377"/>
                <a:gd name="connsiteX42" fmla="*/ 947102 w 1955914"/>
                <a:gd name="connsiteY42" fmla="*/ 179476 h 1076377"/>
                <a:gd name="connsiteX43" fmla="*/ 1111987 w 1955914"/>
                <a:gd name="connsiteY43" fmla="*/ 135796 h 1076377"/>
                <a:gd name="connsiteX44" fmla="*/ 1237839 w 1955914"/>
                <a:gd name="connsiteY44" fmla="*/ 165406 h 1076377"/>
                <a:gd name="connsiteX45" fmla="*/ 1253599 w 1955914"/>
                <a:gd name="connsiteY45" fmla="*/ 172335 h 1076377"/>
                <a:gd name="connsiteX46" fmla="*/ 1253599 w 1955914"/>
                <a:gd name="connsiteY46" fmla="*/ 212301 h 1076377"/>
                <a:gd name="connsiteX47" fmla="*/ 1253599 w 1955914"/>
                <a:gd name="connsiteY47" fmla="*/ 252267 h 1076377"/>
                <a:gd name="connsiteX48" fmla="*/ 1231241 w 1955914"/>
                <a:gd name="connsiteY48" fmla="*/ 240995 h 1076377"/>
                <a:gd name="connsiteX49" fmla="*/ 1096178 w 1955914"/>
                <a:gd name="connsiteY49" fmla="*/ 209142 h 1076377"/>
                <a:gd name="connsiteX50" fmla="*/ 1021208 w 1955914"/>
                <a:gd name="connsiteY50" fmla="*/ 227755 h 1076377"/>
                <a:gd name="connsiteX51" fmla="*/ 941237 w 1955914"/>
                <a:gd name="connsiteY51" fmla="*/ 382582 h 1076377"/>
                <a:gd name="connsiteX52" fmla="*/ 1069330 w 1955914"/>
                <a:gd name="connsiteY52" fmla="*/ 511678 h 1076377"/>
                <a:gd name="connsiteX53" fmla="*/ 1106247 w 1955914"/>
                <a:gd name="connsiteY53" fmla="*/ 514136 h 1076377"/>
                <a:gd name="connsiteX54" fmla="*/ 1235491 w 1955914"/>
                <a:gd name="connsiteY54" fmla="*/ 478453 h 1076377"/>
                <a:gd name="connsiteX55" fmla="*/ 1257998 w 1955914"/>
                <a:gd name="connsiteY55" fmla="*/ 467186 h 1076377"/>
                <a:gd name="connsiteX56" fmla="*/ 1257998 w 1955914"/>
                <a:gd name="connsiteY56" fmla="*/ 507042 h 1076377"/>
                <a:gd name="connsiteX57" fmla="*/ 1257998 w 1955914"/>
                <a:gd name="connsiteY57" fmla="*/ 546898 h 1076377"/>
                <a:gd name="connsiteX58" fmla="*/ 1239304 w 1955914"/>
                <a:gd name="connsiteY58" fmla="*/ 555815 h 1076377"/>
                <a:gd name="connsiteX59" fmla="*/ 1124575 w 1955914"/>
                <a:gd name="connsiteY59" fmla="*/ 586938 h 1076377"/>
                <a:gd name="connsiteX60" fmla="*/ 1065927 w 1955914"/>
                <a:gd name="connsiteY60" fmla="*/ 586817 h 1076377"/>
                <a:gd name="connsiteX61" fmla="*/ 1389951 w 1955914"/>
                <a:gd name="connsiteY61" fmla="*/ 361902 h 1076377"/>
                <a:gd name="connsiteX62" fmla="*/ 1389951 w 1955914"/>
                <a:gd name="connsiteY62" fmla="*/ 141229 h 1076377"/>
                <a:gd name="connsiteX63" fmla="*/ 1428741 w 1955914"/>
                <a:gd name="connsiteY63" fmla="*/ 141229 h 1076377"/>
                <a:gd name="connsiteX64" fmla="*/ 1467532 w 1955914"/>
                <a:gd name="connsiteY64" fmla="*/ 141229 h 1076377"/>
                <a:gd name="connsiteX65" fmla="*/ 1539711 w 1955914"/>
                <a:gd name="connsiteY65" fmla="*/ 227738 h 1076377"/>
                <a:gd name="connsiteX66" fmla="*/ 1612720 w 1955914"/>
                <a:gd name="connsiteY66" fmla="*/ 314210 h 1076377"/>
                <a:gd name="connsiteX67" fmla="*/ 1685401 w 1955914"/>
                <a:gd name="connsiteY67" fmla="*/ 227738 h 1076377"/>
                <a:gd name="connsiteX68" fmla="*/ 1757233 w 1955914"/>
                <a:gd name="connsiteY68" fmla="*/ 141307 h 1076377"/>
                <a:gd name="connsiteX69" fmla="*/ 1795730 w 1955914"/>
                <a:gd name="connsiteY69" fmla="*/ 141272 h 1076377"/>
                <a:gd name="connsiteX70" fmla="*/ 1834209 w 1955914"/>
                <a:gd name="connsiteY70" fmla="*/ 141237 h 1076377"/>
                <a:gd name="connsiteX71" fmla="*/ 1834209 w 1955914"/>
                <a:gd name="connsiteY71" fmla="*/ 361911 h 1076377"/>
                <a:gd name="connsiteX72" fmla="*/ 1834209 w 1955914"/>
                <a:gd name="connsiteY72" fmla="*/ 582586 h 1076377"/>
                <a:gd name="connsiteX73" fmla="*/ 1791695 w 1955914"/>
                <a:gd name="connsiteY73" fmla="*/ 582586 h 1076377"/>
                <a:gd name="connsiteX74" fmla="*/ 1749181 w 1955914"/>
                <a:gd name="connsiteY74" fmla="*/ 582586 h 1076377"/>
                <a:gd name="connsiteX75" fmla="*/ 1749181 w 1955914"/>
                <a:gd name="connsiteY75" fmla="*/ 427037 h 1076377"/>
                <a:gd name="connsiteX76" fmla="*/ 1747466 w 1955914"/>
                <a:gd name="connsiteY76" fmla="*/ 272062 h 1076377"/>
                <a:gd name="connsiteX77" fmla="*/ 1682526 w 1955914"/>
                <a:gd name="connsiteY77" fmla="*/ 349530 h 1076377"/>
                <a:gd name="connsiteX78" fmla="*/ 1619301 w 1955914"/>
                <a:gd name="connsiteY78" fmla="*/ 426428 h 1076377"/>
                <a:gd name="connsiteX79" fmla="*/ 1612235 w 1955914"/>
                <a:gd name="connsiteY79" fmla="*/ 426428 h 1076377"/>
                <a:gd name="connsiteX80" fmla="*/ 1605170 w 1955914"/>
                <a:gd name="connsiteY80" fmla="*/ 426428 h 1076377"/>
                <a:gd name="connsiteX81" fmla="*/ 1541841 w 1955914"/>
                <a:gd name="connsiteY81" fmla="*/ 349449 h 1076377"/>
                <a:gd name="connsiteX82" fmla="*/ 1477109 w 1955914"/>
                <a:gd name="connsiteY82" fmla="*/ 272469 h 1076377"/>
                <a:gd name="connsiteX83" fmla="*/ 1475360 w 1955914"/>
                <a:gd name="connsiteY83" fmla="*/ 427528 h 1076377"/>
                <a:gd name="connsiteX84" fmla="*/ 1474979 w 1955914"/>
                <a:gd name="connsiteY84" fmla="*/ 582586 h 1076377"/>
                <a:gd name="connsiteX85" fmla="*/ 1432465 w 1955914"/>
                <a:gd name="connsiteY85" fmla="*/ 582586 h 1076377"/>
                <a:gd name="connsiteX86" fmla="*/ 1389951 w 1955914"/>
                <a:gd name="connsiteY86" fmla="*/ 582586 h 107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955914" h="1076377">
                  <a:moveTo>
                    <a:pt x="1142847" y="1027971"/>
                  </a:moveTo>
                  <a:cubicBezTo>
                    <a:pt x="1127569" y="1001146"/>
                    <a:pt x="1093529" y="941381"/>
                    <a:pt x="1067201" y="895141"/>
                  </a:cubicBezTo>
                  <a:lnTo>
                    <a:pt x="1019329" y="811096"/>
                  </a:lnTo>
                  <a:lnTo>
                    <a:pt x="951357" y="885807"/>
                  </a:lnTo>
                  <a:cubicBezTo>
                    <a:pt x="913973" y="926902"/>
                    <a:pt x="883054" y="960327"/>
                    <a:pt x="882652" y="960084"/>
                  </a:cubicBezTo>
                  <a:cubicBezTo>
                    <a:pt x="882249" y="959842"/>
                    <a:pt x="803074" y="785797"/>
                    <a:pt x="706709" y="573315"/>
                  </a:cubicBezTo>
                  <a:cubicBezTo>
                    <a:pt x="610341" y="360834"/>
                    <a:pt x="531175" y="187291"/>
                    <a:pt x="530782" y="187671"/>
                  </a:cubicBezTo>
                  <a:cubicBezTo>
                    <a:pt x="530389" y="188048"/>
                    <a:pt x="463975" y="315820"/>
                    <a:pt x="383194" y="471611"/>
                  </a:cubicBezTo>
                  <a:lnTo>
                    <a:pt x="236321" y="754864"/>
                  </a:lnTo>
                  <a:lnTo>
                    <a:pt x="118159" y="755240"/>
                  </a:lnTo>
                  <a:lnTo>
                    <a:pt x="0" y="755615"/>
                  </a:lnTo>
                  <a:lnTo>
                    <a:pt x="0" y="714550"/>
                  </a:lnTo>
                  <a:lnTo>
                    <a:pt x="0" y="673487"/>
                  </a:lnTo>
                  <a:lnTo>
                    <a:pt x="92862" y="673487"/>
                  </a:lnTo>
                  <a:lnTo>
                    <a:pt x="185726" y="673487"/>
                  </a:lnTo>
                  <a:lnTo>
                    <a:pt x="360250" y="336876"/>
                  </a:lnTo>
                  <a:cubicBezTo>
                    <a:pt x="456238" y="151741"/>
                    <a:pt x="535254" y="146"/>
                    <a:pt x="535842" y="1"/>
                  </a:cubicBezTo>
                  <a:cubicBezTo>
                    <a:pt x="536429" y="-138"/>
                    <a:pt x="549641" y="27777"/>
                    <a:pt x="565199" y="62052"/>
                  </a:cubicBezTo>
                  <a:cubicBezTo>
                    <a:pt x="580758" y="96326"/>
                    <a:pt x="663540" y="278766"/>
                    <a:pt x="749160" y="467475"/>
                  </a:cubicBezTo>
                  <a:cubicBezTo>
                    <a:pt x="834780" y="656185"/>
                    <a:pt x="905284" y="811009"/>
                    <a:pt x="905839" y="811512"/>
                  </a:cubicBezTo>
                  <a:cubicBezTo>
                    <a:pt x="906391" y="812031"/>
                    <a:pt x="935529" y="780870"/>
                    <a:pt x="970588" y="742273"/>
                  </a:cubicBezTo>
                  <a:cubicBezTo>
                    <a:pt x="1005649" y="703676"/>
                    <a:pt x="1034775" y="672575"/>
                    <a:pt x="1035313" y="673158"/>
                  </a:cubicBezTo>
                  <a:cubicBezTo>
                    <a:pt x="1035852" y="673742"/>
                    <a:pt x="1067795" y="729645"/>
                    <a:pt x="1106297" y="797387"/>
                  </a:cubicBezTo>
                  <a:cubicBezTo>
                    <a:pt x="1144798" y="865129"/>
                    <a:pt x="1176764" y="921084"/>
                    <a:pt x="1177331" y="921724"/>
                  </a:cubicBezTo>
                  <a:cubicBezTo>
                    <a:pt x="1177899" y="922348"/>
                    <a:pt x="1216456" y="867761"/>
                    <a:pt x="1263013" y="800376"/>
                  </a:cubicBezTo>
                  <a:lnTo>
                    <a:pt x="1347662" y="677886"/>
                  </a:lnTo>
                  <a:lnTo>
                    <a:pt x="1651788" y="677886"/>
                  </a:lnTo>
                  <a:lnTo>
                    <a:pt x="1955915" y="677886"/>
                  </a:lnTo>
                  <a:lnTo>
                    <a:pt x="1955915" y="718941"/>
                  </a:lnTo>
                  <a:lnTo>
                    <a:pt x="1955915" y="759997"/>
                  </a:lnTo>
                  <a:lnTo>
                    <a:pt x="1673747" y="759997"/>
                  </a:lnTo>
                  <a:lnTo>
                    <a:pt x="1391578" y="759997"/>
                  </a:lnTo>
                  <a:lnTo>
                    <a:pt x="1387994" y="764763"/>
                  </a:lnTo>
                  <a:cubicBezTo>
                    <a:pt x="1386020" y="767383"/>
                    <a:pt x="1336787" y="838476"/>
                    <a:pt x="1278573" y="922746"/>
                  </a:cubicBezTo>
                  <a:cubicBezTo>
                    <a:pt x="1220357" y="1007034"/>
                    <a:pt x="1172253" y="1076151"/>
                    <a:pt x="1171675" y="1076376"/>
                  </a:cubicBezTo>
                  <a:cubicBezTo>
                    <a:pt x="1171096" y="1076584"/>
                    <a:pt x="1158122" y="1054815"/>
                    <a:pt x="1142847" y="1027989"/>
                  </a:cubicBezTo>
                  <a:close/>
                  <a:moveTo>
                    <a:pt x="1065927" y="586808"/>
                  </a:moveTo>
                  <a:cubicBezTo>
                    <a:pt x="1022107" y="582937"/>
                    <a:pt x="978781" y="568191"/>
                    <a:pt x="945005" y="545655"/>
                  </a:cubicBezTo>
                  <a:cubicBezTo>
                    <a:pt x="929963" y="535619"/>
                    <a:pt x="906971" y="513550"/>
                    <a:pt x="894930" y="497592"/>
                  </a:cubicBezTo>
                  <a:cubicBezTo>
                    <a:pt x="882957" y="481723"/>
                    <a:pt x="866485" y="448647"/>
                    <a:pt x="860743" y="428948"/>
                  </a:cubicBezTo>
                  <a:cubicBezTo>
                    <a:pt x="853968" y="405701"/>
                    <a:pt x="851383" y="383605"/>
                    <a:pt x="852299" y="356771"/>
                  </a:cubicBezTo>
                  <a:cubicBezTo>
                    <a:pt x="853859" y="311058"/>
                    <a:pt x="865877" y="272878"/>
                    <a:pt x="890177" y="236442"/>
                  </a:cubicBezTo>
                  <a:cubicBezTo>
                    <a:pt x="902501" y="217964"/>
                    <a:pt x="928881" y="191564"/>
                    <a:pt x="947102" y="179476"/>
                  </a:cubicBezTo>
                  <a:cubicBezTo>
                    <a:pt x="995095" y="147635"/>
                    <a:pt x="1047454" y="133764"/>
                    <a:pt x="1111987" y="135796"/>
                  </a:cubicBezTo>
                  <a:cubicBezTo>
                    <a:pt x="1158543" y="137263"/>
                    <a:pt x="1191391" y="144992"/>
                    <a:pt x="1237839" y="165406"/>
                  </a:cubicBezTo>
                  <a:lnTo>
                    <a:pt x="1253599" y="172335"/>
                  </a:lnTo>
                  <a:lnTo>
                    <a:pt x="1253599" y="212301"/>
                  </a:lnTo>
                  <a:lnTo>
                    <a:pt x="1253599" y="252267"/>
                  </a:lnTo>
                  <a:lnTo>
                    <a:pt x="1231241" y="240995"/>
                  </a:lnTo>
                  <a:cubicBezTo>
                    <a:pt x="1182432" y="216391"/>
                    <a:pt x="1143203" y="207140"/>
                    <a:pt x="1096178" y="209142"/>
                  </a:cubicBezTo>
                  <a:cubicBezTo>
                    <a:pt x="1065779" y="210437"/>
                    <a:pt x="1046867" y="215132"/>
                    <a:pt x="1021208" y="227755"/>
                  </a:cubicBezTo>
                  <a:cubicBezTo>
                    <a:pt x="964653" y="255575"/>
                    <a:pt x="932994" y="316870"/>
                    <a:pt x="941237" y="382582"/>
                  </a:cubicBezTo>
                  <a:cubicBezTo>
                    <a:pt x="949715" y="450162"/>
                    <a:pt x="997712" y="498536"/>
                    <a:pt x="1069330" y="511678"/>
                  </a:cubicBezTo>
                  <a:cubicBezTo>
                    <a:pt x="1078359" y="513336"/>
                    <a:pt x="1090509" y="514144"/>
                    <a:pt x="1106247" y="514136"/>
                  </a:cubicBezTo>
                  <a:cubicBezTo>
                    <a:pt x="1150445" y="514118"/>
                    <a:pt x="1181246" y="505610"/>
                    <a:pt x="1235491" y="478453"/>
                  </a:cubicBezTo>
                  <a:lnTo>
                    <a:pt x="1257998" y="467186"/>
                  </a:lnTo>
                  <a:lnTo>
                    <a:pt x="1257998" y="507042"/>
                  </a:lnTo>
                  <a:lnTo>
                    <a:pt x="1257998" y="546898"/>
                  </a:lnTo>
                  <a:lnTo>
                    <a:pt x="1239304" y="555815"/>
                  </a:lnTo>
                  <a:cubicBezTo>
                    <a:pt x="1197919" y="575556"/>
                    <a:pt x="1168097" y="583646"/>
                    <a:pt x="1124575" y="586938"/>
                  </a:cubicBezTo>
                  <a:cubicBezTo>
                    <a:pt x="1102184" y="588632"/>
                    <a:pt x="1086162" y="588595"/>
                    <a:pt x="1065927" y="586817"/>
                  </a:cubicBezTo>
                  <a:close/>
                  <a:moveTo>
                    <a:pt x="1389951" y="361902"/>
                  </a:moveTo>
                  <a:lnTo>
                    <a:pt x="1389951" y="141229"/>
                  </a:lnTo>
                  <a:lnTo>
                    <a:pt x="1428741" y="141229"/>
                  </a:lnTo>
                  <a:lnTo>
                    <a:pt x="1467532" y="141229"/>
                  </a:lnTo>
                  <a:lnTo>
                    <a:pt x="1539711" y="227738"/>
                  </a:lnTo>
                  <a:cubicBezTo>
                    <a:pt x="1579402" y="275320"/>
                    <a:pt x="1612270" y="314232"/>
                    <a:pt x="1612720" y="314210"/>
                  </a:cubicBezTo>
                  <a:cubicBezTo>
                    <a:pt x="1613171" y="314192"/>
                    <a:pt x="1645883" y="275277"/>
                    <a:pt x="1685401" y="227738"/>
                  </a:cubicBezTo>
                  <a:lnTo>
                    <a:pt x="1757233" y="141307"/>
                  </a:lnTo>
                  <a:lnTo>
                    <a:pt x="1795730" y="141272"/>
                  </a:lnTo>
                  <a:lnTo>
                    <a:pt x="1834209" y="141237"/>
                  </a:lnTo>
                  <a:lnTo>
                    <a:pt x="1834209" y="361911"/>
                  </a:lnTo>
                  <a:lnTo>
                    <a:pt x="1834209" y="582586"/>
                  </a:lnTo>
                  <a:lnTo>
                    <a:pt x="1791695" y="582586"/>
                  </a:lnTo>
                  <a:lnTo>
                    <a:pt x="1749181" y="582586"/>
                  </a:lnTo>
                  <a:lnTo>
                    <a:pt x="1749181" y="427037"/>
                  </a:lnTo>
                  <a:cubicBezTo>
                    <a:pt x="1749181" y="309045"/>
                    <a:pt x="1748765" y="271629"/>
                    <a:pt x="1747466" y="272062"/>
                  </a:cubicBezTo>
                  <a:cubicBezTo>
                    <a:pt x="1746514" y="272376"/>
                    <a:pt x="1717300" y="307237"/>
                    <a:pt x="1682526" y="349530"/>
                  </a:cubicBezTo>
                  <a:lnTo>
                    <a:pt x="1619301" y="426428"/>
                  </a:lnTo>
                  <a:lnTo>
                    <a:pt x="1612235" y="426428"/>
                  </a:lnTo>
                  <a:lnTo>
                    <a:pt x="1605170" y="426428"/>
                  </a:lnTo>
                  <a:lnTo>
                    <a:pt x="1541841" y="349449"/>
                  </a:lnTo>
                  <a:cubicBezTo>
                    <a:pt x="1506998" y="307109"/>
                    <a:pt x="1477871" y="272469"/>
                    <a:pt x="1477109" y="272469"/>
                  </a:cubicBezTo>
                  <a:cubicBezTo>
                    <a:pt x="1476260" y="272469"/>
                    <a:pt x="1475585" y="331881"/>
                    <a:pt x="1475360" y="427528"/>
                  </a:cubicBezTo>
                  <a:lnTo>
                    <a:pt x="1474979" y="582586"/>
                  </a:lnTo>
                  <a:lnTo>
                    <a:pt x="1432465" y="582586"/>
                  </a:lnTo>
                  <a:lnTo>
                    <a:pt x="1389951" y="582586"/>
                  </a:lnTo>
                  <a:close/>
                </a:path>
              </a:pathLst>
            </a:custGeom>
            <a:solidFill>
              <a:srgbClr val="012057"/>
            </a:solidFill>
            <a:ln w="17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DFA50D-56B7-5760-90DF-C9458833C8BE}"/>
                </a:ext>
              </a:extLst>
            </p:cNvPr>
            <p:cNvSpPr txBox="1"/>
            <p:nvPr/>
          </p:nvSpPr>
          <p:spPr>
            <a:xfrm>
              <a:off x="6522327" y="3734946"/>
              <a:ext cx="2348041" cy="52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CDT in ‘Advanced</a:t>
              </a:r>
            </a:p>
            <a:p>
              <a:pPr algn="ctr"/>
              <a:r>
                <a:rPr lang="en-US" sz="1200" err="1"/>
                <a:t>Characterisation</a:t>
              </a:r>
              <a:r>
                <a:rPr lang="en-US" sz="1200"/>
                <a:t> of Materials’</a:t>
              </a:r>
              <a:endParaRPr lang="en-GB" sz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B970BA-5238-A2B6-0DCB-491A8349E201}"/>
              </a:ext>
            </a:extLst>
          </p:cNvPr>
          <p:cNvGrpSpPr/>
          <p:nvPr/>
        </p:nvGrpSpPr>
        <p:grpSpPr>
          <a:xfrm>
            <a:off x="1355867" y="1777601"/>
            <a:ext cx="1843453" cy="1915131"/>
            <a:chOff x="1043447" y="2239081"/>
            <a:chExt cx="1843453" cy="1915131"/>
          </a:xfrm>
        </p:grpSpPr>
        <p:pic>
          <p:nvPicPr>
            <p:cNvPr id="20" name="Picture 19" descr="A person wearing glasses and a black shirt&#10;&#10;Description automatically generated with medium confidence">
              <a:extLst>
                <a:ext uri="{FF2B5EF4-FFF2-40B4-BE49-F238E27FC236}">
                  <a16:creationId xmlns:a16="http://schemas.microsoft.com/office/drawing/2014/main" id="{27D94425-236D-A67D-8228-DEC688FF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301" y="2239081"/>
              <a:ext cx="1494883" cy="156191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C50388-38DD-A131-C195-5DE08E5CABE8}"/>
                </a:ext>
              </a:extLst>
            </p:cNvPr>
            <p:cNvSpPr txBox="1"/>
            <p:nvPr/>
          </p:nvSpPr>
          <p:spPr>
            <a:xfrm>
              <a:off x="1043447" y="3846435"/>
              <a:ext cx="18434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Dr Victor Chang Lee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656821-7B3A-1843-0ACD-F7FEFE041E3F}"/>
              </a:ext>
            </a:extLst>
          </p:cNvPr>
          <p:cNvGrpSpPr/>
          <p:nvPr/>
        </p:nvGrpSpPr>
        <p:grpSpPr>
          <a:xfrm>
            <a:off x="1461670" y="4219832"/>
            <a:ext cx="1568058" cy="1802661"/>
            <a:chOff x="1198814" y="4383321"/>
            <a:chExt cx="1568058" cy="1802661"/>
          </a:xfrm>
        </p:grpSpPr>
        <p:pic>
          <p:nvPicPr>
            <p:cNvPr id="23" name="Picture 22" descr="A person smiling in front of a blue container&#10;&#10;Description automatically generated with low confidence">
              <a:extLst>
                <a:ext uri="{FF2B5EF4-FFF2-40B4-BE49-F238E27FC236}">
                  <a16:creationId xmlns:a16="http://schemas.microsoft.com/office/drawing/2014/main" id="{4944F69E-D796-8D0D-2D7D-4FBA5C6E4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650" y="4383321"/>
              <a:ext cx="1494884" cy="149488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768D0C-715A-5961-054F-CEE2D4625AA0}"/>
                </a:ext>
              </a:extLst>
            </p:cNvPr>
            <p:cNvSpPr txBox="1"/>
            <p:nvPr/>
          </p:nvSpPr>
          <p:spPr>
            <a:xfrm>
              <a:off x="1198814" y="5878205"/>
              <a:ext cx="1568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Dr Bruno Camino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37EC28-B3F3-00BD-6450-E0A340CB942F}"/>
              </a:ext>
            </a:extLst>
          </p:cNvPr>
          <p:cNvGrpSpPr/>
          <p:nvPr/>
        </p:nvGrpSpPr>
        <p:grpSpPr>
          <a:xfrm>
            <a:off x="4685762" y="4963473"/>
            <a:ext cx="3220572" cy="1073136"/>
            <a:chOff x="3444284" y="5208979"/>
            <a:chExt cx="3220572" cy="107313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B444C07-E2D2-B059-27E8-411D1F95C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44284" y="5208979"/>
              <a:ext cx="3220572" cy="5499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3DA552-2AAB-7775-E712-A3CE783725AB}"/>
                </a:ext>
              </a:extLst>
            </p:cNvPr>
            <p:cNvSpPr txBox="1"/>
            <p:nvPr/>
          </p:nvSpPr>
          <p:spPr>
            <a:xfrm>
              <a:off x="3794449" y="5758895"/>
              <a:ext cx="2520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Dr Tim Noakes, Dr Lee Jones, </a:t>
              </a:r>
            </a:p>
            <a:p>
              <a:r>
                <a:rPr lang="en-GB" sz="1400" dirty="0"/>
                <a:t>Chris Benjamin, Hugh Churn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826078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A7A0A-A857-FDD6-F3E5-4DAEF33A3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DFF7-54F1-FF60-D9E4-DA429EE5B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3B254-CB28-4EDB-E754-B03D738C05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5789613"/>
            <a:ext cx="7506208" cy="739775"/>
          </a:xfrm>
        </p:spPr>
        <p:txBody>
          <a:bodyPr/>
          <a:lstStyle/>
          <a:p>
            <a:r>
              <a:rPr lang="en-GB" dirty="0" err="1"/>
              <a:t>OptaDOS</a:t>
            </a:r>
            <a:r>
              <a:rPr lang="en-GB" dirty="0"/>
              <a:t> Photoemission – The Good, The Bad and The Interesting</a:t>
            </a:r>
          </a:p>
          <a:p>
            <a:fld id="{0DE26A2F-2E9A-417E-A576-B7D5E99E436D}" type="datetime1">
              <a:rPr lang="en-GB" smtClean="0"/>
              <a:t>18/09/2024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5686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0524-4ACD-E746-7838-3294AB24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Cu(110) 16L slab</a:t>
            </a:r>
          </a:p>
        </p:txBody>
      </p:sp>
      <p:pic>
        <p:nvPicPr>
          <p:cNvPr id="9" name="Content Placeholder 8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A944DD4-14D0-6FDA-7A3B-6C4F01DDF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" y="1608809"/>
            <a:ext cx="11541125" cy="44388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95C1C-B668-6C44-F552-9E70CC1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3013-AA3D-9426-F6D0-69693915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136F-7B8B-3591-AE01-BF7C168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19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1CB350-B5DA-6F55-F1F1-D7FC386A179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MTE near Threshold</a:t>
            </a:r>
          </a:p>
        </p:txBody>
      </p:sp>
    </p:spTree>
    <p:extLst>
      <p:ext uri="{BB962C8B-B14F-4D97-AF65-F5344CB8AC3E}">
        <p14:creationId xmlns:p14="http://schemas.microsoft.com/office/powerpoint/2010/main" val="53929508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63A2-AAAF-5E1B-72C6-96C01B41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OptaDOS</a:t>
            </a:r>
            <a:r>
              <a:rPr lang="en-GB" dirty="0"/>
              <a:t> Program Suite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C4780-AE83-48F9-9973-538CBD35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33F8-0E55-4238-98E3-E56997641DEC}" type="datetime1">
              <a:rPr lang="en-GB" smtClean="0"/>
              <a:t>18/09/2024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B75BB-3FE8-29B8-DAE0-67AB9599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Felix Mildner - EWPAA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E6CAF-16B7-A79E-A204-5122CD74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5357310-6449-02D7-69E9-F66412DB6EF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From Optics to Photoemission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E6EA6-2650-5E66-8A4A-E4E4123DC311}"/>
              </a:ext>
            </a:extLst>
          </p:cNvPr>
          <p:cNvSpPr txBox="1"/>
          <p:nvPr/>
        </p:nvSpPr>
        <p:spPr>
          <a:xfrm>
            <a:off x="5936755" y="6000672"/>
            <a:ext cx="6013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Andrew J. Morris, R. J. Nicholls, C. J. Pickard and Jonathan R. Yates, The </a:t>
            </a:r>
            <a:r>
              <a:rPr lang="en-US" sz="800" i="1" dirty="0" err="1"/>
              <a:t>OptaDOS</a:t>
            </a:r>
            <a:r>
              <a:rPr lang="en-US" sz="800" i="1" dirty="0"/>
              <a:t> code, Comp. Phys. Comm. (2012).</a:t>
            </a:r>
          </a:p>
          <a:p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R. J. Nicholls, A. J. Morris, C. J. Pickard and J. R. Yates, </a:t>
            </a:r>
            <a:r>
              <a:rPr kumimoji="0" lang="en-US" alt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OptaDOS</a:t>
            </a:r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</a:t>
            </a:r>
            <a:r>
              <a:rPr kumimoji="0" lang="en-US" altLang="en-US" sz="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Accepted for publication in Journal of Physics: Conf. Sers.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GB" sz="800" dirty="0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D8ED48F-9393-1AD3-C876-BD534E9BA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0"/>
          <a:stretch/>
        </p:blipFill>
        <p:spPr>
          <a:xfrm>
            <a:off x="6032251" y="343126"/>
            <a:ext cx="5567193" cy="2758281"/>
          </a:xfrm>
          <a:prstGeom prst="rect">
            <a:avLst/>
          </a:prstGeom>
        </p:spPr>
      </p:pic>
      <p:pic>
        <p:nvPicPr>
          <p:cNvPr id="10" name="Content Placeholder 9" descr="A graph of energy&#10;&#10;Description automatically generated with low confidence">
            <a:extLst>
              <a:ext uri="{FF2B5EF4-FFF2-40B4-BE49-F238E27FC236}">
                <a16:creationId xmlns:a16="http://schemas.microsoft.com/office/drawing/2014/main" id="{7A1BAC9D-36BA-B839-862E-2CF98FB0F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7" t="3935" r="9667" b="5155"/>
          <a:stretch/>
        </p:blipFill>
        <p:spPr>
          <a:xfrm>
            <a:off x="3746529" y="3803168"/>
            <a:ext cx="2668589" cy="21071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AB04DC-4557-9ABE-EA3F-287700BA78DE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3263995" y="4856743"/>
            <a:ext cx="482534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diagram, line, drawing&#10;&#10;Description automatically generated">
            <a:extLst>
              <a:ext uri="{FF2B5EF4-FFF2-40B4-BE49-F238E27FC236}">
                <a16:creationId xmlns:a16="http://schemas.microsoft.com/office/drawing/2014/main" id="{74FA7363-7973-DD50-28B5-823DA4D5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58" y="3831897"/>
            <a:ext cx="3074537" cy="2049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FB5402-3987-1B4A-E2FF-2C7CF12CB76F}"/>
              </a:ext>
            </a:extLst>
          </p:cNvPr>
          <p:cNvSpPr txBox="1"/>
          <p:nvPr/>
        </p:nvSpPr>
        <p:spPr>
          <a:xfrm>
            <a:off x="673932" y="1829811"/>
            <a:ext cx="5610955" cy="20869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calculate DOS, PDOS and optical properties</a:t>
            </a:r>
          </a:p>
          <a:p>
            <a:pPr algn="l">
              <a:lnSpc>
                <a:spcPct val="105000"/>
              </a:lnSpc>
            </a:pPr>
            <a:endParaRPr lang="en-GB" sz="1600" dirty="0"/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Open source program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Photoemission part under active development</a:t>
            </a:r>
          </a:p>
          <a:p>
            <a:pPr marL="742927" lvl="1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release in the next version of </a:t>
            </a:r>
            <a:r>
              <a:rPr lang="en-GB" sz="1600" dirty="0" err="1"/>
              <a:t>OptaDOS</a:t>
            </a:r>
            <a:endParaRPr lang="en-GB" sz="1600" dirty="0"/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A7D657-0A7E-BA5E-246A-2FE48F3AE772}"/>
              </a:ext>
            </a:extLst>
          </p:cNvPr>
          <p:cNvGrpSpPr/>
          <p:nvPr/>
        </p:nvGrpSpPr>
        <p:grpSpPr>
          <a:xfrm>
            <a:off x="7525972" y="3916727"/>
            <a:ext cx="1417375" cy="1453749"/>
            <a:chOff x="1009653" y="2239081"/>
            <a:chExt cx="1911038" cy="1960080"/>
          </a:xfrm>
        </p:grpSpPr>
        <p:pic>
          <p:nvPicPr>
            <p:cNvPr id="16" name="Picture 15" descr="A person wearing glasses and a black shirt&#10;&#10;Description automatically generated with medium confidence">
              <a:extLst>
                <a:ext uri="{FF2B5EF4-FFF2-40B4-BE49-F238E27FC236}">
                  <a16:creationId xmlns:a16="http://schemas.microsoft.com/office/drawing/2014/main" id="{5B42ED7D-3FE9-338B-C70A-CE6765D8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5301" y="2239081"/>
              <a:ext cx="1494883" cy="156191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B855C5-7A43-45D6-EDA4-198C3CBEA7E0}"/>
                </a:ext>
              </a:extLst>
            </p:cNvPr>
            <p:cNvSpPr txBox="1"/>
            <p:nvPr/>
          </p:nvSpPr>
          <p:spPr>
            <a:xfrm>
              <a:off x="1009653" y="3846434"/>
              <a:ext cx="1911038" cy="352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Dr Victor Chang Lee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6C4435-9763-D03B-09EB-BAEB878D094A}"/>
              </a:ext>
            </a:extLst>
          </p:cNvPr>
          <p:cNvGrpSpPr/>
          <p:nvPr/>
        </p:nvGrpSpPr>
        <p:grpSpPr>
          <a:xfrm>
            <a:off x="9418174" y="3916727"/>
            <a:ext cx="1547436" cy="1453749"/>
            <a:chOff x="8908032" y="226634"/>
            <a:chExt cx="1547436" cy="1453749"/>
          </a:xfrm>
        </p:grpSpPr>
        <p:pic>
          <p:nvPicPr>
            <p:cNvPr id="19" name="Picture 18" descr="A person smiling in front of a blue container&#10;&#10;Description automatically generated with low confidence">
              <a:extLst>
                <a:ext uri="{FF2B5EF4-FFF2-40B4-BE49-F238E27FC236}">
                  <a16:creationId xmlns:a16="http://schemas.microsoft.com/office/drawing/2014/main" id="{C1A05E12-2171-AF9D-17F1-826589500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2530" y="226634"/>
              <a:ext cx="1158441" cy="11584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7940DC-2920-67A1-C0F2-96542064681E}"/>
                </a:ext>
              </a:extLst>
            </p:cNvPr>
            <p:cNvSpPr txBox="1"/>
            <p:nvPr/>
          </p:nvSpPr>
          <p:spPr>
            <a:xfrm>
              <a:off x="8908032" y="1418773"/>
              <a:ext cx="15474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/>
                <a:t>Dr Bruno Camino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1152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0524-4ACD-E746-7838-3294AB24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Cu(110) 16L slab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944DD4-14D0-6FDA-7A3B-6C4F01DDF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38" y="1608809"/>
            <a:ext cx="11541125" cy="44388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95C1C-B668-6C44-F552-9E70CC1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3013-AA3D-9426-F6D0-69693915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136F-7B8B-3591-AE01-BF7C168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20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1CB350-B5DA-6F55-F1F1-D7FC386A179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MTE near Threshold</a:t>
            </a:r>
          </a:p>
        </p:txBody>
      </p:sp>
    </p:spTree>
    <p:extLst>
      <p:ext uri="{BB962C8B-B14F-4D97-AF65-F5344CB8AC3E}">
        <p14:creationId xmlns:p14="http://schemas.microsoft.com/office/powerpoint/2010/main" val="21975730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0524-4ACD-E746-7838-3294AB24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Cu(110) 16L slab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944DD4-14D0-6FDA-7A3B-6C4F01DDF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38" y="1608809"/>
            <a:ext cx="11541125" cy="44388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95C1C-B668-6C44-F552-9E70CC1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3013-AA3D-9426-F6D0-69693915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136F-7B8B-3591-AE01-BF7C168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21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1CB350-B5DA-6F55-F1F1-D7FC386A179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MTE near Threshold</a:t>
            </a:r>
          </a:p>
        </p:txBody>
      </p:sp>
    </p:spTree>
    <p:extLst>
      <p:ext uri="{BB962C8B-B14F-4D97-AF65-F5344CB8AC3E}">
        <p14:creationId xmlns:p14="http://schemas.microsoft.com/office/powerpoint/2010/main" val="106176801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FF3F-FFB6-D12E-EDB7-951E8C50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Cu(110) 16 layer slab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4B60F-A57C-22B3-25D1-E64024D7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C43DE-E3AD-E871-D564-5C8FCDEB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53E75-6113-506F-EB66-BA1C908D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96D086F-B539-661E-C05E-98EDD623AC7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 descr="A diagram of a wave graph&#10;&#10;Description automatically generated">
            <a:extLst>
              <a:ext uri="{FF2B5EF4-FFF2-40B4-BE49-F238E27FC236}">
                <a16:creationId xmlns:a16="http://schemas.microsoft.com/office/drawing/2014/main" id="{561B6054-2980-9A41-3E61-DF02CAD97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04" y="933277"/>
            <a:ext cx="7956791" cy="530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3816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FF3F-FFB6-D12E-EDB7-951E8C50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Cu(110) 16 layer slab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4B60F-A57C-22B3-25D1-E64024D7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C43DE-E3AD-E871-D564-5C8FCDEB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53E75-6113-506F-EB66-BA1C908D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23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96D086F-B539-661E-C05E-98EDD623AC7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6281AF-DAD8-E0EF-EC4B-9661E47BFF27}"/>
              </a:ext>
            </a:extLst>
          </p:cNvPr>
          <p:cNvGrpSpPr/>
          <p:nvPr/>
        </p:nvGrpSpPr>
        <p:grpSpPr>
          <a:xfrm>
            <a:off x="776920" y="805979"/>
            <a:ext cx="3968816" cy="5456481"/>
            <a:chOff x="310576" y="903438"/>
            <a:chExt cx="3968816" cy="5456481"/>
          </a:xfrm>
        </p:grpSpPr>
        <p:pic>
          <p:nvPicPr>
            <p:cNvPr id="9" name="Picture 8" descr="A diagram of a wave graph&#10;&#10;Description automatically generated">
              <a:extLst>
                <a:ext uri="{FF2B5EF4-FFF2-40B4-BE49-F238E27FC236}">
                  <a16:creationId xmlns:a16="http://schemas.microsoft.com/office/drawing/2014/main" id="{561B6054-2980-9A41-3E61-DF02CAD97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9" t="3772" r="43485" b="13852"/>
            <a:stretch/>
          </p:blipFill>
          <p:spPr>
            <a:xfrm>
              <a:off x="1802034" y="1119675"/>
              <a:ext cx="1483568" cy="4912308"/>
            </a:xfrm>
            <a:prstGeom prst="rect">
              <a:avLst/>
            </a:prstGeom>
          </p:spPr>
        </p:pic>
        <p:pic>
          <p:nvPicPr>
            <p:cNvPr id="3" name="Picture 2" descr="A diagram of a wave graph&#10;&#10;Description automatically generated">
              <a:extLst>
                <a:ext uri="{FF2B5EF4-FFF2-40B4-BE49-F238E27FC236}">
                  <a16:creationId xmlns:a16="http://schemas.microsoft.com/office/drawing/2014/main" id="{975C3BE6-149D-2607-2C42-3CFFF03EC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3" t="3984" r="73741" b="13695"/>
            <a:stretch/>
          </p:blipFill>
          <p:spPr>
            <a:xfrm>
              <a:off x="3285601" y="1132605"/>
              <a:ext cx="860441" cy="4910809"/>
            </a:xfrm>
            <a:prstGeom prst="rect">
              <a:avLst/>
            </a:prstGeom>
          </p:spPr>
        </p:pic>
        <p:pic>
          <p:nvPicPr>
            <p:cNvPr id="8" name="Picture 7" descr="A diagram of a wave graph&#10;&#10;Description automatically generated">
              <a:extLst>
                <a:ext uri="{FF2B5EF4-FFF2-40B4-BE49-F238E27FC236}">
                  <a16:creationId xmlns:a16="http://schemas.microsoft.com/office/drawing/2014/main" id="{50FF4534-FCA4-9D27-E7E7-017E6E2E0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9" t="86516" r="81864" b="8277"/>
            <a:stretch/>
          </p:blipFill>
          <p:spPr>
            <a:xfrm>
              <a:off x="3158601" y="6084734"/>
              <a:ext cx="218583" cy="275185"/>
            </a:xfrm>
            <a:prstGeom prst="rect">
              <a:avLst/>
            </a:prstGeom>
          </p:spPr>
        </p:pic>
        <p:pic>
          <p:nvPicPr>
            <p:cNvPr id="10" name="Picture 9" descr="A diagram of a wave graph&#10;&#10;Description automatically generated">
              <a:extLst>
                <a:ext uri="{FF2B5EF4-FFF2-40B4-BE49-F238E27FC236}">
                  <a16:creationId xmlns:a16="http://schemas.microsoft.com/office/drawing/2014/main" id="{4AD5A8D4-D62D-003F-BB87-02B2CED26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24" b="10909"/>
            <a:stretch/>
          </p:blipFill>
          <p:spPr>
            <a:xfrm>
              <a:off x="310576" y="903438"/>
              <a:ext cx="1489339" cy="5304527"/>
            </a:xfrm>
            <a:prstGeom prst="rect">
              <a:avLst/>
            </a:prstGeom>
          </p:spPr>
        </p:pic>
        <p:pic>
          <p:nvPicPr>
            <p:cNvPr id="11" name="Picture 10" descr="A diagram of a wave graph&#10;&#10;Description automatically generated">
              <a:extLst>
                <a:ext uri="{FF2B5EF4-FFF2-40B4-BE49-F238E27FC236}">
                  <a16:creationId xmlns:a16="http://schemas.microsoft.com/office/drawing/2014/main" id="{47F67941-62F4-21E1-7D36-26526AF33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8" t="86764" r="72076" b="8030"/>
            <a:stretch/>
          </p:blipFill>
          <p:spPr>
            <a:xfrm>
              <a:off x="3987927" y="6065766"/>
              <a:ext cx="291465" cy="275185"/>
            </a:xfrm>
            <a:prstGeom prst="rect">
              <a:avLst/>
            </a:prstGeom>
          </p:spPr>
        </p:pic>
        <p:pic>
          <p:nvPicPr>
            <p:cNvPr id="12" name="Picture 11" descr="A diagram of a wave graph&#10;&#10;Description automatically generated">
              <a:extLst>
                <a:ext uri="{FF2B5EF4-FFF2-40B4-BE49-F238E27FC236}">
                  <a16:creationId xmlns:a16="http://schemas.microsoft.com/office/drawing/2014/main" id="{7398D394-D5EA-90B6-ACA8-9C49E4EC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10" t="86995" r="58314" b="7799"/>
            <a:stretch/>
          </p:blipFill>
          <p:spPr>
            <a:xfrm>
              <a:off x="1710761" y="6075250"/>
              <a:ext cx="291465" cy="275185"/>
            </a:xfrm>
            <a:prstGeom prst="rect">
              <a:avLst/>
            </a:prstGeom>
          </p:spPr>
        </p:pic>
      </p:grpSp>
      <p:pic>
        <p:nvPicPr>
          <p:cNvPr id="14" name="Picture 13" descr="A diagram of a wave graph&#10;&#10;Description automatically generated">
            <a:extLst>
              <a:ext uri="{FF2B5EF4-FFF2-40B4-BE49-F238E27FC236}">
                <a16:creationId xmlns:a16="http://schemas.microsoft.com/office/drawing/2014/main" id="{D1A948F7-060A-FF12-07BF-37807B98F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78" y="1547800"/>
            <a:ext cx="6010002" cy="40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0521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0524-4ACD-E746-7838-3294AB24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Cu(100) 16L slab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944DD4-14D0-6FDA-7A3B-6C4F01DDF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38" y="1608809"/>
            <a:ext cx="11541125" cy="44388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95C1C-B668-6C44-F552-9E70CC1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3013-AA3D-9426-F6D0-69693915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136F-7B8B-3591-AE01-BF7C168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24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1CB350-B5DA-6F55-F1F1-D7FC386A179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MTE near Threshold</a:t>
            </a:r>
          </a:p>
        </p:txBody>
      </p:sp>
    </p:spTree>
    <p:extLst>
      <p:ext uri="{BB962C8B-B14F-4D97-AF65-F5344CB8AC3E}">
        <p14:creationId xmlns:p14="http://schemas.microsoft.com/office/powerpoint/2010/main" val="383310365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0524-4ACD-E746-7838-3294AB24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Cu(100) 16L slab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944DD4-14D0-6FDA-7A3B-6C4F01DDF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38" y="1608809"/>
            <a:ext cx="11541125" cy="44388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95C1C-B668-6C44-F552-9E70CC1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3013-AA3D-9426-F6D0-69693915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136F-7B8B-3591-AE01-BF7C168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25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1CB350-B5DA-6F55-F1F1-D7FC386A179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MTE near Threshold</a:t>
            </a:r>
          </a:p>
        </p:txBody>
      </p:sp>
    </p:spTree>
    <p:extLst>
      <p:ext uri="{BB962C8B-B14F-4D97-AF65-F5344CB8AC3E}">
        <p14:creationId xmlns:p14="http://schemas.microsoft.com/office/powerpoint/2010/main" val="34974466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0524-4ACD-E746-7838-3294AB24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Cu(100) 16L slab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944DD4-14D0-6FDA-7A3B-6C4F01DDF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38" y="1608809"/>
            <a:ext cx="11541125" cy="44388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95C1C-B668-6C44-F552-9E70CC1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F3A5-3CEF-4302-A0CD-D3321289F72D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3013-AA3D-9426-F6D0-69693915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136F-7B8B-3591-AE01-BF7C168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26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A1CB350-B5DA-6F55-F1F1-D7FC386A179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MTE near Threshold</a:t>
            </a:r>
          </a:p>
        </p:txBody>
      </p:sp>
    </p:spTree>
    <p:extLst>
      <p:ext uri="{BB962C8B-B14F-4D97-AF65-F5344CB8AC3E}">
        <p14:creationId xmlns:p14="http://schemas.microsoft.com/office/powerpoint/2010/main" val="37692800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3121-A805-FBEE-5086-96CCC0F5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D4DFB-A0C3-E9CB-BF29-7271FC41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9A6A-2EF8-4B3A-92A1-16EBC63260D7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42027-8519-0DB1-2DE4-436B5212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01467-443B-46E8-C631-C6BE65AF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A629619-A302-F4F9-F005-F9B2E05D08B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Things to Consider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A0D747-2A66-4CB4-DF43-1610A2DC1B15}"/>
              </a:ext>
            </a:extLst>
          </p:cNvPr>
          <p:cNvGrpSpPr/>
          <p:nvPr/>
        </p:nvGrpSpPr>
        <p:grpSpPr>
          <a:xfrm>
            <a:off x="325800" y="1522873"/>
            <a:ext cx="3264408" cy="4339718"/>
            <a:chOff x="457200" y="2866255"/>
            <a:chExt cx="1883428" cy="2503837"/>
          </a:xfrm>
        </p:grpSpPr>
        <p:pic>
          <p:nvPicPr>
            <p:cNvPr id="9" name="Picture 8" descr="A picture containing mollusk, cowrie&#10;&#10;Description automatically generated">
              <a:extLst>
                <a:ext uri="{FF2B5EF4-FFF2-40B4-BE49-F238E27FC236}">
                  <a16:creationId xmlns:a16="http://schemas.microsoft.com/office/drawing/2014/main" id="{A010204D-101A-59AB-B301-71A83A268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864" r="32167"/>
            <a:stretch/>
          </p:blipFill>
          <p:spPr>
            <a:xfrm>
              <a:off x="457200" y="2866255"/>
              <a:ext cx="1883428" cy="2503837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8C4C40-DFB6-8A2D-5CBC-6646B6821057}"/>
                </a:ext>
              </a:extLst>
            </p:cNvPr>
            <p:cNvSpPr/>
            <p:nvPr/>
          </p:nvSpPr>
          <p:spPr>
            <a:xfrm>
              <a:off x="524521" y="3197199"/>
              <a:ext cx="1771132" cy="448469"/>
            </a:xfrm>
            <a:custGeom>
              <a:avLst/>
              <a:gdLst>
                <a:gd name="connsiteX0" fmla="*/ 53975 w 1774825"/>
                <a:gd name="connsiteY0" fmla="*/ 107950 h 441325"/>
                <a:gd name="connsiteX1" fmla="*/ 3175 w 1774825"/>
                <a:gd name="connsiteY1" fmla="*/ 165100 h 441325"/>
                <a:gd name="connsiteX2" fmla="*/ 0 w 1774825"/>
                <a:gd name="connsiteY2" fmla="*/ 231775 h 441325"/>
                <a:gd name="connsiteX3" fmla="*/ 44450 w 1774825"/>
                <a:gd name="connsiteY3" fmla="*/ 314325 h 441325"/>
                <a:gd name="connsiteX4" fmla="*/ 120650 w 1774825"/>
                <a:gd name="connsiteY4" fmla="*/ 317500 h 441325"/>
                <a:gd name="connsiteX5" fmla="*/ 187325 w 1774825"/>
                <a:gd name="connsiteY5" fmla="*/ 314325 h 441325"/>
                <a:gd name="connsiteX6" fmla="*/ 790575 w 1774825"/>
                <a:gd name="connsiteY6" fmla="*/ 441325 h 441325"/>
                <a:gd name="connsiteX7" fmla="*/ 1717675 w 1774825"/>
                <a:gd name="connsiteY7" fmla="*/ 333375 h 441325"/>
                <a:gd name="connsiteX8" fmla="*/ 1774825 w 1774825"/>
                <a:gd name="connsiteY8" fmla="*/ 241300 h 441325"/>
                <a:gd name="connsiteX9" fmla="*/ 1749425 w 1774825"/>
                <a:gd name="connsiteY9" fmla="*/ 200025 h 441325"/>
                <a:gd name="connsiteX10" fmla="*/ 1717675 w 1774825"/>
                <a:gd name="connsiteY10" fmla="*/ 158750 h 441325"/>
                <a:gd name="connsiteX11" fmla="*/ 1638300 w 1774825"/>
                <a:gd name="connsiteY11" fmla="*/ 133350 h 441325"/>
                <a:gd name="connsiteX12" fmla="*/ 1409700 w 1774825"/>
                <a:gd name="connsiteY12" fmla="*/ 88900 h 441325"/>
                <a:gd name="connsiteX13" fmla="*/ 984250 w 1774825"/>
                <a:gd name="connsiteY13" fmla="*/ 0 h 441325"/>
                <a:gd name="connsiteX14" fmla="*/ 53975 w 1774825"/>
                <a:gd name="connsiteY14" fmla="*/ 107950 h 441325"/>
                <a:gd name="connsiteX0" fmla="*/ 53975 w 1774825"/>
                <a:gd name="connsiteY0" fmla="*/ 107950 h 441325"/>
                <a:gd name="connsiteX1" fmla="*/ 3175 w 1774825"/>
                <a:gd name="connsiteY1" fmla="*/ 165100 h 441325"/>
                <a:gd name="connsiteX2" fmla="*/ 0 w 1774825"/>
                <a:gd name="connsiteY2" fmla="*/ 231775 h 441325"/>
                <a:gd name="connsiteX3" fmla="*/ 44450 w 1774825"/>
                <a:gd name="connsiteY3" fmla="*/ 314325 h 441325"/>
                <a:gd name="connsiteX4" fmla="*/ 120650 w 1774825"/>
                <a:gd name="connsiteY4" fmla="*/ 317500 h 441325"/>
                <a:gd name="connsiteX5" fmla="*/ 187325 w 1774825"/>
                <a:gd name="connsiteY5" fmla="*/ 314325 h 441325"/>
                <a:gd name="connsiteX6" fmla="*/ 790575 w 1774825"/>
                <a:gd name="connsiteY6" fmla="*/ 441325 h 441325"/>
                <a:gd name="connsiteX7" fmla="*/ 1717675 w 1774825"/>
                <a:gd name="connsiteY7" fmla="*/ 333375 h 441325"/>
                <a:gd name="connsiteX8" fmla="*/ 1774825 w 1774825"/>
                <a:gd name="connsiteY8" fmla="*/ 241300 h 441325"/>
                <a:gd name="connsiteX9" fmla="*/ 1749425 w 1774825"/>
                <a:gd name="connsiteY9" fmla="*/ 200025 h 441325"/>
                <a:gd name="connsiteX10" fmla="*/ 1746250 w 1774825"/>
                <a:gd name="connsiteY10" fmla="*/ 146844 h 441325"/>
                <a:gd name="connsiteX11" fmla="*/ 1638300 w 1774825"/>
                <a:gd name="connsiteY11" fmla="*/ 133350 h 441325"/>
                <a:gd name="connsiteX12" fmla="*/ 1409700 w 1774825"/>
                <a:gd name="connsiteY12" fmla="*/ 88900 h 441325"/>
                <a:gd name="connsiteX13" fmla="*/ 984250 w 1774825"/>
                <a:gd name="connsiteY13" fmla="*/ 0 h 441325"/>
                <a:gd name="connsiteX14" fmla="*/ 53975 w 1774825"/>
                <a:gd name="connsiteY14" fmla="*/ 107950 h 441325"/>
                <a:gd name="connsiteX0" fmla="*/ 53975 w 1774825"/>
                <a:gd name="connsiteY0" fmla="*/ 107950 h 441325"/>
                <a:gd name="connsiteX1" fmla="*/ 3175 w 1774825"/>
                <a:gd name="connsiteY1" fmla="*/ 165100 h 441325"/>
                <a:gd name="connsiteX2" fmla="*/ 0 w 1774825"/>
                <a:gd name="connsiteY2" fmla="*/ 231775 h 441325"/>
                <a:gd name="connsiteX3" fmla="*/ 44450 w 1774825"/>
                <a:gd name="connsiteY3" fmla="*/ 314325 h 441325"/>
                <a:gd name="connsiteX4" fmla="*/ 120650 w 1774825"/>
                <a:gd name="connsiteY4" fmla="*/ 317500 h 441325"/>
                <a:gd name="connsiteX5" fmla="*/ 187325 w 1774825"/>
                <a:gd name="connsiteY5" fmla="*/ 314325 h 441325"/>
                <a:gd name="connsiteX6" fmla="*/ 790575 w 1774825"/>
                <a:gd name="connsiteY6" fmla="*/ 441325 h 441325"/>
                <a:gd name="connsiteX7" fmla="*/ 1717675 w 1774825"/>
                <a:gd name="connsiteY7" fmla="*/ 333375 h 441325"/>
                <a:gd name="connsiteX8" fmla="*/ 1774825 w 1774825"/>
                <a:gd name="connsiteY8" fmla="*/ 241300 h 441325"/>
                <a:gd name="connsiteX9" fmla="*/ 1773237 w 1774825"/>
                <a:gd name="connsiteY9" fmla="*/ 200025 h 441325"/>
                <a:gd name="connsiteX10" fmla="*/ 1746250 w 1774825"/>
                <a:gd name="connsiteY10" fmla="*/ 146844 h 441325"/>
                <a:gd name="connsiteX11" fmla="*/ 1638300 w 1774825"/>
                <a:gd name="connsiteY11" fmla="*/ 133350 h 441325"/>
                <a:gd name="connsiteX12" fmla="*/ 1409700 w 1774825"/>
                <a:gd name="connsiteY12" fmla="*/ 88900 h 441325"/>
                <a:gd name="connsiteX13" fmla="*/ 984250 w 1774825"/>
                <a:gd name="connsiteY13" fmla="*/ 0 h 441325"/>
                <a:gd name="connsiteX14" fmla="*/ 53975 w 1774825"/>
                <a:gd name="connsiteY14" fmla="*/ 107950 h 441325"/>
                <a:gd name="connsiteX0" fmla="*/ 53975 w 1774825"/>
                <a:gd name="connsiteY0" fmla="*/ 107950 h 441325"/>
                <a:gd name="connsiteX1" fmla="*/ 3175 w 1774825"/>
                <a:gd name="connsiteY1" fmla="*/ 165100 h 441325"/>
                <a:gd name="connsiteX2" fmla="*/ 0 w 1774825"/>
                <a:gd name="connsiteY2" fmla="*/ 231775 h 441325"/>
                <a:gd name="connsiteX3" fmla="*/ 44450 w 1774825"/>
                <a:gd name="connsiteY3" fmla="*/ 314325 h 441325"/>
                <a:gd name="connsiteX4" fmla="*/ 120650 w 1774825"/>
                <a:gd name="connsiteY4" fmla="*/ 317500 h 441325"/>
                <a:gd name="connsiteX5" fmla="*/ 187325 w 1774825"/>
                <a:gd name="connsiteY5" fmla="*/ 314325 h 441325"/>
                <a:gd name="connsiteX6" fmla="*/ 790575 w 1774825"/>
                <a:gd name="connsiteY6" fmla="*/ 441325 h 441325"/>
                <a:gd name="connsiteX7" fmla="*/ 1698625 w 1774825"/>
                <a:gd name="connsiteY7" fmla="*/ 342900 h 441325"/>
                <a:gd name="connsiteX8" fmla="*/ 1774825 w 1774825"/>
                <a:gd name="connsiteY8" fmla="*/ 241300 h 441325"/>
                <a:gd name="connsiteX9" fmla="*/ 1773237 w 1774825"/>
                <a:gd name="connsiteY9" fmla="*/ 200025 h 441325"/>
                <a:gd name="connsiteX10" fmla="*/ 1746250 w 1774825"/>
                <a:gd name="connsiteY10" fmla="*/ 146844 h 441325"/>
                <a:gd name="connsiteX11" fmla="*/ 1638300 w 1774825"/>
                <a:gd name="connsiteY11" fmla="*/ 133350 h 441325"/>
                <a:gd name="connsiteX12" fmla="*/ 1409700 w 1774825"/>
                <a:gd name="connsiteY12" fmla="*/ 88900 h 441325"/>
                <a:gd name="connsiteX13" fmla="*/ 984250 w 1774825"/>
                <a:gd name="connsiteY13" fmla="*/ 0 h 441325"/>
                <a:gd name="connsiteX14" fmla="*/ 53975 w 1774825"/>
                <a:gd name="connsiteY14" fmla="*/ 107950 h 441325"/>
                <a:gd name="connsiteX0" fmla="*/ 53975 w 1774825"/>
                <a:gd name="connsiteY0" fmla="*/ 107950 h 441325"/>
                <a:gd name="connsiteX1" fmla="*/ 3175 w 1774825"/>
                <a:gd name="connsiteY1" fmla="*/ 165100 h 441325"/>
                <a:gd name="connsiteX2" fmla="*/ 0 w 1774825"/>
                <a:gd name="connsiteY2" fmla="*/ 231775 h 441325"/>
                <a:gd name="connsiteX3" fmla="*/ 44450 w 1774825"/>
                <a:gd name="connsiteY3" fmla="*/ 314325 h 441325"/>
                <a:gd name="connsiteX4" fmla="*/ 120650 w 1774825"/>
                <a:gd name="connsiteY4" fmla="*/ 317500 h 441325"/>
                <a:gd name="connsiteX5" fmla="*/ 187325 w 1774825"/>
                <a:gd name="connsiteY5" fmla="*/ 314325 h 441325"/>
                <a:gd name="connsiteX6" fmla="*/ 790575 w 1774825"/>
                <a:gd name="connsiteY6" fmla="*/ 441325 h 441325"/>
                <a:gd name="connsiteX7" fmla="*/ 1698625 w 1774825"/>
                <a:gd name="connsiteY7" fmla="*/ 342900 h 441325"/>
                <a:gd name="connsiteX8" fmla="*/ 1774825 w 1774825"/>
                <a:gd name="connsiteY8" fmla="*/ 241300 h 441325"/>
                <a:gd name="connsiteX9" fmla="*/ 1773237 w 1774825"/>
                <a:gd name="connsiteY9" fmla="*/ 200025 h 441325"/>
                <a:gd name="connsiteX10" fmla="*/ 1746250 w 1774825"/>
                <a:gd name="connsiteY10" fmla="*/ 146844 h 441325"/>
                <a:gd name="connsiteX11" fmla="*/ 1638300 w 1774825"/>
                <a:gd name="connsiteY11" fmla="*/ 133350 h 441325"/>
                <a:gd name="connsiteX12" fmla="*/ 1409700 w 1774825"/>
                <a:gd name="connsiteY12" fmla="*/ 88900 h 441325"/>
                <a:gd name="connsiteX13" fmla="*/ 984250 w 1774825"/>
                <a:gd name="connsiteY13" fmla="*/ 0 h 441325"/>
                <a:gd name="connsiteX14" fmla="*/ 53975 w 1774825"/>
                <a:gd name="connsiteY14" fmla="*/ 107950 h 441325"/>
                <a:gd name="connsiteX0" fmla="*/ 53975 w 1775138"/>
                <a:gd name="connsiteY0" fmla="*/ 107950 h 441325"/>
                <a:gd name="connsiteX1" fmla="*/ 3175 w 1775138"/>
                <a:gd name="connsiteY1" fmla="*/ 165100 h 441325"/>
                <a:gd name="connsiteX2" fmla="*/ 0 w 1775138"/>
                <a:gd name="connsiteY2" fmla="*/ 231775 h 441325"/>
                <a:gd name="connsiteX3" fmla="*/ 44450 w 1775138"/>
                <a:gd name="connsiteY3" fmla="*/ 314325 h 441325"/>
                <a:gd name="connsiteX4" fmla="*/ 120650 w 1775138"/>
                <a:gd name="connsiteY4" fmla="*/ 317500 h 441325"/>
                <a:gd name="connsiteX5" fmla="*/ 187325 w 1775138"/>
                <a:gd name="connsiteY5" fmla="*/ 314325 h 441325"/>
                <a:gd name="connsiteX6" fmla="*/ 790575 w 1775138"/>
                <a:gd name="connsiteY6" fmla="*/ 441325 h 441325"/>
                <a:gd name="connsiteX7" fmla="*/ 1698625 w 1775138"/>
                <a:gd name="connsiteY7" fmla="*/ 342900 h 441325"/>
                <a:gd name="connsiteX8" fmla="*/ 1774825 w 1775138"/>
                <a:gd name="connsiteY8" fmla="*/ 241300 h 441325"/>
                <a:gd name="connsiteX9" fmla="*/ 1773237 w 1775138"/>
                <a:gd name="connsiteY9" fmla="*/ 200025 h 441325"/>
                <a:gd name="connsiteX10" fmla="*/ 1746250 w 1775138"/>
                <a:gd name="connsiteY10" fmla="*/ 146844 h 441325"/>
                <a:gd name="connsiteX11" fmla="*/ 1638300 w 1775138"/>
                <a:gd name="connsiteY11" fmla="*/ 133350 h 441325"/>
                <a:gd name="connsiteX12" fmla="*/ 1409700 w 1775138"/>
                <a:gd name="connsiteY12" fmla="*/ 88900 h 441325"/>
                <a:gd name="connsiteX13" fmla="*/ 984250 w 1775138"/>
                <a:gd name="connsiteY13" fmla="*/ 0 h 441325"/>
                <a:gd name="connsiteX14" fmla="*/ 53975 w 1775138"/>
                <a:gd name="connsiteY14" fmla="*/ 107950 h 441325"/>
                <a:gd name="connsiteX0" fmla="*/ 53975 w 1778550"/>
                <a:gd name="connsiteY0" fmla="*/ 107950 h 441325"/>
                <a:gd name="connsiteX1" fmla="*/ 3175 w 1778550"/>
                <a:gd name="connsiteY1" fmla="*/ 165100 h 441325"/>
                <a:gd name="connsiteX2" fmla="*/ 0 w 1778550"/>
                <a:gd name="connsiteY2" fmla="*/ 231775 h 441325"/>
                <a:gd name="connsiteX3" fmla="*/ 44450 w 1778550"/>
                <a:gd name="connsiteY3" fmla="*/ 314325 h 441325"/>
                <a:gd name="connsiteX4" fmla="*/ 120650 w 1778550"/>
                <a:gd name="connsiteY4" fmla="*/ 317500 h 441325"/>
                <a:gd name="connsiteX5" fmla="*/ 187325 w 1778550"/>
                <a:gd name="connsiteY5" fmla="*/ 314325 h 441325"/>
                <a:gd name="connsiteX6" fmla="*/ 790575 w 1778550"/>
                <a:gd name="connsiteY6" fmla="*/ 441325 h 441325"/>
                <a:gd name="connsiteX7" fmla="*/ 1698625 w 1778550"/>
                <a:gd name="connsiteY7" fmla="*/ 342900 h 441325"/>
                <a:gd name="connsiteX8" fmla="*/ 1774825 w 1778550"/>
                <a:gd name="connsiteY8" fmla="*/ 241300 h 441325"/>
                <a:gd name="connsiteX9" fmla="*/ 1773237 w 1778550"/>
                <a:gd name="connsiteY9" fmla="*/ 200025 h 441325"/>
                <a:gd name="connsiteX10" fmla="*/ 1746250 w 1778550"/>
                <a:gd name="connsiteY10" fmla="*/ 146844 h 441325"/>
                <a:gd name="connsiteX11" fmla="*/ 1638300 w 1778550"/>
                <a:gd name="connsiteY11" fmla="*/ 133350 h 441325"/>
                <a:gd name="connsiteX12" fmla="*/ 1409700 w 1778550"/>
                <a:gd name="connsiteY12" fmla="*/ 88900 h 441325"/>
                <a:gd name="connsiteX13" fmla="*/ 984250 w 1778550"/>
                <a:gd name="connsiteY13" fmla="*/ 0 h 441325"/>
                <a:gd name="connsiteX14" fmla="*/ 53975 w 1778550"/>
                <a:gd name="connsiteY14" fmla="*/ 107950 h 441325"/>
                <a:gd name="connsiteX0" fmla="*/ 53975 w 1778081"/>
                <a:gd name="connsiteY0" fmla="*/ 107950 h 441325"/>
                <a:gd name="connsiteX1" fmla="*/ 3175 w 1778081"/>
                <a:gd name="connsiteY1" fmla="*/ 165100 h 441325"/>
                <a:gd name="connsiteX2" fmla="*/ 0 w 1778081"/>
                <a:gd name="connsiteY2" fmla="*/ 231775 h 441325"/>
                <a:gd name="connsiteX3" fmla="*/ 44450 w 1778081"/>
                <a:gd name="connsiteY3" fmla="*/ 314325 h 441325"/>
                <a:gd name="connsiteX4" fmla="*/ 120650 w 1778081"/>
                <a:gd name="connsiteY4" fmla="*/ 317500 h 441325"/>
                <a:gd name="connsiteX5" fmla="*/ 187325 w 1778081"/>
                <a:gd name="connsiteY5" fmla="*/ 314325 h 441325"/>
                <a:gd name="connsiteX6" fmla="*/ 790575 w 1778081"/>
                <a:gd name="connsiteY6" fmla="*/ 441325 h 441325"/>
                <a:gd name="connsiteX7" fmla="*/ 1698625 w 1778081"/>
                <a:gd name="connsiteY7" fmla="*/ 342900 h 441325"/>
                <a:gd name="connsiteX8" fmla="*/ 1774825 w 1778081"/>
                <a:gd name="connsiteY8" fmla="*/ 241300 h 441325"/>
                <a:gd name="connsiteX9" fmla="*/ 1770855 w 1778081"/>
                <a:gd name="connsiteY9" fmla="*/ 192881 h 441325"/>
                <a:gd name="connsiteX10" fmla="*/ 1746250 w 1778081"/>
                <a:gd name="connsiteY10" fmla="*/ 146844 h 441325"/>
                <a:gd name="connsiteX11" fmla="*/ 1638300 w 1778081"/>
                <a:gd name="connsiteY11" fmla="*/ 133350 h 441325"/>
                <a:gd name="connsiteX12" fmla="*/ 1409700 w 1778081"/>
                <a:gd name="connsiteY12" fmla="*/ 88900 h 441325"/>
                <a:gd name="connsiteX13" fmla="*/ 984250 w 1778081"/>
                <a:gd name="connsiteY13" fmla="*/ 0 h 441325"/>
                <a:gd name="connsiteX14" fmla="*/ 53975 w 1778081"/>
                <a:gd name="connsiteY14" fmla="*/ 107950 h 441325"/>
                <a:gd name="connsiteX0" fmla="*/ 53975 w 1778081"/>
                <a:gd name="connsiteY0" fmla="*/ 107950 h 441325"/>
                <a:gd name="connsiteX1" fmla="*/ 3175 w 1778081"/>
                <a:gd name="connsiteY1" fmla="*/ 165100 h 441325"/>
                <a:gd name="connsiteX2" fmla="*/ 0 w 1778081"/>
                <a:gd name="connsiteY2" fmla="*/ 231775 h 441325"/>
                <a:gd name="connsiteX3" fmla="*/ 44450 w 1778081"/>
                <a:gd name="connsiteY3" fmla="*/ 314325 h 441325"/>
                <a:gd name="connsiteX4" fmla="*/ 120650 w 1778081"/>
                <a:gd name="connsiteY4" fmla="*/ 317500 h 441325"/>
                <a:gd name="connsiteX5" fmla="*/ 187325 w 1778081"/>
                <a:gd name="connsiteY5" fmla="*/ 314325 h 441325"/>
                <a:gd name="connsiteX6" fmla="*/ 790575 w 1778081"/>
                <a:gd name="connsiteY6" fmla="*/ 441325 h 441325"/>
                <a:gd name="connsiteX7" fmla="*/ 1698625 w 1778081"/>
                <a:gd name="connsiteY7" fmla="*/ 342900 h 441325"/>
                <a:gd name="connsiteX8" fmla="*/ 1774825 w 1778081"/>
                <a:gd name="connsiteY8" fmla="*/ 241300 h 441325"/>
                <a:gd name="connsiteX9" fmla="*/ 1770855 w 1778081"/>
                <a:gd name="connsiteY9" fmla="*/ 192881 h 441325"/>
                <a:gd name="connsiteX10" fmla="*/ 1724819 w 1778081"/>
                <a:gd name="connsiteY10" fmla="*/ 146844 h 441325"/>
                <a:gd name="connsiteX11" fmla="*/ 1638300 w 1778081"/>
                <a:gd name="connsiteY11" fmla="*/ 133350 h 441325"/>
                <a:gd name="connsiteX12" fmla="*/ 1409700 w 1778081"/>
                <a:gd name="connsiteY12" fmla="*/ 88900 h 441325"/>
                <a:gd name="connsiteX13" fmla="*/ 984250 w 1778081"/>
                <a:gd name="connsiteY13" fmla="*/ 0 h 441325"/>
                <a:gd name="connsiteX14" fmla="*/ 53975 w 1778081"/>
                <a:gd name="connsiteY14" fmla="*/ 107950 h 441325"/>
                <a:gd name="connsiteX0" fmla="*/ 53975 w 1778081"/>
                <a:gd name="connsiteY0" fmla="*/ 107950 h 441325"/>
                <a:gd name="connsiteX1" fmla="*/ 3175 w 1778081"/>
                <a:gd name="connsiteY1" fmla="*/ 165100 h 441325"/>
                <a:gd name="connsiteX2" fmla="*/ 0 w 1778081"/>
                <a:gd name="connsiteY2" fmla="*/ 231775 h 441325"/>
                <a:gd name="connsiteX3" fmla="*/ 44450 w 1778081"/>
                <a:gd name="connsiteY3" fmla="*/ 314325 h 441325"/>
                <a:gd name="connsiteX4" fmla="*/ 120650 w 1778081"/>
                <a:gd name="connsiteY4" fmla="*/ 317500 h 441325"/>
                <a:gd name="connsiteX5" fmla="*/ 187325 w 1778081"/>
                <a:gd name="connsiteY5" fmla="*/ 314325 h 441325"/>
                <a:gd name="connsiteX6" fmla="*/ 790575 w 1778081"/>
                <a:gd name="connsiteY6" fmla="*/ 441325 h 441325"/>
                <a:gd name="connsiteX7" fmla="*/ 1698625 w 1778081"/>
                <a:gd name="connsiteY7" fmla="*/ 342900 h 441325"/>
                <a:gd name="connsiteX8" fmla="*/ 1774825 w 1778081"/>
                <a:gd name="connsiteY8" fmla="*/ 241300 h 441325"/>
                <a:gd name="connsiteX9" fmla="*/ 1770855 w 1778081"/>
                <a:gd name="connsiteY9" fmla="*/ 192881 h 441325"/>
                <a:gd name="connsiteX10" fmla="*/ 1724819 w 1778081"/>
                <a:gd name="connsiteY10" fmla="*/ 146844 h 441325"/>
                <a:gd name="connsiteX11" fmla="*/ 1638300 w 1778081"/>
                <a:gd name="connsiteY11" fmla="*/ 133350 h 441325"/>
                <a:gd name="connsiteX12" fmla="*/ 1409700 w 1778081"/>
                <a:gd name="connsiteY12" fmla="*/ 88900 h 441325"/>
                <a:gd name="connsiteX13" fmla="*/ 984250 w 1778081"/>
                <a:gd name="connsiteY13" fmla="*/ 0 h 441325"/>
                <a:gd name="connsiteX14" fmla="*/ 53975 w 1778081"/>
                <a:gd name="connsiteY14" fmla="*/ 107950 h 441325"/>
                <a:gd name="connsiteX0" fmla="*/ 53975 w 1778081"/>
                <a:gd name="connsiteY0" fmla="*/ 107950 h 441325"/>
                <a:gd name="connsiteX1" fmla="*/ 3175 w 1778081"/>
                <a:gd name="connsiteY1" fmla="*/ 165100 h 441325"/>
                <a:gd name="connsiteX2" fmla="*/ 0 w 1778081"/>
                <a:gd name="connsiteY2" fmla="*/ 231775 h 441325"/>
                <a:gd name="connsiteX3" fmla="*/ 44450 w 1778081"/>
                <a:gd name="connsiteY3" fmla="*/ 314325 h 441325"/>
                <a:gd name="connsiteX4" fmla="*/ 120650 w 1778081"/>
                <a:gd name="connsiteY4" fmla="*/ 317500 h 441325"/>
                <a:gd name="connsiteX5" fmla="*/ 187325 w 1778081"/>
                <a:gd name="connsiteY5" fmla="*/ 314325 h 441325"/>
                <a:gd name="connsiteX6" fmla="*/ 790575 w 1778081"/>
                <a:gd name="connsiteY6" fmla="*/ 441325 h 441325"/>
                <a:gd name="connsiteX7" fmla="*/ 1698625 w 1778081"/>
                <a:gd name="connsiteY7" fmla="*/ 342900 h 441325"/>
                <a:gd name="connsiteX8" fmla="*/ 1774825 w 1778081"/>
                <a:gd name="connsiteY8" fmla="*/ 241300 h 441325"/>
                <a:gd name="connsiteX9" fmla="*/ 1770855 w 1778081"/>
                <a:gd name="connsiteY9" fmla="*/ 192881 h 441325"/>
                <a:gd name="connsiteX10" fmla="*/ 1724819 w 1778081"/>
                <a:gd name="connsiteY10" fmla="*/ 146844 h 441325"/>
                <a:gd name="connsiteX11" fmla="*/ 1638300 w 1778081"/>
                <a:gd name="connsiteY11" fmla="*/ 133350 h 441325"/>
                <a:gd name="connsiteX12" fmla="*/ 1409700 w 1778081"/>
                <a:gd name="connsiteY12" fmla="*/ 88900 h 441325"/>
                <a:gd name="connsiteX13" fmla="*/ 984250 w 1778081"/>
                <a:gd name="connsiteY13" fmla="*/ 0 h 441325"/>
                <a:gd name="connsiteX14" fmla="*/ 53975 w 1778081"/>
                <a:gd name="connsiteY14" fmla="*/ 107950 h 441325"/>
                <a:gd name="connsiteX0" fmla="*/ 53975 w 1778081"/>
                <a:gd name="connsiteY0" fmla="*/ 107950 h 441325"/>
                <a:gd name="connsiteX1" fmla="*/ 3175 w 1778081"/>
                <a:gd name="connsiteY1" fmla="*/ 165100 h 441325"/>
                <a:gd name="connsiteX2" fmla="*/ 0 w 1778081"/>
                <a:gd name="connsiteY2" fmla="*/ 231775 h 441325"/>
                <a:gd name="connsiteX3" fmla="*/ 44450 w 1778081"/>
                <a:gd name="connsiteY3" fmla="*/ 314325 h 441325"/>
                <a:gd name="connsiteX4" fmla="*/ 120650 w 1778081"/>
                <a:gd name="connsiteY4" fmla="*/ 317500 h 441325"/>
                <a:gd name="connsiteX5" fmla="*/ 187325 w 1778081"/>
                <a:gd name="connsiteY5" fmla="*/ 314325 h 441325"/>
                <a:gd name="connsiteX6" fmla="*/ 790575 w 1778081"/>
                <a:gd name="connsiteY6" fmla="*/ 441325 h 441325"/>
                <a:gd name="connsiteX7" fmla="*/ 1620044 w 1778081"/>
                <a:gd name="connsiteY7" fmla="*/ 338138 h 441325"/>
                <a:gd name="connsiteX8" fmla="*/ 1774825 w 1778081"/>
                <a:gd name="connsiteY8" fmla="*/ 241300 h 441325"/>
                <a:gd name="connsiteX9" fmla="*/ 1770855 w 1778081"/>
                <a:gd name="connsiteY9" fmla="*/ 192881 h 441325"/>
                <a:gd name="connsiteX10" fmla="*/ 1724819 w 1778081"/>
                <a:gd name="connsiteY10" fmla="*/ 146844 h 441325"/>
                <a:gd name="connsiteX11" fmla="*/ 1638300 w 1778081"/>
                <a:gd name="connsiteY11" fmla="*/ 133350 h 441325"/>
                <a:gd name="connsiteX12" fmla="*/ 1409700 w 1778081"/>
                <a:gd name="connsiteY12" fmla="*/ 88900 h 441325"/>
                <a:gd name="connsiteX13" fmla="*/ 984250 w 1778081"/>
                <a:gd name="connsiteY13" fmla="*/ 0 h 441325"/>
                <a:gd name="connsiteX14" fmla="*/ 53975 w 1778081"/>
                <a:gd name="connsiteY14" fmla="*/ 107950 h 441325"/>
                <a:gd name="connsiteX0" fmla="*/ 53975 w 1778081"/>
                <a:gd name="connsiteY0" fmla="*/ 107950 h 441325"/>
                <a:gd name="connsiteX1" fmla="*/ 3175 w 1778081"/>
                <a:gd name="connsiteY1" fmla="*/ 165100 h 441325"/>
                <a:gd name="connsiteX2" fmla="*/ 0 w 1778081"/>
                <a:gd name="connsiteY2" fmla="*/ 231775 h 441325"/>
                <a:gd name="connsiteX3" fmla="*/ 44450 w 1778081"/>
                <a:gd name="connsiteY3" fmla="*/ 314325 h 441325"/>
                <a:gd name="connsiteX4" fmla="*/ 120650 w 1778081"/>
                <a:gd name="connsiteY4" fmla="*/ 317500 h 441325"/>
                <a:gd name="connsiteX5" fmla="*/ 187325 w 1778081"/>
                <a:gd name="connsiteY5" fmla="*/ 314325 h 441325"/>
                <a:gd name="connsiteX6" fmla="*/ 790575 w 1778081"/>
                <a:gd name="connsiteY6" fmla="*/ 441325 h 441325"/>
                <a:gd name="connsiteX7" fmla="*/ 1620044 w 1778081"/>
                <a:gd name="connsiteY7" fmla="*/ 338138 h 441325"/>
                <a:gd name="connsiteX8" fmla="*/ 1774825 w 1778081"/>
                <a:gd name="connsiteY8" fmla="*/ 241300 h 441325"/>
                <a:gd name="connsiteX9" fmla="*/ 1770855 w 1778081"/>
                <a:gd name="connsiteY9" fmla="*/ 192881 h 441325"/>
                <a:gd name="connsiteX10" fmla="*/ 1724819 w 1778081"/>
                <a:gd name="connsiteY10" fmla="*/ 146844 h 441325"/>
                <a:gd name="connsiteX11" fmla="*/ 1638300 w 1778081"/>
                <a:gd name="connsiteY11" fmla="*/ 133350 h 441325"/>
                <a:gd name="connsiteX12" fmla="*/ 1409700 w 1778081"/>
                <a:gd name="connsiteY12" fmla="*/ 88900 h 441325"/>
                <a:gd name="connsiteX13" fmla="*/ 984250 w 1778081"/>
                <a:gd name="connsiteY13" fmla="*/ 0 h 441325"/>
                <a:gd name="connsiteX14" fmla="*/ 53975 w 1778081"/>
                <a:gd name="connsiteY14" fmla="*/ 107950 h 441325"/>
                <a:gd name="connsiteX0" fmla="*/ 53975 w 1776168"/>
                <a:gd name="connsiteY0" fmla="*/ 107950 h 441325"/>
                <a:gd name="connsiteX1" fmla="*/ 3175 w 1776168"/>
                <a:gd name="connsiteY1" fmla="*/ 165100 h 441325"/>
                <a:gd name="connsiteX2" fmla="*/ 0 w 1776168"/>
                <a:gd name="connsiteY2" fmla="*/ 231775 h 441325"/>
                <a:gd name="connsiteX3" fmla="*/ 44450 w 1776168"/>
                <a:gd name="connsiteY3" fmla="*/ 314325 h 441325"/>
                <a:gd name="connsiteX4" fmla="*/ 120650 w 1776168"/>
                <a:gd name="connsiteY4" fmla="*/ 317500 h 441325"/>
                <a:gd name="connsiteX5" fmla="*/ 187325 w 1776168"/>
                <a:gd name="connsiteY5" fmla="*/ 314325 h 441325"/>
                <a:gd name="connsiteX6" fmla="*/ 790575 w 1776168"/>
                <a:gd name="connsiteY6" fmla="*/ 441325 h 441325"/>
                <a:gd name="connsiteX7" fmla="*/ 1620044 w 1776168"/>
                <a:gd name="connsiteY7" fmla="*/ 338138 h 441325"/>
                <a:gd name="connsiteX8" fmla="*/ 1772443 w 1776168"/>
                <a:gd name="connsiteY8" fmla="*/ 267494 h 441325"/>
                <a:gd name="connsiteX9" fmla="*/ 1770855 w 1776168"/>
                <a:gd name="connsiteY9" fmla="*/ 192881 h 441325"/>
                <a:gd name="connsiteX10" fmla="*/ 1724819 w 1776168"/>
                <a:gd name="connsiteY10" fmla="*/ 146844 h 441325"/>
                <a:gd name="connsiteX11" fmla="*/ 1638300 w 1776168"/>
                <a:gd name="connsiteY11" fmla="*/ 133350 h 441325"/>
                <a:gd name="connsiteX12" fmla="*/ 1409700 w 1776168"/>
                <a:gd name="connsiteY12" fmla="*/ 88900 h 441325"/>
                <a:gd name="connsiteX13" fmla="*/ 984250 w 1776168"/>
                <a:gd name="connsiteY13" fmla="*/ 0 h 441325"/>
                <a:gd name="connsiteX14" fmla="*/ 53975 w 1776168"/>
                <a:gd name="connsiteY14" fmla="*/ 107950 h 441325"/>
                <a:gd name="connsiteX0" fmla="*/ 53975 w 1776168"/>
                <a:gd name="connsiteY0" fmla="*/ 107950 h 441325"/>
                <a:gd name="connsiteX1" fmla="*/ 3175 w 1776168"/>
                <a:gd name="connsiteY1" fmla="*/ 165100 h 441325"/>
                <a:gd name="connsiteX2" fmla="*/ 0 w 1776168"/>
                <a:gd name="connsiteY2" fmla="*/ 231775 h 441325"/>
                <a:gd name="connsiteX3" fmla="*/ 44450 w 1776168"/>
                <a:gd name="connsiteY3" fmla="*/ 314325 h 441325"/>
                <a:gd name="connsiteX4" fmla="*/ 120650 w 1776168"/>
                <a:gd name="connsiteY4" fmla="*/ 317500 h 441325"/>
                <a:gd name="connsiteX5" fmla="*/ 187325 w 1776168"/>
                <a:gd name="connsiteY5" fmla="*/ 314325 h 441325"/>
                <a:gd name="connsiteX6" fmla="*/ 790575 w 1776168"/>
                <a:gd name="connsiteY6" fmla="*/ 441325 h 441325"/>
                <a:gd name="connsiteX7" fmla="*/ 1620044 w 1776168"/>
                <a:gd name="connsiteY7" fmla="*/ 338138 h 441325"/>
                <a:gd name="connsiteX8" fmla="*/ 1772443 w 1776168"/>
                <a:gd name="connsiteY8" fmla="*/ 267494 h 441325"/>
                <a:gd name="connsiteX9" fmla="*/ 1770855 w 1776168"/>
                <a:gd name="connsiteY9" fmla="*/ 192881 h 441325"/>
                <a:gd name="connsiteX10" fmla="*/ 1724819 w 1776168"/>
                <a:gd name="connsiteY10" fmla="*/ 146844 h 441325"/>
                <a:gd name="connsiteX11" fmla="*/ 1638300 w 1776168"/>
                <a:gd name="connsiteY11" fmla="*/ 133350 h 441325"/>
                <a:gd name="connsiteX12" fmla="*/ 1409700 w 1776168"/>
                <a:gd name="connsiteY12" fmla="*/ 88900 h 441325"/>
                <a:gd name="connsiteX13" fmla="*/ 984250 w 1776168"/>
                <a:gd name="connsiteY13" fmla="*/ 0 h 441325"/>
                <a:gd name="connsiteX14" fmla="*/ 53975 w 1776168"/>
                <a:gd name="connsiteY14" fmla="*/ 107950 h 441325"/>
                <a:gd name="connsiteX0" fmla="*/ 53975 w 1777643"/>
                <a:gd name="connsiteY0" fmla="*/ 107950 h 441325"/>
                <a:gd name="connsiteX1" fmla="*/ 3175 w 1777643"/>
                <a:gd name="connsiteY1" fmla="*/ 165100 h 441325"/>
                <a:gd name="connsiteX2" fmla="*/ 0 w 1777643"/>
                <a:gd name="connsiteY2" fmla="*/ 231775 h 441325"/>
                <a:gd name="connsiteX3" fmla="*/ 44450 w 1777643"/>
                <a:gd name="connsiteY3" fmla="*/ 314325 h 441325"/>
                <a:gd name="connsiteX4" fmla="*/ 120650 w 1777643"/>
                <a:gd name="connsiteY4" fmla="*/ 317500 h 441325"/>
                <a:gd name="connsiteX5" fmla="*/ 187325 w 1777643"/>
                <a:gd name="connsiteY5" fmla="*/ 314325 h 441325"/>
                <a:gd name="connsiteX6" fmla="*/ 790575 w 1777643"/>
                <a:gd name="connsiteY6" fmla="*/ 441325 h 441325"/>
                <a:gd name="connsiteX7" fmla="*/ 1620044 w 1777643"/>
                <a:gd name="connsiteY7" fmla="*/ 338138 h 441325"/>
                <a:gd name="connsiteX8" fmla="*/ 1772443 w 1777643"/>
                <a:gd name="connsiteY8" fmla="*/ 267494 h 441325"/>
                <a:gd name="connsiteX9" fmla="*/ 1775617 w 1777643"/>
                <a:gd name="connsiteY9" fmla="*/ 192881 h 441325"/>
                <a:gd name="connsiteX10" fmla="*/ 1724819 w 1777643"/>
                <a:gd name="connsiteY10" fmla="*/ 146844 h 441325"/>
                <a:gd name="connsiteX11" fmla="*/ 1638300 w 1777643"/>
                <a:gd name="connsiteY11" fmla="*/ 133350 h 441325"/>
                <a:gd name="connsiteX12" fmla="*/ 1409700 w 1777643"/>
                <a:gd name="connsiteY12" fmla="*/ 88900 h 441325"/>
                <a:gd name="connsiteX13" fmla="*/ 984250 w 1777643"/>
                <a:gd name="connsiteY13" fmla="*/ 0 h 441325"/>
                <a:gd name="connsiteX14" fmla="*/ 53975 w 1777643"/>
                <a:gd name="connsiteY14" fmla="*/ 107950 h 441325"/>
                <a:gd name="connsiteX0" fmla="*/ 53975 w 1777643"/>
                <a:gd name="connsiteY0" fmla="*/ 107950 h 446087"/>
                <a:gd name="connsiteX1" fmla="*/ 3175 w 1777643"/>
                <a:gd name="connsiteY1" fmla="*/ 165100 h 446087"/>
                <a:gd name="connsiteX2" fmla="*/ 0 w 1777643"/>
                <a:gd name="connsiteY2" fmla="*/ 231775 h 446087"/>
                <a:gd name="connsiteX3" fmla="*/ 44450 w 1777643"/>
                <a:gd name="connsiteY3" fmla="*/ 314325 h 446087"/>
                <a:gd name="connsiteX4" fmla="*/ 120650 w 1777643"/>
                <a:gd name="connsiteY4" fmla="*/ 317500 h 446087"/>
                <a:gd name="connsiteX5" fmla="*/ 187325 w 1777643"/>
                <a:gd name="connsiteY5" fmla="*/ 314325 h 446087"/>
                <a:gd name="connsiteX6" fmla="*/ 819150 w 1777643"/>
                <a:gd name="connsiteY6" fmla="*/ 446087 h 446087"/>
                <a:gd name="connsiteX7" fmla="*/ 1620044 w 1777643"/>
                <a:gd name="connsiteY7" fmla="*/ 338138 h 446087"/>
                <a:gd name="connsiteX8" fmla="*/ 1772443 w 1777643"/>
                <a:gd name="connsiteY8" fmla="*/ 267494 h 446087"/>
                <a:gd name="connsiteX9" fmla="*/ 1775617 w 1777643"/>
                <a:gd name="connsiteY9" fmla="*/ 192881 h 446087"/>
                <a:gd name="connsiteX10" fmla="*/ 1724819 w 1777643"/>
                <a:gd name="connsiteY10" fmla="*/ 146844 h 446087"/>
                <a:gd name="connsiteX11" fmla="*/ 1638300 w 1777643"/>
                <a:gd name="connsiteY11" fmla="*/ 133350 h 446087"/>
                <a:gd name="connsiteX12" fmla="*/ 1409700 w 1777643"/>
                <a:gd name="connsiteY12" fmla="*/ 88900 h 446087"/>
                <a:gd name="connsiteX13" fmla="*/ 984250 w 1777643"/>
                <a:gd name="connsiteY13" fmla="*/ 0 h 446087"/>
                <a:gd name="connsiteX14" fmla="*/ 53975 w 1777643"/>
                <a:gd name="connsiteY14" fmla="*/ 107950 h 446087"/>
                <a:gd name="connsiteX0" fmla="*/ 53975 w 1777643"/>
                <a:gd name="connsiteY0" fmla="*/ 107950 h 446087"/>
                <a:gd name="connsiteX1" fmla="*/ 3175 w 1777643"/>
                <a:gd name="connsiteY1" fmla="*/ 165100 h 446087"/>
                <a:gd name="connsiteX2" fmla="*/ 0 w 1777643"/>
                <a:gd name="connsiteY2" fmla="*/ 231775 h 446087"/>
                <a:gd name="connsiteX3" fmla="*/ 44450 w 1777643"/>
                <a:gd name="connsiteY3" fmla="*/ 314325 h 446087"/>
                <a:gd name="connsiteX4" fmla="*/ 120650 w 1777643"/>
                <a:gd name="connsiteY4" fmla="*/ 317500 h 446087"/>
                <a:gd name="connsiteX5" fmla="*/ 187325 w 1777643"/>
                <a:gd name="connsiteY5" fmla="*/ 314325 h 446087"/>
                <a:gd name="connsiteX6" fmla="*/ 819150 w 1777643"/>
                <a:gd name="connsiteY6" fmla="*/ 446087 h 446087"/>
                <a:gd name="connsiteX7" fmla="*/ 1620044 w 1777643"/>
                <a:gd name="connsiteY7" fmla="*/ 338138 h 446087"/>
                <a:gd name="connsiteX8" fmla="*/ 1772443 w 1777643"/>
                <a:gd name="connsiteY8" fmla="*/ 267494 h 446087"/>
                <a:gd name="connsiteX9" fmla="*/ 1775617 w 1777643"/>
                <a:gd name="connsiteY9" fmla="*/ 192881 h 446087"/>
                <a:gd name="connsiteX10" fmla="*/ 1724819 w 1777643"/>
                <a:gd name="connsiteY10" fmla="*/ 146844 h 446087"/>
                <a:gd name="connsiteX11" fmla="*/ 1638300 w 1777643"/>
                <a:gd name="connsiteY11" fmla="*/ 133350 h 446087"/>
                <a:gd name="connsiteX12" fmla="*/ 1409700 w 1777643"/>
                <a:gd name="connsiteY12" fmla="*/ 88900 h 446087"/>
                <a:gd name="connsiteX13" fmla="*/ 984250 w 1777643"/>
                <a:gd name="connsiteY13" fmla="*/ 0 h 446087"/>
                <a:gd name="connsiteX14" fmla="*/ 53975 w 1777643"/>
                <a:gd name="connsiteY14" fmla="*/ 107950 h 446087"/>
                <a:gd name="connsiteX0" fmla="*/ 53975 w 1777643"/>
                <a:gd name="connsiteY0" fmla="*/ 107950 h 446087"/>
                <a:gd name="connsiteX1" fmla="*/ 3175 w 1777643"/>
                <a:gd name="connsiteY1" fmla="*/ 165100 h 446087"/>
                <a:gd name="connsiteX2" fmla="*/ 0 w 1777643"/>
                <a:gd name="connsiteY2" fmla="*/ 231775 h 446087"/>
                <a:gd name="connsiteX3" fmla="*/ 44450 w 1777643"/>
                <a:gd name="connsiteY3" fmla="*/ 314325 h 446087"/>
                <a:gd name="connsiteX4" fmla="*/ 120650 w 1777643"/>
                <a:gd name="connsiteY4" fmla="*/ 317500 h 446087"/>
                <a:gd name="connsiteX5" fmla="*/ 187325 w 1777643"/>
                <a:gd name="connsiteY5" fmla="*/ 314325 h 446087"/>
                <a:gd name="connsiteX6" fmla="*/ 819150 w 1777643"/>
                <a:gd name="connsiteY6" fmla="*/ 446087 h 446087"/>
                <a:gd name="connsiteX7" fmla="*/ 1596232 w 1777643"/>
                <a:gd name="connsiteY7" fmla="*/ 333375 h 446087"/>
                <a:gd name="connsiteX8" fmla="*/ 1772443 w 1777643"/>
                <a:gd name="connsiteY8" fmla="*/ 267494 h 446087"/>
                <a:gd name="connsiteX9" fmla="*/ 1775617 w 1777643"/>
                <a:gd name="connsiteY9" fmla="*/ 192881 h 446087"/>
                <a:gd name="connsiteX10" fmla="*/ 1724819 w 1777643"/>
                <a:gd name="connsiteY10" fmla="*/ 146844 h 446087"/>
                <a:gd name="connsiteX11" fmla="*/ 1638300 w 1777643"/>
                <a:gd name="connsiteY11" fmla="*/ 133350 h 446087"/>
                <a:gd name="connsiteX12" fmla="*/ 1409700 w 1777643"/>
                <a:gd name="connsiteY12" fmla="*/ 88900 h 446087"/>
                <a:gd name="connsiteX13" fmla="*/ 984250 w 1777643"/>
                <a:gd name="connsiteY13" fmla="*/ 0 h 446087"/>
                <a:gd name="connsiteX14" fmla="*/ 53975 w 1777643"/>
                <a:gd name="connsiteY14" fmla="*/ 107950 h 446087"/>
                <a:gd name="connsiteX0" fmla="*/ 53975 w 1777643"/>
                <a:gd name="connsiteY0" fmla="*/ 107950 h 446087"/>
                <a:gd name="connsiteX1" fmla="*/ 3175 w 1777643"/>
                <a:gd name="connsiteY1" fmla="*/ 165100 h 446087"/>
                <a:gd name="connsiteX2" fmla="*/ 0 w 1777643"/>
                <a:gd name="connsiteY2" fmla="*/ 231775 h 446087"/>
                <a:gd name="connsiteX3" fmla="*/ 44450 w 1777643"/>
                <a:gd name="connsiteY3" fmla="*/ 314325 h 446087"/>
                <a:gd name="connsiteX4" fmla="*/ 120650 w 1777643"/>
                <a:gd name="connsiteY4" fmla="*/ 317500 h 446087"/>
                <a:gd name="connsiteX5" fmla="*/ 187325 w 1777643"/>
                <a:gd name="connsiteY5" fmla="*/ 314325 h 446087"/>
                <a:gd name="connsiteX6" fmla="*/ 819150 w 1777643"/>
                <a:gd name="connsiteY6" fmla="*/ 446087 h 446087"/>
                <a:gd name="connsiteX7" fmla="*/ 1596232 w 1777643"/>
                <a:gd name="connsiteY7" fmla="*/ 333375 h 446087"/>
                <a:gd name="connsiteX8" fmla="*/ 1772443 w 1777643"/>
                <a:gd name="connsiteY8" fmla="*/ 267494 h 446087"/>
                <a:gd name="connsiteX9" fmla="*/ 1775617 w 1777643"/>
                <a:gd name="connsiteY9" fmla="*/ 192881 h 446087"/>
                <a:gd name="connsiteX10" fmla="*/ 1724819 w 1777643"/>
                <a:gd name="connsiteY10" fmla="*/ 146844 h 446087"/>
                <a:gd name="connsiteX11" fmla="*/ 1638300 w 1777643"/>
                <a:gd name="connsiteY11" fmla="*/ 133350 h 446087"/>
                <a:gd name="connsiteX12" fmla="*/ 1409700 w 1777643"/>
                <a:gd name="connsiteY12" fmla="*/ 88900 h 446087"/>
                <a:gd name="connsiteX13" fmla="*/ 984250 w 1777643"/>
                <a:gd name="connsiteY13" fmla="*/ 0 h 446087"/>
                <a:gd name="connsiteX14" fmla="*/ 53975 w 1777643"/>
                <a:gd name="connsiteY14" fmla="*/ 107950 h 446087"/>
                <a:gd name="connsiteX0" fmla="*/ 53975 w 1775866"/>
                <a:gd name="connsiteY0" fmla="*/ 107950 h 446087"/>
                <a:gd name="connsiteX1" fmla="*/ 3175 w 1775866"/>
                <a:gd name="connsiteY1" fmla="*/ 165100 h 446087"/>
                <a:gd name="connsiteX2" fmla="*/ 0 w 1775866"/>
                <a:gd name="connsiteY2" fmla="*/ 231775 h 446087"/>
                <a:gd name="connsiteX3" fmla="*/ 44450 w 1775866"/>
                <a:gd name="connsiteY3" fmla="*/ 314325 h 446087"/>
                <a:gd name="connsiteX4" fmla="*/ 120650 w 1775866"/>
                <a:gd name="connsiteY4" fmla="*/ 317500 h 446087"/>
                <a:gd name="connsiteX5" fmla="*/ 187325 w 1775866"/>
                <a:gd name="connsiteY5" fmla="*/ 314325 h 446087"/>
                <a:gd name="connsiteX6" fmla="*/ 819150 w 1775866"/>
                <a:gd name="connsiteY6" fmla="*/ 446087 h 446087"/>
                <a:gd name="connsiteX7" fmla="*/ 1596232 w 1775866"/>
                <a:gd name="connsiteY7" fmla="*/ 333375 h 446087"/>
                <a:gd name="connsiteX8" fmla="*/ 1767681 w 1775866"/>
                <a:gd name="connsiteY8" fmla="*/ 288925 h 446087"/>
                <a:gd name="connsiteX9" fmla="*/ 1775617 w 1775866"/>
                <a:gd name="connsiteY9" fmla="*/ 192881 h 446087"/>
                <a:gd name="connsiteX10" fmla="*/ 1724819 w 1775866"/>
                <a:gd name="connsiteY10" fmla="*/ 146844 h 446087"/>
                <a:gd name="connsiteX11" fmla="*/ 1638300 w 1775866"/>
                <a:gd name="connsiteY11" fmla="*/ 133350 h 446087"/>
                <a:gd name="connsiteX12" fmla="*/ 1409700 w 1775866"/>
                <a:gd name="connsiteY12" fmla="*/ 88900 h 446087"/>
                <a:gd name="connsiteX13" fmla="*/ 984250 w 1775866"/>
                <a:gd name="connsiteY13" fmla="*/ 0 h 446087"/>
                <a:gd name="connsiteX14" fmla="*/ 53975 w 1775866"/>
                <a:gd name="connsiteY14" fmla="*/ 107950 h 446087"/>
                <a:gd name="connsiteX0" fmla="*/ 53975 w 1779170"/>
                <a:gd name="connsiteY0" fmla="*/ 107950 h 446087"/>
                <a:gd name="connsiteX1" fmla="*/ 3175 w 1779170"/>
                <a:gd name="connsiteY1" fmla="*/ 165100 h 446087"/>
                <a:gd name="connsiteX2" fmla="*/ 0 w 1779170"/>
                <a:gd name="connsiteY2" fmla="*/ 231775 h 446087"/>
                <a:gd name="connsiteX3" fmla="*/ 44450 w 1779170"/>
                <a:gd name="connsiteY3" fmla="*/ 314325 h 446087"/>
                <a:gd name="connsiteX4" fmla="*/ 120650 w 1779170"/>
                <a:gd name="connsiteY4" fmla="*/ 317500 h 446087"/>
                <a:gd name="connsiteX5" fmla="*/ 187325 w 1779170"/>
                <a:gd name="connsiteY5" fmla="*/ 314325 h 446087"/>
                <a:gd name="connsiteX6" fmla="*/ 819150 w 1779170"/>
                <a:gd name="connsiteY6" fmla="*/ 446087 h 446087"/>
                <a:gd name="connsiteX7" fmla="*/ 1596232 w 1779170"/>
                <a:gd name="connsiteY7" fmla="*/ 333375 h 446087"/>
                <a:gd name="connsiteX8" fmla="*/ 1774825 w 1779170"/>
                <a:gd name="connsiteY8" fmla="*/ 272256 h 446087"/>
                <a:gd name="connsiteX9" fmla="*/ 1775617 w 1779170"/>
                <a:gd name="connsiteY9" fmla="*/ 192881 h 446087"/>
                <a:gd name="connsiteX10" fmla="*/ 1724819 w 1779170"/>
                <a:gd name="connsiteY10" fmla="*/ 146844 h 446087"/>
                <a:gd name="connsiteX11" fmla="*/ 1638300 w 1779170"/>
                <a:gd name="connsiteY11" fmla="*/ 133350 h 446087"/>
                <a:gd name="connsiteX12" fmla="*/ 1409700 w 1779170"/>
                <a:gd name="connsiteY12" fmla="*/ 88900 h 446087"/>
                <a:gd name="connsiteX13" fmla="*/ 984250 w 1779170"/>
                <a:gd name="connsiteY13" fmla="*/ 0 h 446087"/>
                <a:gd name="connsiteX14" fmla="*/ 53975 w 1779170"/>
                <a:gd name="connsiteY14" fmla="*/ 107950 h 446087"/>
                <a:gd name="connsiteX0" fmla="*/ 53975 w 1779170"/>
                <a:gd name="connsiteY0" fmla="*/ 107950 h 446087"/>
                <a:gd name="connsiteX1" fmla="*/ 3175 w 1779170"/>
                <a:gd name="connsiteY1" fmla="*/ 165100 h 446087"/>
                <a:gd name="connsiteX2" fmla="*/ 0 w 1779170"/>
                <a:gd name="connsiteY2" fmla="*/ 231775 h 446087"/>
                <a:gd name="connsiteX3" fmla="*/ 44450 w 1779170"/>
                <a:gd name="connsiteY3" fmla="*/ 314325 h 446087"/>
                <a:gd name="connsiteX4" fmla="*/ 120650 w 1779170"/>
                <a:gd name="connsiteY4" fmla="*/ 317500 h 446087"/>
                <a:gd name="connsiteX5" fmla="*/ 168275 w 1779170"/>
                <a:gd name="connsiteY5" fmla="*/ 309562 h 446087"/>
                <a:gd name="connsiteX6" fmla="*/ 819150 w 1779170"/>
                <a:gd name="connsiteY6" fmla="*/ 446087 h 446087"/>
                <a:gd name="connsiteX7" fmla="*/ 1596232 w 1779170"/>
                <a:gd name="connsiteY7" fmla="*/ 333375 h 446087"/>
                <a:gd name="connsiteX8" fmla="*/ 1774825 w 1779170"/>
                <a:gd name="connsiteY8" fmla="*/ 272256 h 446087"/>
                <a:gd name="connsiteX9" fmla="*/ 1775617 w 1779170"/>
                <a:gd name="connsiteY9" fmla="*/ 192881 h 446087"/>
                <a:gd name="connsiteX10" fmla="*/ 1724819 w 1779170"/>
                <a:gd name="connsiteY10" fmla="*/ 146844 h 446087"/>
                <a:gd name="connsiteX11" fmla="*/ 1638300 w 1779170"/>
                <a:gd name="connsiteY11" fmla="*/ 133350 h 446087"/>
                <a:gd name="connsiteX12" fmla="*/ 1409700 w 1779170"/>
                <a:gd name="connsiteY12" fmla="*/ 88900 h 446087"/>
                <a:gd name="connsiteX13" fmla="*/ 984250 w 1779170"/>
                <a:gd name="connsiteY13" fmla="*/ 0 h 446087"/>
                <a:gd name="connsiteX14" fmla="*/ 53975 w 1779170"/>
                <a:gd name="connsiteY14" fmla="*/ 107950 h 446087"/>
                <a:gd name="connsiteX0" fmla="*/ 53975 w 1779170"/>
                <a:gd name="connsiteY0" fmla="*/ 107950 h 446087"/>
                <a:gd name="connsiteX1" fmla="*/ 3175 w 1779170"/>
                <a:gd name="connsiteY1" fmla="*/ 165100 h 446087"/>
                <a:gd name="connsiteX2" fmla="*/ 0 w 1779170"/>
                <a:gd name="connsiteY2" fmla="*/ 231775 h 446087"/>
                <a:gd name="connsiteX3" fmla="*/ 44450 w 1779170"/>
                <a:gd name="connsiteY3" fmla="*/ 314325 h 446087"/>
                <a:gd name="connsiteX4" fmla="*/ 65882 w 1779170"/>
                <a:gd name="connsiteY4" fmla="*/ 303213 h 446087"/>
                <a:gd name="connsiteX5" fmla="*/ 168275 w 1779170"/>
                <a:gd name="connsiteY5" fmla="*/ 309562 h 446087"/>
                <a:gd name="connsiteX6" fmla="*/ 819150 w 1779170"/>
                <a:gd name="connsiteY6" fmla="*/ 446087 h 446087"/>
                <a:gd name="connsiteX7" fmla="*/ 1596232 w 1779170"/>
                <a:gd name="connsiteY7" fmla="*/ 333375 h 446087"/>
                <a:gd name="connsiteX8" fmla="*/ 1774825 w 1779170"/>
                <a:gd name="connsiteY8" fmla="*/ 272256 h 446087"/>
                <a:gd name="connsiteX9" fmla="*/ 1775617 w 1779170"/>
                <a:gd name="connsiteY9" fmla="*/ 192881 h 446087"/>
                <a:gd name="connsiteX10" fmla="*/ 1724819 w 1779170"/>
                <a:gd name="connsiteY10" fmla="*/ 146844 h 446087"/>
                <a:gd name="connsiteX11" fmla="*/ 1638300 w 1779170"/>
                <a:gd name="connsiteY11" fmla="*/ 133350 h 446087"/>
                <a:gd name="connsiteX12" fmla="*/ 1409700 w 1779170"/>
                <a:gd name="connsiteY12" fmla="*/ 88900 h 446087"/>
                <a:gd name="connsiteX13" fmla="*/ 984250 w 1779170"/>
                <a:gd name="connsiteY13" fmla="*/ 0 h 446087"/>
                <a:gd name="connsiteX14" fmla="*/ 53975 w 1779170"/>
                <a:gd name="connsiteY14" fmla="*/ 107950 h 446087"/>
                <a:gd name="connsiteX0" fmla="*/ 64294 w 1789489"/>
                <a:gd name="connsiteY0" fmla="*/ 107950 h 446087"/>
                <a:gd name="connsiteX1" fmla="*/ 13494 w 1789489"/>
                <a:gd name="connsiteY1" fmla="*/ 165100 h 446087"/>
                <a:gd name="connsiteX2" fmla="*/ 10319 w 1789489"/>
                <a:gd name="connsiteY2" fmla="*/ 231775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64294 w 1789489"/>
                <a:gd name="connsiteY14" fmla="*/ 107950 h 446087"/>
                <a:gd name="connsiteX0" fmla="*/ 207169 w 1789489"/>
                <a:gd name="connsiteY0" fmla="*/ 127000 h 446087"/>
                <a:gd name="connsiteX1" fmla="*/ 13494 w 1789489"/>
                <a:gd name="connsiteY1" fmla="*/ 165100 h 446087"/>
                <a:gd name="connsiteX2" fmla="*/ 10319 w 1789489"/>
                <a:gd name="connsiteY2" fmla="*/ 231775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207169 w 1789489"/>
                <a:gd name="connsiteY14" fmla="*/ 127000 h 446087"/>
                <a:gd name="connsiteX0" fmla="*/ 207169 w 1789489"/>
                <a:gd name="connsiteY0" fmla="*/ 127000 h 446087"/>
                <a:gd name="connsiteX1" fmla="*/ 113507 w 1789489"/>
                <a:gd name="connsiteY1" fmla="*/ 105568 h 446087"/>
                <a:gd name="connsiteX2" fmla="*/ 10319 w 1789489"/>
                <a:gd name="connsiteY2" fmla="*/ 231775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207169 w 1789489"/>
                <a:gd name="connsiteY14" fmla="*/ 127000 h 446087"/>
                <a:gd name="connsiteX0" fmla="*/ 200025 w 1789489"/>
                <a:gd name="connsiteY0" fmla="*/ 107950 h 446087"/>
                <a:gd name="connsiteX1" fmla="*/ 113507 w 1789489"/>
                <a:gd name="connsiteY1" fmla="*/ 105568 h 446087"/>
                <a:gd name="connsiteX2" fmla="*/ 10319 w 1789489"/>
                <a:gd name="connsiteY2" fmla="*/ 231775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200025 w 1789489"/>
                <a:gd name="connsiteY14" fmla="*/ 107950 h 446087"/>
                <a:gd name="connsiteX0" fmla="*/ 200025 w 1789489"/>
                <a:gd name="connsiteY0" fmla="*/ 107950 h 446087"/>
                <a:gd name="connsiteX1" fmla="*/ 113507 w 1789489"/>
                <a:gd name="connsiteY1" fmla="*/ 105568 h 446087"/>
                <a:gd name="connsiteX2" fmla="*/ 10319 w 1789489"/>
                <a:gd name="connsiteY2" fmla="*/ 231775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200025 w 1789489"/>
                <a:gd name="connsiteY14" fmla="*/ 107950 h 446087"/>
                <a:gd name="connsiteX0" fmla="*/ 200025 w 1789489"/>
                <a:gd name="connsiteY0" fmla="*/ 107950 h 446087"/>
                <a:gd name="connsiteX1" fmla="*/ 113507 w 1789489"/>
                <a:gd name="connsiteY1" fmla="*/ 105568 h 446087"/>
                <a:gd name="connsiteX2" fmla="*/ 10319 w 1789489"/>
                <a:gd name="connsiteY2" fmla="*/ 231775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200025 w 1789489"/>
                <a:gd name="connsiteY14" fmla="*/ 107950 h 446087"/>
                <a:gd name="connsiteX0" fmla="*/ 200025 w 1789489"/>
                <a:gd name="connsiteY0" fmla="*/ 107950 h 446087"/>
                <a:gd name="connsiteX1" fmla="*/ 113507 w 1789489"/>
                <a:gd name="connsiteY1" fmla="*/ 105568 h 446087"/>
                <a:gd name="connsiteX2" fmla="*/ 26988 w 1789489"/>
                <a:gd name="connsiteY2" fmla="*/ 172244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200025 w 1789489"/>
                <a:gd name="connsiteY14" fmla="*/ 107950 h 446087"/>
                <a:gd name="connsiteX0" fmla="*/ 200025 w 1789489"/>
                <a:gd name="connsiteY0" fmla="*/ 107950 h 446087"/>
                <a:gd name="connsiteX1" fmla="*/ 113507 w 1789489"/>
                <a:gd name="connsiteY1" fmla="*/ 105568 h 446087"/>
                <a:gd name="connsiteX2" fmla="*/ 26988 w 1789489"/>
                <a:gd name="connsiteY2" fmla="*/ 172244 h 446087"/>
                <a:gd name="connsiteX3" fmla="*/ 0 w 1789489"/>
                <a:gd name="connsiteY3" fmla="*/ 290513 h 446087"/>
                <a:gd name="connsiteX4" fmla="*/ 76201 w 1789489"/>
                <a:gd name="connsiteY4" fmla="*/ 303213 h 446087"/>
                <a:gd name="connsiteX5" fmla="*/ 178594 w 1789489"/>
                <a:gd name="connsiteY5" fmla="*/ 309562 h 446087"/>
                <a:gd name="connsiteX6" fmla="*/ 829469 w 1789489"/>
                <a:gd name="connsiteY6" fmla="*/ 446087 h 446087"/>
                <a:gd name="connsiteX7" fmla="*/ 1606551 w 1789489"/>
                <a:gd name="connsiteY7" fmla="*/ 333375 h 446087"/>
                <a:gd name="connsiteX8" fmla="*/ 1785144 w 1789489"/>
                <a:gd name="connsiteY8" fmla="*/ 272256 h 446087"/>
                <a:gd name="connsiteX9" fmla="*/ 1785936 w 1789489"/>
                <a:gd name="connsiteY9" fmla="*/ 192881 h 446087"/>
                <a:gd name="connsiteX10" fmla="*/ 1735138 w 1789489"/>
                <a:gd name="connsiteY10" fmla="*/ 146844 h 446087"/>
                <a:gd name="connsiteX11" fmla="*/ 1648619 w 1789489"/>
                <a:gd name="connsiteY11" fmla="*/ 133350 h 446087"/>
                <a:gd name="connsiteX12" fmla="*/ 1420019 w 1789489"/>
                <a:gd name="connsiteY12" fmla="*/ 88900 h 446087"/>
                <a:gd name="connsiteX13" fmla="*/ 994569 w 1789489"/>
                <a:gd name="connsiteY13" fmla="*/ 0 h 446087"/>
                <a:gd name="connsiteX14" fmla="*/ 200025 w 1789489"/>
                <a:gd name="connsiteY14" fmla="*/ 107950 h 446087"/>
                <a:gd name="connsiteX0" fmla="*/ 176212 w 1765676"/>
                <a:gd name="connsiteY0" fmla="*/ 107950 h 446087"/>
                <a:gd name="connsiteX1" fmla="*/ 89694 w 1765676"/>
                <a:gd name="connsiteY1" fmla="*/ 105568 h 446087"/>
                <a:gd name="connsiteX2" fmla="*/ 3175 w 1765676"/>
                <a:gd name="connsiteY2" fmla="*/ 172244 h 446087"/>
                <a:gd name="connsiteX3" fmla="*/ 0 w 1765676"/>
                <a:gd name="connsiteY3" fmla="*/ 266700 h 446087"/>
                <a:gd name="connsiteX4" fmla="*/ 52388 w 1765676"/>
                <a:gd name="connsiteY4" fmla="*/ 303213 h 446087"/>
                <a:gd name="connsiteX5" fmla="*/ 154781 w 1765676"/>
                <a:gd name="connsiteY5" fmla="*/ 309562 h 446087"/>
                <a:gd name="connsiteX6" fmla="*/ 805656 w 1765676"/>
                <a:gd name="connsiteY6" fmla="*/ 446087 h 446087"/>
                <a:gd name="connsiteX7" fmla="*/ 1582738 w 1765676"/>
                <a:gd name="connsiteY7" fmla="*/ 333375 h 446087"/>
                <a:gd name="connsiteX8" fmla="*/ 1761331 w 1765676"/>
                <a:gd name="connsiteY8" fmla="*/ 272256 h 446087"/>
                <a:gd name="connsiteX9" fmla="*/ 1762123 w 1765676"/>
                <a:gd name="connsiteY9" fmla="*/ 192881 h 446087"/>
                <a:gd name="connsiteX10" fmla="*/ 1711325 w 1765676"/>
                <a:gd name="connsiteY10" fmla="*/ 146844 h 446087"/>
                <a:gd name="connsiteX11" fmla="*/ 1624806 w 1765676"/>
                <a:gd name="connsiteY11" fmla="*/ 133350 h 446087"/>
                <a:gd name="connsiteX12" fmla="*/ 1396206 w 1765676"/>
                <a:gd name="connsiteY12" fmla="*/ 88900 h 446087"/>
                <a:gd name="connsiteX13" fmla="*/ 970756 w 1765676"/>
                <a:gd name="connsiteY13" fmla="*/ 0 h 446087"/>
                <a:gd name="connsiteX14" fmla="*/ 176212 w 1765676"/>
                <a:gd name="connsiteY14" fmla="*/ 107950 h 446087"/>
                <a:gd name="connsiteX0" fmla="*/ 176212 w 1765676"/>
                <a:gd name="connsiteY0" fmla="*/ 107950 h 446087"/>
                <a:gd name="connsiteX1" fmla="*/ 89694 w 1765676"/>
                <a:gd name="connsiteY1" fmla="*/ 105568 h 446087"/>
                <a:gd name="connsiteX2" fmla="*/ 3175 w 1765676"/>
                <a:gd name="connsiteY2" fmla="*/ 172244 h 446087"/>
                <a:gd name="connsiteX3" fmla="*/ 0 w 1765676"/>
                <a:gd name="connsiteY3" fmla="*/ 266700 h 446087"/>
                <a:gd name="connsiteX4" fmla="*/ 52388 w 1765676"/>
                <a:gd name="connsiteY4" fmla="*/ 303213 h 446087"/>
                <a:gd name="connsiteX5" fmla="*/ 154781 w 1765676"/>
                <a:gd name="connsiteY5" fmla="*/ 309562 h 446087"/>
                <a:gd name="connsiteX6" fmla="*/ 805656 w 1765676"/>
                <a:gd name="connsiteY6" fmla="*/ 446087 h 446087"/>
                <a:gd name="connsiteX7" fmla="*/ 1582738 w 1765676"/>
                <a:gd name="connsiteY7" fmla="*/ 333375 h 446087"/>
                <a:gd name="connsiteX8" fmla="*/ 1761331 w 1765676"/>
                <a:gd name="connsiteY8" fmla="*/ 272256 h 446087"/>
                <a:gd name="connsiteX9" fmla="*/ 1762123 w 1765676"/>
                <a:gd name="connsiteY9" fmla="*/ 192881 h 446087"/>
                <a:gd name="connsiteX10" fmla="*/ 1711325 w 1765676"/>
                <a:gd name="connsiteY10" fmla="*/ 146844 h 446087"/>
                <a:gd name="connsiteX11" fmla="*/ 1624806 w 1765676"/>
                <a:gd name="connsiteY11" fmla="*/ 133350 h 446087"/>
                <a:gd name="connsiteX12" fmla="*/ 1396206 w 1765676"/>
                <a:gd name="connsiteY12" fmla="*/ 88900 h 446087"/>
                <a:gd name="connsiteX13" fmla="*/ 970756 w 1765676"/>
                <a:gd name="connsiteY13" fmla="*/ 0 h 446087"/>
                <a:gd name="connsiteX14" fmla="*/ 176212 w 1765676"/>
                <a:gd name="connsiteY14" fmla="*/ 107950 h 446087"/>
                <a:gd name="connsiteX0" fmla="*/ 173037 w 1762501"/>
                <a:gd name="connsiteY0" fmla="*/ 107950 h 446087"/>
                <a:gd name="connsiteX1" fmla="*/ 86519 w 1762501"/>
                <a:gd name="connsiteY1" fmla="*/ 105568 h 446087"/>
                <a:gd name="connsiteX2" fmla="*/ 0 w 1762501"/>
                <a:gd name="connsiteY2" fmla="*/ 172244 h 446087"/>
                <a:gd name="connsiteX3" fmla="*/ 11112 w 1762501"/>
                <a:gd name="connsiteY3" fmla="*/ 266700 h 446087"/>
                <a:gd name="connsiteX4" fmla="*/ 49213 w 1762501"/>
                <a:gd name="connsiteY4" fmla="*/ 303213 h 446087"/>
                <a:gd name="connsiteX5" fmla="*/ 151606 w 1762501"/>
                <a:gd name="connsiteY5" fmla="*/ 309562 h 446087"/>
                <a:gd name="connsiteX6" fmla="*/ 802481 w 1762501"/>
                <a:gd name="connsiteY6" fmla="*/ 446087 h 446087"/>
                <a:gd name="connsiteX7" fmla="*/ 1579563 w 1762501"/>
                <a:gd name="connsiteY7" fmla="*/ 333375 h 446087"/>
                <a:gd name="connsiteX8" fmla="*/ 1758156 w 1762501"/>
                <a:gd name="connsiteY8" fmla="*/ 272256 h 446087"/>
                <a:gd name="connsiteX9" fmla="*/ 1758948 w 1762501"/>
                <a:gd name="connsiteY9" fmla="*/ 192881 h 446087"/>
                <a:gd name="connsiteX10" fmla="*/ 1708150 w 1762501"/>
                <a:gd name="connsiteY10" fmla="*/ 146844 h 446087"/>
                <a:gd name="connsiteX11" fmla="*/ 1621631 w 1762501"/>
                <a:gd name="connsiteY11" fmla="*/ 133350 h 446087"/>
                <a:gd name="connsiteX12" fmla="*/ 1393031 w 1762501"/>
                <a:gd name="connsiteY12" fmla="*/ 88900 h 446087"/>
                <a:gd name="connsiteX13" fmla="*/ 967581 w 1762501"/>
                <a:gd name="connsiteY13" fmla="*/ 0 h 446087"/>
                <a:gd name="connsiteX14" fmla="*/ 173037 w 1762501"/>
                <a:gd name="connsiteY14" fmla="*/ 107950 h 446087"/>
                <a:gd name="connsiteX0" fmla="*/ 176686 w 1766150"/>
                <a:gd name="connsiteY0" fmla="*/ 107950 h 446087"/>
                <a:gd name="connsiteX1" fmla="*/ 90168 w 1766150"/>
                <a:gd name="connsiteY1" fmla="*/ 105568 h 446087"/>
                <a:gd name="connsiteX2" fmla="*/ 3649 w 1766150"/>
                <a:gd name="connsiteY2" fmla="*/ 172244 h 446087"/>
                <a:gd name="connsiteX3" fmla="*/ 14761 w 1766150"/>
                <a:gd name="connsiteY3" fmla="*/ 266700 h 446087"/>
                <a:gd name="connsiteX4" fmla="*/ 52862 w 1766150"/>
                <a:gd name="connsiteY4" fmla="*/ 303213 h 446087"/>
                <a:gd name="connsiteX5" fmla="*/ 155255 w 1766150"/>
                <a:gd name="connsiteY5" fmla="*/ 309562 h 446087"/>
                <a:gd name="connsiteX6" fmla="*/ 806130 w 1766150"/>
                <a:gd name="connsiteY6" fmla="*/ 446087 h 446087"/>
                <a:gd name="connsiteX7" fmla="*/ 1583212 w 1766150"/>
                <a:gd name="connsiteY7" fmla="*/ 333375 h 446087"/>
                <a:gd name="connsiteX8" fmla="*/ 1761805 w 1766150"/>
                <a:gd name="connsiteY8" fmla="*/ 272256 h 446087"/>
                <a:gd name="connsiteX9" fmla="*/ 1762597 w 1766150"/>
                <a:gd name="connsiteY9" fmla="*/ 192881 h 446087"/>
                <a:gd name="connsiteX10" fmla="*/ 1711799 w 1766150"/>
                <a:gd name="connsiteY10" fmla="*/ 146844 h 446087"/>
                <a:gd name="connsiteX11" fmla="*/ 1625280 w 1766150"/>
                <a:gd name="connsiteY11" fmla="*/ 133350 h 446087"/>
                <a:gd name="connsiteX12" fmla="*/ 1396680 w 1766150"/>
                <a:gd name="connsiteY12" fmla="*/ 88900 h 446087"/>
                <a:gd name="connsiteX13" fmla="*/ 971230 w 1766150"/>
                <a:gd name="connsiteY13" fmla="*/ 0 h 446087"/>
                <a:gd name="connsiteX14" fmla="*/ 176686 w 1766150"/>
                <a:gd name="connsiteY14" fmla="*/ 107950 h 446087"/>
                <a:gd name="connsiteX0" fmla="*/ 176686 w 1766150"/>
                <a:gd name="connsiteY0" fmla="*/ 107950 h 446087"/>
                <a:gd name="connsiteX1" fmla="*/ 90168 w 1766150"/>
                <a:gd name="connsiteY1" fmla="*/ 105568 h 446087"/>
                <a:gd name="connsiteX2" fmla="*/ 3649 w 1766150"/>
                <a:gd name="connsiteY2" fmla="*/ 172244 h 446087"/>
                <a:gd name="connsiteX3" fmla="*/ 14761 w 1766150"/>
                <a:gd name="connsiteY3" fmla="*/ 266700 h 446087"/>
                <a:gd name="connsiteX4" fmla="*/ 52862 w 1766150"/>
                <a:gd name="connsiteY4" fmla="*/ 303213 h 446087"/>
                <a:gd name="connsiteX5" fmla="*/ 155255 w 1766150"/>
                <a:gd name="connsiteY5" fmla="*/ 309562 h 446087"/>
                <a:gd name="connsiteX6" fmla="*/ 806130 w 1766150"/>
                <a:gd name="connsiteY6" fmla="*/ 446087 h 446087"/>
                <a:gd name="connsiteX7" fmla="*/ 1583212 w 1766150"/>
                <a:gd name="connsiteY7" fmla="*/ 333375 h 446087"/>
                <a:gd name="connsiteX8" fmla="*/ 1761805 w 1766150"/>
                <a:gd name="connsiteY8" fmla="*/ 272256 h 446087"/>
                <a:gd name="connsiteX9" fmla="*/ 1762597 w 1766150"/>
                <a:gd name="connsiteY9" fmla="*/ 192881 h 446087"/>
                <a:gd name="connsiteX10" fmla="*/ 1711799 w 1766150"/>
                <a:gd name="connsiteY10" fmla="*/ 146844 h 446087"/>
                <a:gd name="connsiteX11" fmla="*/ 1625280 w 1766150"/>
                <a:gd name="connsiteY11" fmla="*/ 133350 h 446087"/>
                <a:gd name="connsiteX12" fmla="*/ 1396680 w 1766150"/>
                <a:gd name="connsiteY12" fmla="*/ 88900 h 446087"/>
                <a:gd name="connsiteX13" fmla="*/ 971230 w 1766150"/>
                <a:gd name="connsiteY13" fmla="*/ 0 h 446087"/>
                <a:gd name="connsiteX14" fmla="*/ 176686 w 1766150"/>
                <a:gd name="connsiteY14" fmla="*/ 107950 h 446087"/>
                <a:gd name="connsiteX0" fmla="*/ 176686 w 1766150"/>
                <a:gd name="connsiteY0" fmla="*/ 107950 h 446087"/>
                <a:gd name="connsiteX1" fmla="*/ 90168 w 1766150"/>
                <a:gd name="connsiteY1" fmla="*/ 105568 h 446087"/>
                <a:gd name="connsiteX2" fmla="*/ 3649 w 1766150"/>
                <a:gd name="connsiteY2" fmla="*/ 172244 h 446087"/>
                <a:gd name="connsiteX3" fmla="*/ 14761 w 1766150"/>
                <a:gd name="connsiteY3" fmla="*/ 266700 h 446087"/>
                <a:gd name="connsiteX4" fmla="*/ 52862 w 1766150"/>
                <a:gd name="connsiteY4" fmla="*/ 303213 h 446087"/>
                <a:gd name="connsiteX5" fmla="*/ 155255 w 1766150"/>
                <a:gd name="connsiteY5" fmla="*/ 309562 h 446087"/>
                <a:gd name="connsiteX6" fmla="*/ 806130 w 1766150"/>
                <a:gd name="connsiteY6" fmla="*/ 446087 h 446087"/>
                <a:gd name="connsiteX7" fmla="*/ 1583212 w 1766150"/>
                <a:gd name="connsiteY7" fmla="*/ 333375 h 446087"/>
                <a:gd name="connsiteX8" fmla="*/ 1761805 w 1766150"/>
                <a:gd name="connsiteY8" fmla="*/ 272256 h 446087"/>
                <a:gd name="connsiteX9" fmla="*/ 1762597 w 1766150"/>
                <a:gd name="connsiteY9" fmla="*/ 192881 h 446087"/>
                <a:gd name="connsiteX10" fmla="*/ 1711799 w 1766150"/>
                <a:gd name="connsiteY10" fmla="*/ 146844 h 446087"/>
                <a:gd name="connsiteX11" fmla="*/ 1625280 w 1766150"/>
                <a:gd name="connsiteY11" fmla="*/ 133350 h 446087"/>
                <a:gd name="connsiteX12" fmla="*/ 1396680 w 1766150"/>
                <a:gd name="connsiteY12" fmla="*/ 88900 h 446087"/>
                <a:gd name="connsiteX13" fmla="*/ 971230 w 1766150"/>
                <a:gd name="connsiteY13" fmla="*/ 0 h 446087"/>
                <a:gd name="connsiteX14" fmla="*/ 176686 w 1766150"/>
                <a:gd name="connsiteY14" fmla="*/ 107950 h 446087"/>
                <a:gd name="connsiteX0" fmla="*/ 176686 w 1766150"/>
                <a:gd name="connsiteY0" fmla="*/ 107950 h 446087"/>
                <a:gd name="connsiteX1" fmla="*/ 90168 w 1766150"/>
                <a:gd name="connsiteY1" fmla="*/ 105568 h 446087"/>
                <a:gd name="connsiteX2" fmla="*/ 3649 w 1766150"/>
                <a:gd name="connsiteY2" fmla="*/ 172244 h 446087"/>
                <a:gd name="connsiteX3" fmla="*/ 14761 w 1766150"/>
                <a:gd name="connsiteY3" fmla="*/ 266700 h 446087"/>
                <a:gd name="connsiteX4" fmla="*/ 52862 w 1766150"/>
                <a:gd name="connsiteY4" fmla="*/ 303213 h 446087"/>
                <a:gd name="connsiteX5" fmla="*/ 155255 w 1766150"/>
                <a:gd name="connsiteY5" fmla="*/ 309562 h 446087"/>
                <a:gd name="connsiteX6" fmla="*/ 806130 w 1766150"/>
                <a:gd name="connsiteY6" fmla="*/ 446087 h 446087"/>
                <a:gd name="connsiteX7" fmla="*/ 1583212 w 1766150"/>
                <a:gd name="connsiteY7" fmla="*/ 333375 h 446087"/>
                <a:gd name="connsiteX8" fmla="*/ 1761805 w 1766150"/>
                <a:gd name="connsiteY8" fmla="*/ 272256 h 446087"/>
                <a:gd name="connsiteX9" fmla="*/ 1762597 w 1766150"/>
                <a:gd name="connsiteY9" fmla="*/ 192881 h 446087"/>
                <a:gd name="connsiteX10" fmla="*/ 1711799 w 1766150"/>
                <a:gd name="connsiteY10" fmla="*/ 146844 h 446087"/>
                <a:gd name="connsiteX11" fmla="*/ 1625280 w 1766150"/>
                <a:gd name="connsiteY11" fmla="*/ 133350 h 446087"/>
                <a:gd name="connsiteX12" fmla="*/ 1396680 w 1766150"/>
                <a:gd name="connsiteY12" fmla="*/ 88900 h 446087"/>
                <a:gd name="connsiteX13" fmla="*/ 971230 w 1766150"/>
                <a:gd name="connsiteY13" fmla="*/ 0 h 446087"/>
                <a:gd name="connsiteX14" fmla="*/ 176686 w 1766150"/>
                <a:gd name="connsiteY14" fmla="*/ 107950 h 446087"/>
                <a:gd name="connsiteX0" fmla="*/ 176686 w 1766150"/>
                <a:gd name="connsiteY0" fmla="*/ 107950 h 446087"/>
                <a:gd name="connsiteX1" fmla="*/ 90168 w 1766150"/>
                <a:gd name="connsiteY1" fmla="*/ 105568 h 446087"/>
                <a:gd name="connsiteX2" fmla="*/ 3649 w 1766150"/>
                <a:gd name="connsiteY2" fmla="*/ 172244 h 446087"/>
                <a:gd name="connsiteX3" fmla="*/ 14761 w 1766150"/>
                <a:gd name="connsiteY3" fmla="*/ 266700 h 446087"/>
                <a:gd name="connsiteX4" fmla="*/ 52862 w 1766150"/>
                <a:gd name="connsiteY4" fmla="*/ 303213 h 446087"/>
                <a:gd name="connsiteX5" fmla="*/ 155255 w 1766150"/>
                <a:gd name="connsiteY5" fmla="*/ 309562 h 446087"/>
                <a:gd name="connsiteX6" fmla="*/ 806130 w 1766150"/>
                <a:gd name="connsiteY6" fmla="*/ 446087 h 446087"/>
                <a:gd name="connsiteX7" fmla="*/ 1583212 w 1766150"/>
                <a:gd name="connsiteY7" fmla="*/ 333375 h 446087"/>
                <a:gd name="connsiteX8" fmla="*/ 1761805 w 1766150"/>
                <a:gd name="connsiteY8" fmla="*/ 272256 h 446087"/>
                <a:gd name="connsiteX9" fmla="*/ 1762597 w 1766150"/>
                <a:gd name="connsiteY9" fmla="*/ 192881 h 446087"/>
                <a:gd name="connsiteX10" fmla="*/ 1711799 w 1766150"/>
                <a:gd name="connsiteY10" fmla="*/ 146844 h 446087"/>
                <a:gd name="connsiteX11" fmla="*/ 1625280 w 1766150"/>
                <a:gd name="connsiteY11" fmla="*/ 133350 h 446087"/>
                <a:gd name="connsiteX12" fmla="*/ 1396680 w 1766150"/>
                <a:gd name="connsiteY12" fmla="*/ 88900 h 446087"/>
                <a:gd name="connsiteX13" fmla="*/ 971230 w 1766150"/>
                <a:gd name="connsiteY13" fmla="*/ 0 h 446087"/>
                <a:gd name="connsiteX14" fmla="*/ 176686 w 1766150"/>
                <a:gd name="connsiteY14" fmla="*/ 107950 h 446087"/>
                <a:gd name="connsiteX0" fmla="*/ 176686 w 1762600"/>
                <a:gd name="connsiteY0" fmla="*/ 107950 h 446087"/>
                <a:gd name="connsiteX1" fmla="*/ 90168 w 1762600"/>
                <a:gd name="connsiteY1" fmla="*/ 105568 h 446087"/>
                <a:gd name="connsiteX2" fmla="*/ 3649 w 1762600"/>
                <a:gd name="connsiteY2" fmla="*/ 172244 h 446087"/>
                <a:gd name="connsiteX3" fmla="*/ 14761 w 1762600"/>
                <a:gd name="connsiteY3" fmla="*/ 266700 h 446087"/>
                <a:gd name="connsiteX4" fmla="*/ 52862 w 1762600"/>
                <a:gd name="connsiteY4" fmla="*/ 303213 h 446087"/>
                <a:gd name="connsiteX5" fmla="*/ 155255 w 1762600"/>
                <a:gd name="connsiteY5" fmla="*/ 309562 h 446087"/>
                <a:gd name="connsiteX6" fmla="*/ 806130 w 1762600"/>
                <a:gd name="connsiteY6" fmla="*/ 446087 h 446087"/>
                <a:gd name="connsiteX7" fmla="*/ 1583212 w 1762600"/>
                <a:gd name="connsiteY7" fmla="*/ 333375 h 446087"/>
                <a:gd name="connsiteX8" fmla="*/ 1687986 w 1762600"/>
                <a:gd name="connsiteY8" fmla="*/ 331787 h 446087"/>
                <a:gd name="connsiteX9" fmla="*/ 1762597 w 1762600"/>
                <a:gd name="connsiteY9" fmla="*/ 192881 h 446087"/>
                <a:gd name="connsiteX10" fmla="*/ 1711799 w 1762600"/>
                <a:gd name="connsiteY10" fmla="*/ 146844 h 446087"/>
                <a:gd name="connsiteX11" fmla="*/ 1625280 w 1762600"/>
                <a:gd name="connsiteY11" fmla="*/ 133350 h 446087"/>
                <a:gd name="connsiteX12" fmla="*/ 1396680 w 1762600"/>
                <a:gd name="connsiteY12" fmla="*/ 88900 h 446087"/>
                <a:gd name="connsiteX13" fmla="*/ 971230 w 1762600"/>
                <a:gd name="connsiteY13" fmla="*/ 0 h 446087"/>
                <a:gd name="connsiteX14" fmla="*/ 176686 w 1762600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11799 w 1767362"/>
                <a:gd name="connsiteY10" fmla="*/ 146844 h 446087"/>
                <a:gd name="connsiteX11" fmla="*/ 1625280 w 1767362"/>
                <a:gd name="connsiteY11" fmla="*/ 133350 h 446087"/>
                <a:gd name="connsiteX12" fmla="*/ 1396680 w 1767362"/>
                <a:gd name="connsiteY12" fmla="*/ 88900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49899 w 1767362"/>
                <a:gd name="connsiteY10" fmla="*/ 165894 h 446087"/>
                <a:gd name="connsiteX11" fmla="*/ 1625280 w 1767362"/>
                <a:gd name="connsiteY11" fmla="*/ 133350 h 446087"/>
                <a:gd name="connsiteX12" fmla="*/ 1396680 w 1767362"/>
                <a:gd name="connsiteY12" fmla="*/ 88900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49899 w 1767362"/>
                <a:gd name="connsiteY10" fmla="*/ 165894 h 446087"/>
                <a:gd name="connsiteX11" fmla="*/ 1715768 w 1767362"/>
                <a:gd name="connsiteY11" fmla="*/ 145256 h 446087"/>
                <a:gd name="connsiteX12" fmla="*/ 1396680 w 1767362"/>
                <a:gd name="connsiteY12" fmla="*/ 88900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49899 w 1767362"/>
                <a:gd name="connsiteY10" fmla="*/ 165894 h 446087"/>
                <a:gd name="connsiteX11" fmla="*/ 1715768 w 1767362"/>
                <a:gd name="connsiteY11" fmla="*/ 145256 h 446087"/>
                <a:gd name="connsiteX12" fmla="*/ 1618137 w 1767362"/>
                <a:gd name="connsiteY12" fmla="*/ 129381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49899 w 1767362"/>
                <a:gd name="connsiteY10" fmla="*/ 165894 h 446087"/>
                <a:gd name="connsiteX11" fmla="*/ 1715768 w 1767362"/>
                <a:gd name="connsiteY11" fmla="*/ 145256 h 446087"/>
                <a:gd name="connsiteX12" fmla="*/ 1618137 w 1767362"/>
                <a:gd name="connsiteY12" fmla="*/ 129381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49899 w 1767362"/>
                <a:gd name="connsiteY10" fmla="*/ 165894 h 446087"/>
                <a:gd name="connsiteX11" fmla="*/ 1715768 w 1767362"/>
                <a:gd name="connsiteY11" fmla="*/ 145256 h 446087"/>
                <a:gd name="connsiteX12" fmla="*/ 1618137 w 1767362"/>
                <a:gd name="connsiteY12" fmla="*/ 129381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69485"/>
                <a:gd name="connsiteY0" fmla="*/ 107950 h 446087"/>
                <a:gd name="connsiteX1" fmla="*/ 90168 w 1769485"/>
                <a:gd name="connsiteY1" fmla="*/ 105568 h 446087"/>
                <a:gd name="connsiteX2" fmla="*/ 3649 w 1769485"/>
                <a:gd name="connsiteY2" fmla="*/ 172244 h 446087"/>
                <a:gd name="connsiteX3" fmla="*/ 14761 w 1769485"/>
                <a:gd name="connsiteY3" fmla="*/ 266700 h 446087"/>
                <a:gd name="connsiteX4" fmla="*/ 52862 w 1769485"/>
                <a:gd name="connsiteY4" fmla="*/ 303213 h 446087"/>
                <a:gd name="connsiteX5" fmla="*/ 155255 w 1769485"/>
                <a:gd name="connsiteY5" fmla="*/ 309562 h 446087"/>
                <a:gd name="connsiteX6" fmla="*/ 806130 w 1769485"/>
                <a:gd name="connsiteY6" fmla="*/ 446087 h 446087"/>
                <a:gd name="connsiteX7" fmla="*/ 1583212 w 1769485"/>
                <a:gd name="connsiteY7" fmla="*/ 333375 h 446087"/>
                <a:gd name="connsiteX8" fmla="*/ 1687986 w 1769485"/>
                <a:gd name="connsiteY8" fmla="*/ 331787 h 446087"/>
                <a:gd name="connsiteX9" fmla="*/ 1767360 w 1769485"/>
                <a:gd name="connsiteY9" fmla="*/ 278606 h 446087"/>
                <a:gd name="connsiteX10" fmla="*/ 1757043 w 1769485"/>
                <a:gd name="connsiteY10" fmla="*/ 189707 h 446087"/>
                <a:gd name="connsiteX11" fmla="*/ 1715768 w 1769485"/>
                <a:gd name="connsiteY11" fmla="*/ 145256 h 446087"/>
                <a:gd name="connsiteX12" fmla="*/ 1618137 w 1769485"/>
                <a:gd name="connsiteY12" fmla="*/ 129381 h 446087"/>
                <a:gd name="connsiteX13" fmla="*/ 971230 w 1769485"/>
                <a:gd name="connsiteY13" fmla="*/ 0 h 446087"/>
                <a:gd name="connsiteX14" fmla="*/ 176686 w 1769485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57043 w 1767362"/>
                <a:gd name="connsiteY10" fmla="*/ 189707 h 446087"/>
                <a:gd name="connsiteX11" fmla="*/ 1715768 w 1767362"/>
                <a:gd name="connsiteY11" fmla="*/ 145256 h 446087"/>
                <a:gd name="connsiteX12" fmla="*/ 1618137 w 1767362"/>
                <a:gd name="connsiteY12" fmla="*/ 129381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67362"/>
                <a:gd name="connsiteY0" fmla="*/ 107950 h 446087"/>
                <a:gd name="connsiteX1" fmla="*/ 90168 w 1767362"/>
                <a:gd name="connsiteY1" fmla="*/ 105568 h 446087"/>
                <a:gd name="connsiteX2" fmla="*/ 3649 w 1767362"/>
                <a:gd name="connsiteY2" fmla="*/ 172244 h 446087"/>
                <a:gd name="connsiteX3" fmla="*/ 14761 w 1767362"/>
                <a:gd name="connsiteY3" fmla="*/ 266700 h 446087"/>
                <a:gd name="connsiteX4" fmla="*/ 52862 w 1767362"/>
                <a:gd name="connsiteY4" fmla="*/ 303213 h 446087"/>
                <a:gd name="connsiteX5" fmla="*/ 155255 w 1767362"/>
                <a:gd name="connsiteY5" fmla="*/ 309562 h 446087"/>
                <a:gd name="connsiteX6" fmla="*/ 806130 w 1767362"/>
                <a:gd name="connsiteY6" fmla="*/ 446087 h 446087"/>
                <a:gd name="connsiteX7" fmla="*/ 1583212 w 1767362"/>
                <a:gd name="connsiteY7" fmla="*/ 333375 h 446087"/>
                <a:gd name="connsiteX8" fmla="*/ 1687986 w 1767362"/>
                <a:gd name="connsiteY8" fmla="*/ 331787 h 446087"/>
                <a:gd name="connsiteX9" fmla="*/ 1767360 w 1767362"/>
                <a:gd name="connsiteY9" fmla="*/ 278606 h 446087"/>
                <a:gd name="connsiteX10" fmla="*/ 1757043 w 1767362"/>
                <a:gd name="connsiteY10" fmla="*/ 189707 h 446087"/>
                <a:gd name="connsiteX11" fmla="*/ 1715768 w 1767362"/>
                <a:gd name="connsiteY11" fmla="*/ 145256 h 446087"/>
                <a:gd name="connsiteX12" fmla="*/ 1618137 w 1767362"/>
                <a:gd name="connsiteY12" fmla="*/ 129381 h 446087"/>
                <a:gd name="connsiteX13" fmla="*/ 971230 w 1767362"/>
                <a:gd name="connsiteY13" fmla="*/ 0 h 446087"/>
                <a:gd name="connsiteX14" fmla="*/ 176686 w 1767362"/>
                <a:gd name="connsiteY14" fmla="*/ 107950 h 446087"/>
                <a:gd name="connsiteX0" fmla="*/ 176686 w 1773203"/>
                <a:gd name="connsiteY0" fmla="*/ 107950 h 446087"/>
                <a:gd name="connsiteX1" fmla="*/ 90168 w 1773203"/>
                <a:gd name="connsiteY1" fmla="*/ 105568 h 446087"/>
                <a:gd name="connsiteX2" fmla="*/ 3649 w 1773203"/>
                <a:gd name="connsiteY2" fmla="*/ 172244 h 446087"/>
                <a:gd name="connsiteX3" fmla="*/ 14761 w 1773203"/>
                <a:gd name="connsiteY3" fmla="*/ 266700 h 446087"/>
                <a:gd name="connsiteX4" fmla="*/ 52862 w 1773203"/>
                <a:gd name="connsiteY4" fmla="*/ 303213 h 446087"/>
                <a:gd name="connsiteX5" fmla="*/ 155255 w 1773203"/>
                <a:gd name="connsiteY5" fmla="*/ 309562 h 446087"/>
                <a:gd name="connsiteX6" fmla="*/ 806130 w 1773203"/>
                <a:gd name="connsiteY6" fmla="*/ 446087 h 446087"/>
                <a:gd name="connsiteX7" fmla="*/ 1583212 w 1773203"/>
                <a:gd name="connsiteY7" fmla="*/ 333375 h 446087"/>
                <a:gd name="connsiteX8" fmla="*/ 1687986 w 1773203"/>
                <a:gd name="connsiteY8" fmla="*/ 331787 h 446087"/>
                <a:gd name="connsiteX9" fmla="*/ 1767360 w 1773203"/>
                <a:gd name="connsiteY9" fmla="*/ 278606 h 446087"/>
                <a:gd name="connsiteX10" fmla="*/ 1768949 w 1773203"/>
                <a:gd name="connsiteY10" fmla="*/ 199232 h 446087"/>
                <a:gd name="connsiteX11" fmla="*/ 1715768 w 1773203"/>
                <a:gd name="connsiteY11" fmla="*/ 145256 h 446087"/>
                <a:gd name="connsiteX12" fmla="*/ 1618137 w 1773203"/>
                <a:gd name="connsiteY12" fmla="*/ 129381 h 446087"/>
                <a:gd name="connsiteX13" fmla="*/ 971230 w 1773203"/>
                <a:gd name="connsiteY13" fmla="*/ 0 h 446087"/>
                <a:gd name="connsiteX14" fmla="*/ 176686 w 1773203"/>
                <a:gd name="connsiteY14" fmla="*/ 107950 h 446087"/>
                <a:gd name="connsiteX0" fmla="*/ 176686 w 1772301"/>
                <a:gd name="connsiteY0" fmla="*/ 107950 h 446087"/>
                <a:gd name="connsiteX1" fmla="*/ 90168 w 1772301"/>
                <a:gd name="connsiteY1" fmla="*/ 105568 h 446087"/>
                <a:gd name="connsiteX2" fmla="*/ 3649 w 1772301"/>
                <a:gd name="connsiteY2" fmla="*/ 172244 h 446087"/>
                <a:gd name="connsiteX3" fmla="*/ 14761 w 1772301"/>
                <a:gd name="connsiteY3" fmla="*/ 266700 h 446087"/>
                <a:gd name="connsiteX4" fmla="*/ 52862 w 1772301"/>
                <a:gd name="connsiteY4" fmla="*/ 303213 h 446087"/>
                <a:gd name="connsiteX5" fmla="*/ 155255 w 1772301"/>
                <a:gd name="connsiteY5" fmla="*/ 309562 h 446087"/>
                <a:gd name="connsiteX6" fmla="*/ 806130 w 1772301"/>
                <a:gd name="connsiteY6" fmla="*/ 446087 h 446087"/>
                <a:gd name="connsiteX7" fmla="*/ 1583212 w 1772301"/>
                <a:gd name="connsiteY7" fmla="*/ 333375 h 446087"/>
                <a:gd name="connsiteX8" fmla="*/ 1687986 w 1772301"/>
                <a:gd name="connsiteY8" fmla="*/ 331787 h 446087"/>
                <a:gd name="connsiteX9" fmla="*/ 1767360 w 1772301"/>
                <a:gd name="connsiteY9" fmla="*/ 278606 h 446087"/>
                <a:gd name="connsiteX10" fmla="*/ 1768949 w 1772301"/>
                <a:gd name="connsiteY10" fmla="*/ 199232 h 446087"/>
                <a:gd name="connsiteX11" fmla="*/ 1715768 w 1772301"/>
                <a:gd name="connsiteY11" fmla="*/ 145256 h 446087"/>
                <a:gd name="connsiteX12" fmla="*/ 1618137 w 1772301"/>
                <a:gd name="connsiteY12" fmla="*/ 129381 h 446087"/>
                <a:gd name="connsiteX13" fmla="*/ 971230 w 1772301"/>
                <a:gd name="connsiteY13" fmla="*/ 0 h 446087"/>
                <a:gd name="connsiteX14" fmla="*/ 176686 w 1772301"/>
                <a:gd name="connsiteY14" fmla="*/ 107950 h 446087"/>
                <a:gd name="connsiteX0" fmla="*/ 176686 w 1772301"/>
                <a:gd name="connsiteY0" fmla="*/ 107950 h 446087"/>
                <a:gd name="connsiteX1" fmla="*/ 90168 w 1772301"/>
                <a:gd name="connsiteY1" fmla="*/ 105568 h 446087"/>
                <a:gd name="connsiteX2" fmla="*/ 3649 w 1772301"/>
                <a:gd name="connsiteY2" fmla="*/ 172244 h 446087"/>
                <a:gd name="connsiteX3" fmla="*/ 14761 w 1772301"/>
                <a:gd name="connsiteY3" fmla="*/ 266700 h 446087"/>
                <a:gd name="connsiteX4" fmla="*/ 52862 w 1772301"/>
                <a:gd name="connsiteY4" fmla="*/ 303213 h 446087"/>
                <a:gd name="connsiteX5" fmla="*/ 155255 w 1772301"/>
                <a:gd name="connsiteY5" fmla="*/ 309562 h 446087"/>
                <a:gd name="connsiteX6" fmla="*/ 806130 w 1772301"/>
                <a:gd name="connsiteY6" fmla="*/ 446087 h 446087"/>
                <a:gd name="connsiteX7" fmla="*/ 1583212 w 1772301"/>
                <a:gd name="connsiteY7" fmla="*/ 333375 h 446087"/>
                <a:gd name="connsiteX8" fmla="*/ 1687986 w 1772301"/>
                <a:gd name="connsiteY8" fmla="*/ 331787 h 446087"/>
                <a:gd name="connsiteX9" fmla="*/ 1767360 w 1772301"/>
                <a:gd name="connsiteY9" fmla="*/ 278606 h 446087"/>
                <a:gd name="connsiteX10" fmla="*/ 1768949 w 1772301"/>
                <a:gd name="connsiteY10" fmla="*/ 199232 h 446087"/>
                <a:gd name="connsiteX11" fmla="*/ 1715768 w 1772301"/>
                <a:gd name="connsiteY11" fmla="*/ 145256 h 446087"/>
                <a:gd name="connsiteX12" fmla="*/ 1618137 w 1772301"/>
                <a:gd name="connsiteY12" fmla="*/ 129381 h 446087"/>
                <a:gd name="connsiteX13" fmla="*/ 971230 w 1772301"/>
                <a:gd name="connsiteY13" fmla="*/ 0 h 446087"/>
                <a:gd name="connsiteX14" fmla="*/ 176686 w 1772301"/>
                <a:gd name="connsiteY14" fmla="*/ 107950 h 446087"/>
                <a:gd name="connsiteX0" fmla="*/ 176686 w 1768047"/>
                <a:gd name="connsiteY0" fmla="*/ 107950 h 446087"/>
                <a:gd name="connsiteX1" fmla="*/ 90168 w 1768047"/>
                <a:gd name="connsiteY1" fmla="*/ 105568 h 446087"/>
                <a:gd name="connsiteX2" fmla="*/ 3649 w 1768047"/>
                <a:gd name="connsiteY2" fmla="*/ 172244 h 446087"/>
                <a:gd name="connsiteX3" fmla="*/ 14761 w 1768047"/>
                <a:gd name="connsiteY3" fmla="*/ 266700 h 446087"/>
                <a:gd name="connsiteX4" fmla="*/ 52862 w 1768047"/>
                <a:gd name="connsiteY4" fmla="*/ 303213 h 446087"/>
                <a:gd name="connsiteX5" fmla="*/ 155255 w 1768047"/>
                <a:gd name="connsiteY5" fmla="*/ 309562 h 446087"/>
                <a:gd name="connsiteX6" fmla="*/ 806130 w 1768047"/>
                <a:gd name="connsiteY6" fmla="*/ 446087 h 446087"/>
                <a:gd name="connsiteX7" fmla="*/ 1583212 w 1768047"/>
                <a:gd name="connsiteY7" fmla="*/ 333375 h 446087"/>
                <a:gd name="connsiteX8" fmla="*/ 1687986 w 1768047"/>
                <a:gd name="connsiteY8" fmla="*/ 331787 h 446087"/>
                <a:gd name="connsiteX9" fmla="*/ 1767360 w 1768047"/>
                <a:gd name="connsiteY9" fmla="*/ 278606 h 446087"/>
                <a:gd name="connsiteX10" fmla="*/ 1764186 w 1768047"/>
                <a:gd name="connsiteY10" fmla="*/ 206376 h 446087"/>
                <a:gd name="connsiteX11" fmla="*/ 1715768 w 1768047"/>
                <a:gd name="connsiteY11" fmla="*/ 145256 h 446087"/>
                <a:gd name="connsiteX12" fmla="*/ 1618137 w 1768047"/>
                <a:gd name="connsiteY12" fmla="*/ 129381 h 446087"/>
                <a:gd name="connsiteX13" fmla="*/ 971230 w 1768047"/>
                <a:gd name="connsiteY13" fmla="*/ 0 h 446087"/>
                <a:gd name="connsiteX14" fmla="*/ 176686 w 1768047"/>
                <a:gd name="connsiteY14" fmla="*/ 107950 h 446087"/>
                <a:gd name="connsiteX0" fmla="*/ 176686 w 1767333"/>
                <a:gd name="connsiteY0" fmla="*/ 107950 h 446087"/>
                <a:gd name="connsiteX1" fmla="*/ 90168 w 1767333"/>
                <a:gd name="connsiteY1" fmla="*/ 105568 h 446087"/>
                <a:gd name="connsiteX2" fmla="*/ 3649 w 1767333"/>
                <a:gd name="connsiteY2" fmla="*/ 172244 h 446087"/>
                <a:gd name="connsiteX3" fmla="*/ 14761 w 1767333"/>
                <a:gd name="connsiteY3" fmla="*/ 266700 h 446087"/>
                <a:gd name="connsiteX4" fmla="*/ 52862 w 1767333"/>
                <a:gd name="connsiteY4" fmla="*/ 303213 h 446087"/>
                <a:gd name="connsiteX5" fmla="*/ 155255 w 1767333"/>
                <a:gd name="connsiteY5" fmla="*/ 309562 h 446087"/>
                <a:gd name="connsiteX6" fmla="*/ 806130 w 1767333"/>
                <a:gd name="connsiteY6" fmla="*/ 446087 h 446087"/>
                <a:gd name="connsiteX7" fmla="*/ 1583212 w 1767333"/>
                <a:gd name="connsiteY7" fmla="*/ 333375 h 446087"/>
                <a:gd name="connsiteX8" fmla="*/ 1687986 w 1767333"/>
                <a:gd name="connsiteY8" fmla="*/ 331787 h 446087"/>
                <a:gd name="connsiteX9" fmla="*/ 1760216 w 1767333"/>
                <a:gd name="connsiteY9" fmla="*/ 292894 h 446087"/>
                <a:gd name="connsiteX10" fmla="*/ 1764186 w 1767333"/>
                <a:gd name="connsiteY10" fmla="*/ 206376 h 446087"/>
                <a:gd name="connsiteX11" fmla="*/ 1715768 w 1767333"/>
                <a:gd name="connsiteY11" fmla="*/ 145256 h 446087"/>
                <a:gd name="connsiteX12" fmla="*/ 1618137 w 1767333"/>
                <a:gd name="connsiteY12" fmla="*/ 129381 h 446087"/>
                <a:gd name="connsiteX13" fmla="*/ 971230 w 1767333"/>
                <a:gd name="connsiteY13" fmla="*/ 0 h 446087"/>
                <a:gd name="connsiteX14" fmla="*/ 176686 w 176733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87986 w 1774703"/>
                <a:gd name="connsiteY8" fmla="*/ 331787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87986 w 1774703"/>
                <a:gd name="connsiteY8" fmla="*/ 331787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5130 w 1774703"/>
                <a:gd name="connsiteY8" fmla="*/ 327025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5130 w 1774703"/>
                <a:gd name="connsiteY8" fmla="*/ 327025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5130 w 1774703"/>
                <a:gd name="connsiteY8" fmla="*/ 327025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5130 w 1774703"/>
                <a:gd name="connsiteY8" fmla="*/ 327025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5130 w 1774703"/>
                <a:gd name="connsiteY8" fmla="*/ 327025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7511 w 1774703"/>
                <a:gd name="connsiteY8" fmla="*/ 343693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7511 w 1774703"/>
                <a:gd name="connsiteY8" fmla="*/ 338930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4703"/>
                <a:gd name="connsiteY0" fmla="*/ 107950 h 446087"/>
                <a:gd name="connsiteX1" fmla="*/ 90168 w 1774703"/>
                <a:gd name="connsiteY1" fmla="*/ 105568 h 446087"/>
                <a:gd name="connsiteX2" fmla="*/ 3649 w 1774703"/>
                <a:gd name="connsiteY2" fmla="*/ 172244 h 446087"/>
                <a:gd name="connsiteX3" fmla="*/ 14761 w 1774703"/>
                <a:gd name="connsiteY3" fmla="*/ 266700 h 446087"/>
                <a:gd name="connsiteX4" fmla="*/ 52862 w 1774703"/>
                <a:gd name="connsiteY4" fmla="*/ 303213 h 446087"/>
                <a:gd name="connsiteX5" fmla="*/ 155255 w 1774703"/>
                <a:gd name="connsiteY5" fmla="*/ 309562 h 446087"/>
                <a:gd name="connsiteX6" fmla="*/ 806130 w 1774703"/>
                <a:gd name="connsiteY6" fmla="*/ 446087 h 446087"/>
                <a:gd name="connsiteX7" fmla="*/ 1583212 w 1774703"/>
                <a:gd name="connsiteY7" fmla="*/ 333375 h 446087"/>
                <a:gd name="connsiteX8" fmla="*/ 1697511 w 1774703"/>
                <a:gd name="connsiteY8" fmla="*/ 338930 h 446087"/>
                <a:gd name="connsiteX9" fmla="*/ 1760216 w 1774703"/>
                <a:gd name="connsiteY9" fmla="*/ 292894 h 446087"/>
                <a:gd name="connsiteX10" fmla="*/ 1764186 w 1774703"/>
                <a:gd name="connsiteY10" fmla="*/ 206376 h 446087"/>
                <a:gd name="connsiteX11" fmla="*/ 1715768 w 1774703"/>
                <a:gd name="connsiteY11" fmla="*/ 145256 h 446087"/>
                <a:gd name="connsiteX12" fmla="*/ 1618137 w 1774703"/>
                <a:gd name="connsiteY12" fmla="*/ 129381 h 446087"/>
                <a:gd name="connsiteX13" fmla="*/ 971230 w 1774703"/>
                <a:gd name="connsiteY13" fmla="*/ 0 h 446087"/>
                <a:gd name="connsiteX14" fmla="*/ 176686 w 1774703"/>
                <a:gd name="connsiteY14" fmla="*/ 107950 h 446087"/>
                <a:gd name="connsiteX0" fmla="*/ 176686 w 1773008"/>
                <a:gd name="connsiteY0" fmla="*/ 107950 h 446087"/>
                <a:gd name="connsiteX1" fmla="*/ 90168 w 1773008"/>
                <a:gd name="connsiteY1" fmla="*/ 105568 h 446087"/>
                <a:gd name="connsiteX2" fmla="*/ 3649 w 1773008"/>
                <a:gd name="connsiteY2" fmla="*/ 172244 h 446087"/>
                <a:gd name="connsiteX3" fmla="*/ 14761 w 1773008"/>
                <a:gd name="connsiteY3" fmla="*/ 266700 h 446087"/>
                <a:gd name="connsiteX4" fmla="*/ 52862 w 1773008"/>
                <a:gd name="connsiteY4" fmla="*/ 303213 h 446087"/>
                <a:gd name="connsiteX5" fmla="*/ 155255 w 1773008"/>
                <a:gd name="connsiteY5" fmla="*/ 309562 h 446087"/>
                <a:gd name="connsiteX6" fmla="*/ 806130 w 1773008"/>
                <a:gd name="connsiteY6" fmla="*/ 446087 h 446087"/>
                <a:gd name="connsiteX7" fmla="*/ 1583212 w 1773008"/>
                <a:gd name="connsiteY7" fmla="*/ 333375 h 446087"/>
                <a:gd name="connsiteX8" fmla="*/ 1697511 w 1773008"/>
                <a:gd name="connsiteY8" fmla="*/ 338930 h 446087"/>
                <a:gd name="connsiteX9" fmla="*/ 1760216 w 1773008"/>
                <a:gd name="connsiteY9" fmla="*/ 292894 h 446087"/>
                <a:gd name="connsiteX10" fmla="*/ 1764186 w 1773008"/>
                <a:gd name="connsiteY10" fmla="*/ 206376 h 446087"/>
                <a:gd name="connsiteX11" fmla="*/ 1715768 w 1773008"/>
                <a:gd name="connsiteY11" fmla="*/ 145256 h 446087"/>
                <a:gd name="connsiteX12" fmla="*/ 1618137 w 1773008"/>
                <a:gd name="connsiteY12" fmla="*/ 129381 h 446087"/>
                <a:gd name="connsiteX13" fmla="*/ 971230 w 1773008"/>
                <a:gd name="connsiteY13" fmla="*/ 0 h 446087"/>
                <a:gd name="connsiteX14" fmla="*/ 176686 w 1773008"/>
                <a:gd name="connsiteY14" fmla="*/ 107950 h 446087"/>
                <a:gd name="connsiteX0" fmla="*/ 176686 w 1773008"/>
                <a:gd name="connsiteY0" fmla="*/ 107950 h 446087"/>
                <a:gd name="connsiteX1" fmla="*/ 90168 w 1773008"/>
                <a:gd name="connsiteY1" fmla="*/ 105568 h 446087"/>
                <a:gd name="connsiteX2" fmla="*/ 3649 w 1773008"/>
                <a:gd name="connsiteY2" fmla="*/ 172244 h 446087"/>
                <a:gd name="connsiteX3" fmla="*/ 14761 w 1773008"/>
                <a:gd name="connsiteY3" fmla="*/ 266700 h 446087"/>
                <a:gd name="connsiteX4" fmla="*/ 52862 w 1773008"/>
                <a:gd name="connsiteY4" fmla="*/ 303213 h 446087"/>
                <a:gd name="connsiteX5" fmla="*/ 155255 w 1773008"/>
                <a:gd name="connsiteY5" fmla="*/ 309562 h 446087"/>
                <a:gd name="connsiteX6" fmla="*/ 806130 w 1773008"/>
                <a:gd name="connsiteY6" fmla="*/ 446087 h 446087"/>
                <a:gd name="connsiteX7" fmla="*/ 1592737 w 1773008"/>
                <a:gd name="connsiteY7" fmla="*/ 342900 h 446087"/>
                <a:gd name="connsiteX8" fmla="*/ 1697511 w 1773008"/>
                <a:gd name="connsiteY8" fmla="*/ 338930 h 446087"/>
                <a:gd name="connsiteX9" fmla="*/ 1760216 w 1773008"/>
                <a:gd name="connsiteY9" fmla="*/ 292894 h 446087"/>
                <a:gd name="connsiteX10" fmla="*/ 1764186 w 1773008"/>
                <a:gd name="connsiteY10" fmla="*/ 206376 h 446087"/>
                <a:gd name="connsiteX11" fmla="*/ 1715768 w 1773008"/>
                <a:gd name="connsiteY11" fmla="*/ 145256 h 446087"/>
                <a:gd name="connsiteX12" fmla="*/ 1618137 w 1773008"/>
                <a:gd name="connsiteY12" fmla="*/ 129381 h 446087"/>
                <a:gd name="connsiteX13" fmla="*/ 971230 w 1773008"/>
                <a:gd name="connsiteY13" fmla="*/ 0 h 446087"/>
                <a:gd name="connsiteX14" fmla="*/ 176686 w 1773008"/>
                <a:gd name="connsiteY14" fmla="*/ 107950 h 446087"/>
                <a:gd name="connsiteX0" fmla="*/ 176686 w 1773008"/>
                <a:gd name="connsiteY0" fmla="*/ 107950 h 446087"/>
                <a:gd name="connsiteX1" fmla="*/ 90168 w 1773008"/>
                <a:gd name="connsiteY1" fmla="*/ 105568 h 446087"/>
                <a:gd name="connsiteX2" fmla="*/ 3649 w 1773008"/>
                <a:gd name="connsiteY2" fmla="*/ 172244 h 446087"/>
                <a:gd name="connsiteX3" fmla="*/ 14761 w 1773008"/>
                <a:gd name="connsiteY3" fmla="*/ 266700 h 446087"/>
                <a:gd name="connsiteX4" fmla="*/ 52862 w 1773008"/>
                <a:gd name="connsiteY4" fmla="*/ 303213 h 446087"/>
                <a:gd name="connsiteX5" fmla="*/ 155255 w 1773008"/>
                <a:gd name="connsiteY5" fmla="*/ 309562 h 446087"/>
                <a:gd name="connsiteX6" fmla="*/ 806130 w 1773008"/>
                <a:gd name="connsiteY6" fmla="*/ 446087 h 446087"/>
                <a:gd name="connsiteX7" fmla="*/ 1592737 w 1773008"/>
                <a:gd name="connsiteY7" fmla="*/ 342900 h 446087"/>
                <a:gd name="connsiteX8" fmla="*/ 1697511 w 1773008"/>
                <a:gd name="connsiteY8" fmla="*/ 338930 h 446087"/>
                <a:gd name="connsiteX9" fmla="*/ 1760216 w 1773008"/>
                <a:gd name="connsiteY9" fmla="*/ 292894 h 446087"/>
                <a:gd name="connsiteX10" fmla="*/ 1764186 w 1773008"/>
                <a:gd name="connsiteY10" fmla="*/ 206376 h 446087"/>
                <a:gd name="connsiteX11" fmla="*/ 1715768 w 1773008"/>
                <a:gd name="connsiteY11" fmla="*/ 145256 h 446087"/>
                <a:gd name="connsiteX12" fmla="*/ 1618137 w 1773008"/>
                <a:gd name="connsiteY12" fmla="*/ 129381 h 446087"/>
                <a:gd name="connsiteX13" fmla="*/ 971230 w 1773008"/>
                <a:gd name="connsiteY13" fmla="*/ 0 h 446087"/>
                <a:gd name="connsiteX14" fmla="*/ 176686 w 1773008"/>
                <a:gd name="connsiteY14" fmla="*/ 107950 h 446087"/>
                <a:gd name="connsiteX0" fmla="*/ 176686 w 1773008"/>
                <a:gd name="connsiteY0" fmla="*/ 107950 h 446087"/>
                <a:gd name="connsiteX1" fmla="*/ 90168 w 1773008"/>
                <a:gd name="connsiteY1" fmla="*/ 105568 h 446087"/>
                <a:gd name="connsiteX2" fmla="*/ 3649 w 1773008"/>
                <a:gd name="connsiteY2" fmla="*/ 172244 h 446087"/>
                <a:gd name="connsiteX3" fmla="*/ 14761 w 1773008"/>
                <a:gd name="connsiteY3" fmla="*/ 266700 h 446087"/>
                <a:gd name="connsiteX4" fmla="*/ 52862 w 1773008"/>
                <a:gd name="connsiteY4" fmla="*/ 303213 h 446087"/>
                <a:gd name="connsiteX5" fmla="*/ 155255 w 1773008"/>
                <a:gd name="connsiteY5" fmla="*/ 309562 h 446087"/>
                <a:gd name="connsiteX6" fmla="*/ 806130 w 1773008"/>
                <a:gd name="connsiteY6" fmla="*/ 446087 h 446087"/>
                <a:gd name="connsiteX7" fmla="*/ 1592737 w 1773008"/>
                <a:gd name="connsiteY7" fmla="*/ 342900 h 446087"/>
                <a:gd name="connsiteX8" fmla="*/ 1697511 w 1773008"/>
                <a:gd name="connsiteY8" fmla="*/ 338930 h 446087"/>
                <a:gd name="connsiteX9" fmla="*/ 1760216 w 1773008"/>
                <a:gd name="connsiteY9" fmla="*/ 292894 h 446087"/>
                <a:gd name="connsiteX10" fmla="*/ 1764186 w 1773008"/>
                <a:gd name="connsiteY10" fmla="*/ 206376 h 446087"/>
                <a:gd name="connsiteX11" fmla="*/ 1715768 w 1773008"/>
                <a:gd name="connsiteY11" fmla="*/ 145256 h 446087"/>
                <a:gd name="connsiteX12" fmla="*/ 1618137 w 1773008"/>
                <a:gd name="connsiteY12" fmla="*/ 129381 h 446087"/>
                <a:gd name="connsiteX13" fmla="*/ 971230 w 1773008"/>
                <a:gd name="connsiteY13" fmla="*/ 0 h 446087"/>
                <a:gd name="connsiteX14" fmla="*/ 176686 w 1773008"/>
                <a:gd name="connsiteY14" fmla="*/ 107950 h 446087"/>
                <a:gd name="connsiteX0" fmla="*/ 176686 w 1773008"/>
                <a:gd name="connsiteY0" fmla="*/ 107950 h 446087"/>
                <a:gd name="connsiteX1" fmla="*/ 90168 w 1773008"/>
                <a:gd name="connsiteY1" fmla="*/ 105568 h 446087"/>
                <a:gd name="connsiteX2" fmla="*/ 3649 w 1773008"/>
                <a:gd name="connsiteY2" fmla="*/ 172244 h 446087"/>
                <a:gd name="connsiteX3" fmla="*/ 14761 w 1773008"/>
                <a:gd name="connsiteY3" fmla="*/ 266700 h 446087"/>
                <a:gd name="connsiteX4" fmla="*/ 52862 w 1773008"/>
                <a:gd name="connsiteY4" fmla="*/ 303213 h 446087"/>
                <a:gd name="connsiteX5" fmla="*/ 155255 w 1773008"/>
                <a:gd name="connsiteY5" fmla="*/ 309562 h 446087"/>
                <a:gd name="connsiteX6" fmla="*/ 806130 w 1773008"/>
                <a:gd name="connsiteY6" fmla="*/ 446087 h 446087"/>
                <a:gd name="connsiteX7" fmla="*/ 1592737 w 1773008"/>
                <a:gd name="connsiteY7" fmla="*/ 342900 h 446087"/>
                <a:gd name="connsiteX8" fmla="*/ 1697511 w 1773008"/>
                <a:gd name="connsiteY8" fmla="*/ 338930 h 446087"/>
                <a:gd name="connsiteX9" fmla="*/ 1760216 w 1773008"/>
                <a:gd name="connsiteY9" fmla="*/ 292894 h 446087"/>
                <a:gd name="connsiteX10" fmla="*/ 1764186 w 1773008"/>
                <a:gd name="connsiteY10" fmla="*/ 206376 h 446087"/>
                <a:gd name="connsiteX11" fmla="*/ 1715768 w 1773008"/>
                <a:gd name="connsiteY11" fmla="*/ 145256 h 446087"/>
                <a:gd name="connsiteX12" fmla="*/ 1618137 w 1773008"/>
                <a:gd name="connsiteY12" fmla="*/ 129381 h 446087"/>
                <a:gd name="connsiteX13" fmla="*/ 971230 w 1773008"/>
                <a:gd name="connsiteY13" fmla="*/ 0 h 446087"/>
                <a:gd name="connsiteX14" fmla="*/ 176686 w 1773008"/>
                <a:gd name="connsiteY14" fmla="*/ 107950 h 446087"/>
                <a:gd name="connsiteX0" fmla="*/ 176686 w 1773008"/>
                <a:gd name="connsiteY0" fmla="*/ 107950 h 446087"/>
                <a:gd name="connsiteX1" fmla="*/ 90168 w 1773008"/>
                <a:gd name="connsiteY1" fmla="*/ 105568 h 446087"/>
                <a:gd name="connsiteX2" fmla="*/ 3649 w 1773008"/>
                <a:gd name="connsiteY2" fmla="*/ 172244 h 446087"/>
                <a:gd name="connsiteX3" fmla="*/ 14761 w 1773008"/>
                <a:gd name="connsiteY3" fmla="*/ 266700 h 446087"/>
                <a:gd name="connsiteX4" fmla="*/ 52862 w 1773008"/>
                <a:gd name="connsiteY4" fmla="*/ 303213 h 446087"/>
                <a:gd name="connsiteX5" fmla="*/ 155255 w 1773008"/>
                <a:gd name="connsiteY5" fmla="*/ 309562 h 446087"/>
                <a:gd name="connsiteX6" fmla="*/ 806130 w 1773008"/>
                <a:gd name="connsiteY6" fmla="*/ 446087 h 446087"/>
                <a:gd name="connsiteX7" fmla="*/ 1592737 w 1773008"/>
                <a:gd name="connsiteY7" fmla="*/ 342900 h 446087"/>
                <a:gd name="connsiteX8" fmla="*/ 1697511 w 1773008"/>
                <a:gd name="connsiteY8" fmla="*/ 338930 h 446087"/>
                <a:gd name="connsiteX9" fmla="*/ 1760216 w 1773008"/>
                <a:gd name="connsiteY9" fmla="*/ 292894 h 446087"/>
                <a:gd name="connsiteX10" fmla="*/ 1764186 w 1773008"/>
                <a:gd name="connsiteY10" fmla="*/ 206376 h 446087"/>
                <a:gd name="connsiteX11" fmla="*/ 1715768 w 1773008"/>
                <a:gd name="connsiteY11" fmla="*/ 145256 h 446087"/>
                <a:gd name="connsiteX12" fmla="*/ 1618137 w 1773008"/>
                <a:gd name="connsiteY12" fmla="*/ 129381 h 446087"/>
                <a:gd name="connsiteX13" fmla="*/ 971230 w 1773008"/>
                <a:gd name="connsiteY13" fmla="*/ 0 h 446087"/>
                <a:gd name="connsiteX14" fmla="*/ 176686 w 1773008"/>
                <a:gd name="connsiteY14" fmla="*/ 107950 h 446087"/>
                <a:gd name="connsiteX0" fmla="*/ 176686 w 1771132"/>
                <a:gd name="connsiteY0" fmla="*/ 107950 h 446087"/>
                <a:gd name="connsiteX1" fmla="*/ 90168 w 1771132"/>
                <a:gd name="connsiteY1" fmla="*/ 105568 h 446087"/>
                <a:gd name="connsiteX2" fmla="*/ 3649 w 1771132"/>
                <a:gd name="connsiteY2" fmla="*/ 172244 h 446087"/>
                <a:gd name="connsiteX3" fmla="*/ 14761 w 1771132"/>
                <a:gd name="connsiteY3" fmla="*/ 266700 h 446087"/>
                <a:gd name="connsiteX4" fmla="*/ 52862 w 1771132"/>
                <a:gd name="connsiteY4" fmla="*/ 303213 h 446087"/>
                <a:gd name="connsiteX5" fmla="*/ 155255 w 1771132"/>
                <a:gd name="connsiteY5" fmla="*/ 309562 h 446087"/>
                <a:gd name="connsiteX6" fmla="*/ 806130 w 1771132"/>
                <a:gd name="connsiteY6" fmla="*/ 446087 h 446087"/>
                <a:gd name="connsiteX7" fmla="*/ 1592737 w 1771132"/>
                <a:gd name="connsiteY7" fmla="*/ 342900 h 446087"/>
                <a:gd name="connsiteX8" fmla="*/ 1697511 w 1771132"/>
                <a:gd name="connsiteY8" fmla="*/ 338930 h 446087"/>
                <a:gd name="connsiteX9" fmla="*/ 1760216 w 1771132"/>
                <a:gd name="connsiteY9" fmla="*/ 292894 h 446087"/>
                <a:gd name="connsiteX10" fmla="*/ 1764186 w 1771132"/>
                <a:gd name="connsiteY10" fmla="*/ 206376 h 446087"/>
                <a:gd name="connsiteX11" fmla="*/ 1715768 w 1771132"/>
                <a:gd name="connsiteY11" fmla="*/ 145256 h 446087"/>
                <a:gd name="connsiteX12" fmla="*/ 1618137 w 1771132"/>
                <a:gd name="connsiteY12" fmla="*/ 129381 h 446087"/>
                <a:gd name="connsiteX13" fmla="*/ 971230 w 1771132"/>
                <a:gd name="connsiteY13" fmla="*/ 0 h 446087"/>
                <a:gd name="connsiteX14" fmla="*/ 176686 w 1771132"/>
                <a:gd name="connsiteY14" fmla="*/ 107950 h 446087"/>
                <a:gd name="connsiteX0" fmla="*/ 162399 w 1771132"/>
                <a:gd name="connsiteY0" fmla="*/ 96044 h 446087"/>
                <a:gd name="connsiteX1" fmla="*/ 90168 w 1771132"/>
                <a:gd name="connsiteY1" fmla="*/ 105568 h 446087"/>
                <a:gd name="connsiteX2" fmla="*/ 3649 w 1771132"/>
                <a:gd name="connsiteY2" fmla="*/ 172244 h 446087"/>
                <a:gd name="connsiteX3" fmla="*/ 14761 w 1771132"/>
                <a:gd name="connsiteY3" fmla="*/ 266700 h 446087"/>
                <a:gd name="connsiteX4" fmla="*/ 52862 w 1771132"/>
                <a:gd name="connsiteY4" fmla="*/ 303213 h 446087"/>
                <a:gd name="connsiteX5" fmla="*/ 155255 w 1771132"/>
                <a:gd name="connsiteY5" fmla="*/ 309562 h 446087"/>
                <a:gd name="connsiteX6" fmla="*/ 806130 w 1771132"/>
                <a:gd name="connsiteY6" fmla="*/ 446087 h 446087"/>
                <a:gd name="connsiteX7" fmla="*/ 1592737 w 1771132"/>
                <a:gd name="connsiteY7" fmla="*/ 342900 h 446087"/>
                <a:gd name="connsiteX8" fmla="*/ 1697511 w 1771132"/>
                <a:gd name="connsiteY8" fmla="*/ 338930 h 446087"/>
                <a:gd name="connsiteX9" fmla="*/ 1760216 w 1771132"/>
                <a:gd name="connsiteY9" fmla="*/ 292894 h 446087"/>
                <a:gd name="connsiteX10" fmla="*/ 1764186 w 1771132"/>
                <a:gd name="connsiteY10" fmla="*/ 206376 h 446087"/>
                <a:gd name="connsiteX11" fmla="*/ 1715768 w 1771132"/>
                <a:gd name="connsiteY11" fmla="*/ 145256 h 446087"/>
                <a:gd name="connsiteX12" fmla="*/ 1618137 w 1771132"/>
                <a:gd name="connsiteY12" fmla="*/ 129381 h 446087"/>
                <a:gd name="connsiteX13" fmla="*/ 971230 w 1771132"/>
                <a:gd name="connsiteY13" fmla="*/ 0 h 446087"/>
                <a:gd name="connsiteX14" fmla="*/ 162399 w 1771132"/>
                <a:gd name="connsiteY14" fmla="*/ 96044 h 446087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09562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09562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09562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7636 w 1771132"/>
                <a:gd name="connsiteY5" fmla="*/ 323850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7636 w 1771132"/>
                <a:gd name="connsiteY5" fmla="*/ 323850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11944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11944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11944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23850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23850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23850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  <a:gd name="connsiteX0" fmla="*/ 162399 w 1771132"/>
                <a:gd name="connsiteY0" fmla="*/ 96044 h 448469"/>
                <a:gd name="connsiteX1" fmla="*/ 90168 w 1771132"/>
                <a:gd name="connsiteY1" fmla="*/ 105568 h 448469"/>
                <a:gd name="connsiteX2" fmla="*/ 3649 w 1771132"/>
                <a:gd name="connsiteY2" fmla="*/ 172244 h 448469"/>
                <a:gd name="connsiteX3" fmla="*/ 14761 w 1771132"/>
                <a:gd name="connsiteY3" fmla="*/ 266700 h 448469"/>
                <a:gd name="connsiteX4" fmla="*/ 52862 w 1771132"/>
                <a:gd name="connsiteY4" fmla="*/ 303213 h 448469"/>
                <a:gd name="connsiteX5" fmla="*/ 155255 w 1771132"/>
                <a:gd name="connsiteY5" fmla="*/ 323850 h 448469"/>
                <a:gd name="connsiteX6" fmla="*/ 798987 w 1771132"/>
                <a:gd name="connsiteY6" fmla="*/ 448469 h 448469"/>
                <a:gd name="connsiteX7" fmla="*/ 1592737 w 1771132"/>
                <a:gd name="connsiteY7" fmla="*/ 342900 h 448469"/>
                <a:gd name="connsiteX8" fmla="*/ 1697511 w 1771132"/>
                <a:gd name="connsiteY8" fmla="*/ 338930 h 448469"/>
                <a:gd name="connsiteX9" fmla="*/ 1760216 w 1771132"/>
                <a:gd name="connsiteY9" fmla="*/ 292894 h 448469"/>
                <a:gd name="connsiteX10" fmla="*/ 1764186 w 1771132"/>
                <a:gd name="connsiteY10" fmla="*/ 206376 h 448469"/>
                <a:gd name="connsiteX11" fmla="*/ 1715768 w 1771132"/>
                <a:gd name="connsiteY11" fmla="*/ 145256 h 448469"/>
                <a:gd name="connsiteX12" fmla="*/ 1618137 w 1771132"/>
                <a:gd name="connsiteY12" fmla="*/ 129381 h 448469"/>
                <a:gd name="connsiteX13" fmla="*/ 971230 w 1771132"/>
                <a:gd name="connsiteY13" fmla="*/ 0 h 448469"/>
                <a:gd name="connsiteX14" fmla="*/ 162399 w 1771132"/>
                <a:gd name="connsiteY14" fmla="*/ 96044 h 44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71132" h="448469">
                  <a:moveTo>
                    <a:pt x="162399" y="96044"/>
                  </a:moveTo>
                  <a:lnTo>
                    <a:pt x="90168" y="105568"/>
                  </a:lnTo>
                  <a:cubicBezTo>
                    <a:pt x="27197" y="121443"/>
                    <a:pt x="38045" y="130175"/>
                    <a:pt x="3649" y="172244"/>
                  </a:cubicBezTo>
                  <a:cubicBezTo>
                    <a:pt x="7353" y="203729"/>
                    <a:pt x="-12756" y="225690"/>
                    <a:pt x="14761" y="266700"/>
                  </a:cubicBezTo>
                  <a:cubicBezTo>
                    <a:pt x="41749" y="307446"/>
                    <a:pt x="35399" y="291042"/>
                    <a:pt x="52862" y="303213"/>
                  </a:cubicBezTo>
                  <a:cubicBezTo>
                    <a:pt x="98899" y="326760"/>
                    <a:pt x="111599" y="326497"/>
                    <a:pt x="155255" y="323850"/>
                  </a:cubicBezTo>
                  <a:cubicBezTo>
                    <a:pt x="260295" y="346339"/>
                    <a:pt x="584410" y="409311"/>
                    <a:pt x="798987" y="448469"/>
                  </a:cubicBezTo>
                  <a:cubicBezTo>
                    <a:pt x="999277" y="431536"/>
                    <a:pt x="1328153" y="388408"/>
                    <a:pt x="1592737" y="342900"/>
                  </a:cubicBezTo>
                  <a:cubicBezTo>
                    <a:pt x="1644330" y="351896"/>
                    <a:pt x="1641155" y="348985"/>
                    <a:pt x="1697511" y="338930"/>
                  </a:cubicBezTo>
                  <a:cubicBezTo>
                    <a:pt x="1735082" y="322791"/>
                    <a:pt x="1727407" y="332846"/>
                    <a:pt x="1760216" y="292894"/>
                  </a:cubicBezTo>
                  <a:cubicBezTo>
                    <a:pt x="1775827" y="244211"/>
                    <a:pt x="1772389" y="243154"/>
                    <a:pt x="1764186" y="206376"/>
                  </a:cubicBezTo>
                  <a:cubicBezTo>
                    <a:pt x="1754396" y="178066"/>
                    <a:pt x="1749371" y="164041"/>
                    <a:pt x="1715768" y="145256"/>
                  </a:cubicBezTo>
                  <a:cubicBezTo>
                    <a:pt x="1683224" y="139964"/>
                    <a:pt x="1664969" y="129910"/>
                    <a:pt x="1618137" y="129381"/>
                  </a:cubicBezTo>
                  <a:cubicBezTo>
                    <a:pt x="1476320" y="97367"/>
                    <a:pt x="1020178" y="1058"/>
                    <a:pt x="971230" y="0"/>
                  </a:cubicBezTo>
                  <a:cubicBezTo>
                    <a:pt x="915932" y="5026"/>
                    <a:pt x="427247" y="60061"/>
                    <a:pt x="162399" y="96044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A29BC63-6E61-9105-14A0-A388F57359DB}"/>
                </a:ext>
              </a:extLst>
            </p:cNvPr>
            <p:cNvSpPr/>
            <p:nvPr/>
          </p:nvSpPr>
          <p:spPr>
            <a:xfrm>
              <a:off x="680942" y="3511523"/>
              <a:ext cx="1460605" cy="236537"/>
            </a:xfrm>
            <a:custGeom>
              <a:avLst/>
              <a:gdLst>
                <a:gd name="connsiteX0" fmla="*/ 7683 w 1474651"/>
                <a:gd name="connsiteY0" fmla="*/ 0 h 241300"/>
                <a:gd name="connsiteX1" fmla="*/ 7683 w 1474651"/>
                <a:gd name="connsiteY1" fmla="*/ 0 h 241300"/>
                <a:gd name="connsiteX2" fmla="*/ 7683 w 1474651"/>
                <a:gd name="connsiteY2" fmla="*/ 114300 h 241300"/>
                <a:gd name="connsiteX3" fmla="*/ 17208 w 1474651"/>
                <a:gd name="connsiteY3" fmla="*/ 117475 h 241300"/>
                <a:gd name="connsiteX4" fmla="*/ 33083 w 1474651"/>
                <a:gd name="connsiteY4" fmla="*/ 130175 h 241300"/>
                <a:gd name="connsiteX5" fmla="*/ 617283 w 1474651"/>
                <a:gd name="connsiteY5" fmla="*/ 241300 h 241300"/>
                <a:gd name="connsiteX6" fmla="*/ 1455483 w 1474651"/>
                <a:gd name="connsiteY6" fmla="*/ 149225 h 241300"/>
                <a:gd name="connsiteX7" fmla="*/ 1455483 w 1474651"/>
                <a:gd name="connsiteY7" fmla="*/ 149225 h 241300"/>
                <a:gd name="connsiteX8" fmla="*/ 1465008 w 1474651"/>
                <a:gd name="connsiteY8" fmla="*/ 76200 h 241300"/>
                <a:gd name="connsiteX9" fmla="*/ 1471358 w 1474651"/>
                <a:gd name="connsiteY9" fmla="*/ 66675 h 241300"/>
                <a:gd name="connsiteX10" fmla="*/ 1465008 w 1474651"/>
                <a:gd name="connsiteY10" fmla="*/ 34925 h 241300"/>
                <a:gd name="connsiteX11" fmla="*/ 1452308 w 1474651"/>
                <a:gd name="connsiteY11" fmla="*/ 28575 h 241300"/>
                <a:gd name="connsiteX12" fmla="*/ 636333 w 1474651"/>
                <a:gd name="connsiteY12" fmla="*/ 133350 h 241300"/>
                <a:gd name="connsiteX13" fmla="*/ 7683 w 1474651"/>
                <a:gd name="connsiteY13" fmla="*/ 0 h 241300"/>
                <a:gd name="connsiteX0" fmla="*/ 7683 w 1474651"/>
                <a:gd name="connsiteY0" fmla="*/ 0 h 241300"/>
                <a:gd name="connsiteX1" fmla="*/ 7683 w 1474651"/>
                <a:gd name="connsiteY1" fmla="*/ 0 h 241300"/>
                <a:gd name="connsiteX2" fmla="*/ 7683 w 1474651"/>
                <a:gd name="connsiteY2" fmla="*/ 114300 h 241300"/>
                <a:gd name="connsiteX3" fmla="*/ 17208 w 1474651"/>
                <a:gd name="connsiteY3" fmla="*/ 117475 h 241300"/>
                <a:gd name="connsiteX4" fmla="*/ 33083 w 1474651"/>
                <a:gd name="connsiteY4" fmla="*/ 130175 h 241300"/>
                <a:gd name="connsiteX5" fmla="*/ 617283 w 1474651"/>
                <a:gd name="connsiteY5" fmla="*/ 241300 h 241300"/>
                <a:gd name="connsiteX6" fmla="*/ 1455483 w 1474651"/>
                <a:gd name="connsiteY6" fmla="*/ 149225 h 241300"/>
                <a:gd name="connsiteX7" fmla="*/ 1441196 w 1474651"/>
                <a:gd name="connsiteY7" fmla="*/ 139700 h 241300"/>
                <a:gd name="connsiteX8" fmla="*/ 1465008 w 1474651"/>
                <a:gd name="connsiteY8" fmla="*/ 76200 h 241300"/>
                <a:gd name="connsiteX9" fmla="*/ 1471358 w 1474651"/>
                <a:gd name="connsiteY9" fmla="*/ 66675 h 241300"/>
                <a:gd name="connsiteX10" fmla="*/ 1465008 w 1474651"/>
                <a:gd name="connsiteY10" fmla="*/ 34925 h 241300"/>
                <a:gd name="connsiteX11" fmla="*/ 1452308 w 1474651"/>
                <a:gd name="connsiteY11" fmla="*/ 28575 h 241300"/>
                <a:gd name="connsiteX12" fmla="*/ 636333 w 1474651"/>
                <a:gd name="connsiteY12" fmla="*/ 133350 h 241300"/>
                <a:gd name="connsiteX13" fmla="*/ 7683 w 1474651"/>
                <a:gd name="connsiteY13" fmla="*/ 0 h 241300"/>
                <a:gd name="connsiteX0" fmla="*/ 7683 w 1474651"/>
                <a:gd name="connsiteY0" fmla="*/ 0 h 241300"/>
                <a:gd name="connsiteX1" fmla="*/ 7683 w 1474651"/>
                <a:gd name="connsiteY1" fmla="*/ 0 h 241300"/>
                <a:gd name="connsiteX2" fmla="*/ 7683 w 1474651"/>
                <a:gd name="connsiteY2" fmla="*/ 114300 h 241300"/>
                <a:gd name="connsiteX3" fmla="*/ 17208 w 1474651"/>
                <a:gd name="connsiteY3" fmla="*/ 117475 h 241300"/>
                <a:gd name="connsiteX4" fmla="*/ 33083 w 1474651"/>
                <a:gd name="connsiteY4" fmla="*/ 130175 h 241300"/>
                <a:gd name="connsiteX5" fmla="*/ 617283 w 1474651"/>
                <a:gd name="connsiteY5" fmla="*/ 241300 h 241300"/>
                <a:gd name="connsiteX6" fmla="*/ 1455483 w 1474651"/>
                <a:gd name="connsiteY6" fmla="*/ 149225 h 241300"/>
                <a:gd name="connsiteX7" fmla="*/ 1441196 w 1474651"/>
                <a:gd name="connsiteY7" fmla="*/ 139700 h 241300"/>
                <a:gd name="connsiteX8" fmla="*/ 1465008 w 1474651"/>
                <a:gd name="connsiteY8" fmla="*/ 76200 h 241300"/>
                <a:gd name="connsiteX9" fmla="*/ 1471358 w 1474651"/>
                <a:gd name="connsiteY9" fmla="*/ 66675 h 241300"/>
                <a:gd name="connsiteX10" fmla="*/ 1465008 w 1474651"/>
                <a:gd name="connsiteY10" fmla="*/ 34925 h 241300"/>
                <a:gd name="connsiteX11" fmla="*/ 1452308 w 1474651"/>
                <a:gd name="connsiteY11" fmla="*/ 28575 h 241300"/>
                <a:gd name="connsiteX12" fmla="*/ 636333 w 1474651"/>
                <a:gd name="connsiteY12" fmla="*/ 133350 h 241300"/>
                <a:gd name="connsiteX13" fmla="*/ 7683 w 1474651"/>
                <a:gd name="connsiteY13" fmla="*/ 0 h 241300"/>
                <a:gd name="connsiteX0" fmla="*/ 7683 w 1467340"/>
                <a:gd name="connsiteY0" fmla="*/ 0 h 241300"/>
                <a:gd name="connsiteX1" fmla="*/ 7683 w 1467340"/>
                <a:gd name="connsiteY1" fmla="*/ 0 h 241300"/>
                <a:gd name="connsiteX2" fmla="*/ 7683 w 1467340"/>
                <a:gd name="connsiteY2" fmla="*/ 114300 h 241300"/>
                <a:gd name="connsiteX3" fmla="*/ 17208 w 1467340"/>
                <a:gd name="connsiteY3" fmla="*/ 117475 h 241300"/>
                <a:gd name="connsiteX4" fmla="*/ 33083 w 1467340"/>
                <a:gd name="connsiteY4" fmla="*/ 130175 h 241300"/>
                <a:gd name="connsiteX5" fmla="*/ 617283 w 1467340"/>
                <a:gd name="connsiteY5" fmla="*/ 241300 h 241300"/>
                <a:gd name="connsiteX6" fmla="*/ 1455483 w 1467340"/>
                <a:gd name="connsiteY6" fmla="*/ 149225 h 241300"/>
                <a:gd name="connsiteX7" fmla="*/ 1441196 w 1467340"/>
                <a:gd name="connsiteY7" fmla="*/ 139700 h 241300"/>
                <a:gd name="connsiteX8" fmla="*/ 1465008 w 1467340"/>
                <a:gd name="connsiteY8" fmla="*/ 76200 h 241300"/>
                <a:gd name="connsiteX9" fmla="*/ 1465008 w 1467340"/>
                <a:gd name="connsiteY9" fmla="*/ 34925 h 241300"/>
                <a:gd name="connsiteX10" fmla="*/ 1452308 w 1467340"/>
                <a:gd name="connsiteY10" fmla="*/ 28575 h 241300"/>
                <a:gd name="connsiteX11" fmla="*/ 636333 w 1467340"/>
                <a:gd name="connsiteY11" fmla="*/ 133350 h 241300"/>
                <a:gd name="connsiteX12" fmla="*/ 7683 w 1467340"/>
                <a:gd name="connsiteY12" fmla="*/ 0 h 241300"/>
                <a:gd name="connsiteX0" fmla="*/ 7683 w 1468498"/>
                <a:gd name="connsiteY0" fmla="*/ 0 h 241300"/>
                <a:gd name="connsiteX1" fmla="*/ 7683 w 1468498"/>
                <a:gd name="connsiteY1" fmla="*/ 0 h 241300"/>
                <a:gd name="connsiteX2" fmla="*/ 7683 w 1468498"/>
                <a:gd name="connsiteY2" fmla="*/ 114300 h 241300"/>
                <a:gd name="connsiteX3" fmla="*/ 17208 w 1468498"/>
                <a:gd name="connsiteY3" fmla="*/ 117475 h 241300"/>
                <a:gd name="connsiteX4" fmla="*/ 33083 w 1468498"/>
                <a:gd name="connsiteY4" fmla="*/ 130175 h 241300"/>
                <a:gd name="connsiteX5" fmla="*/ 617283 w 1468498"/>
                <a:gd name="connsiteY5" fmla="*/ 241300 h 241300"/>
                <a:gd name="connsiteX6" fmla="*/ 1455483 w 1468498"/>
                <a:gd name="connsiteY6" fmla="*/ 149225 h 241300"/>
                <a:gd name="connsiteX7" fmla="*/ 1441196 w 1468498"/>
                <a:gd name="connsiteY7" fmla="*/ 139700 h 241300"/>
                <a:gd name="connsiteX8" fmla="*/ 1465008 w 1468498"/>
                <a:gd name="connsiteY8" fmla="*/ 76200 h 241300"/>
                <a:gd name="connsiteX9" fmla="*/ 1465008 w 1468498"/>
                <a:gd name="connsiteY9" fmla="*/ 34925 h 241300"/>
                <a:gd name="connsiteX10" fmla="*/ 1433258 w 1468498"/>
                <a:gd name="connsiteY10" fmla="*/ 30956 h 241300"/>
                <a:gd name="connsiteX11" fmla="*/ 636333 w 1468498"/>
                <a:gd name="connsiteY11" fmla="*/ 133350 h 241300"/>
                <a:gd name="connsiteX12" fmla="*/ 7683 w 1468498"/>
                <a:gd name="connsiteY12" fmla="*/ 0 h 241300"/>
                <a:gd name="connsiteX0" fmla="*/ 7683 w 1465168"/>
                <a:gd name="connsiteY0" fmla="*/ 0 h 241300"/>
                <a:gd name="connsiteX1" fmla="*/ 7683 w 1465168"/>
                <a:gd name="connsiteY1" fmla="*/ 0 h 241300"/>
                <a:gd name="connsiteX2" fmla="*/ 7683 w 1465168"/>
                <a:gd name="connsiteY2" fmla="*/ 114300 h 241300"/>
                <a:gd name="connsiteX3" fmla="*/ 17208 w 1465168"/>
                <a:gd name="connsiteY3" fmla="*/ 117475 h 241300"/>
                <a:gd name="connsiteX4" fmla="*/ 33083 w 1465168"/>
                <a:gd name="connsiteY4" fmla="*/ 130175 h 241300"/>
                <a:gd name="connsiteX5" fmla="*/ 617283 w 1465168"/>
                <a:gd name="connsiteY5" fmla="*/ 241300 h 241300"/>
                <a:gd name="connsiteX6" fmla="*/ 1455483 w 1465168"/>
                <a:gd name="connsiteY6" fmla="*/ 149225 h 241300"/>
                <a:gd name="connsiteX7" fmla="*/ 1441196 w 1465168"/>
                <a:gd name="connsiteY7" fmla="*/ 139700 h 241300"/>
                <a:gd name="connsiteX8" fmla="*/ 1465008 w 1465168"/>
                <a:gd name="connsiteY8" fmla="*/ 76200 h 241300"/>
                <a:gd name="connsiteX9" fmla="*/ 1450720 w 1465168"/>
                <a:gd name="connsiteY9" fmla="*/ 42069 h 241300"/>
                <a:gd name="connsiteX10" fmla="*/ 1433258 w 1465168"/>
                <a:gd name="connsiteY10" fmla="*/ 30956 h 241300"/>
                <a:gd name="connsiteX11" fmla="*/ 636333 w 1465168"/>
                <a:gd name="connsiteY11" fmla="*/ 133350 h 241300"/>
                <a:gd name="connsiteX12" fmla="*/ 7683 w 1465168"/>
                <a:gd name="connsiteY12" fmla="*/ 0 h 241300"/>
                <a:gd name="connsiteX0" fmla="*/ 7683 w 1465168"/>
                <a:gd name="connsiteY0" fmla="*/ 0 h 241300"/>
                <a:gd name="connsiteX1" fmla="*/ 7683 w 1465168"/>
                <a:gd name="connsiteY1" fmla="*/ 0 h 241300"/>
                <a:gd name="connsiteX2" fmla="*/ 7683 w 1465168"/>
                <a:gd name="connsiteY2" fmla="*/ 114300 h 241300"/>
                <a:gd name="connsiteX3" fmla="*/ 17208 w 1465168"/>
                <a:gd name="connsiteY3" fmla="*/ 117475 h 241300"/>
                <a:gd name="connsiteX4" fmla="*/ 33083 w 1465168"/>
                <a:gd name="connsiteY4" fmla="*/ 130175 h 241300"/>
                <a:gd name="connsiteX5" fmla="*/ 617283 w 1465168"/>
                <a:gd name="connsiteY5" fmla="*/ 241300 h 241300"/>
                <a:gd name="connsiteX6" fmla="*/ 1441196 w 1465168"/>
                <a:gd name="connsiteY6" fmla="*/ 139700 h 241300"/>
                <a:gd name="connsiteX7" fmla="*/ 1465008 w 1465168"/>
                <a:gd name="connsiteY7" fmla="*/ 76200 h 241300"/>
                <a:gd name="connsiteX8" fmla="*/ 1450720 w 1465168"/>
                <a:gd name="connsiteY8" fmla="*/ 42069 h 241300"/>
                <a:gd name="connsiteX9" fmla="*/ 1433258 w 1465168"/>
                <a:gd name="connsiteY9" fmla="*/ 30956 h 241300"/>
                <a:gd name="connsiteX10" fmla="*/ 636333 w 1465168"/>
                <a:gd name="connsiteY10" fmla="*/ 133350 h 241300"/>
                <a:gd name="connsiteX11" fmla="*/ 7683 w 1465168"/>
                <a:gd name="connsiteY11" fmla="*/ 0 h 241300"/>
                <a:gd name="connsiteX0" fmla="*/ 7683 w 1465331"/>
                <a:gd name="connsiteY0" fmla="*/ 0 h 241300"/>
                <a:gd name="connsiteX1" fmla="*/ 7683 w 1465331"/>
                <a:gd name="connsiteY1" fmla="*/ 0 h 241300"/>
                <a:gd name="connsiteX2" fmla="*/ 7683 w 1465331"/>
                <a:gd name="connsiteY2" fmla="*/ 114300 h 241300"/>
                <a:gd name="connsiteX3" fmla="*/ 17208 w 1465331"/>
                <a:gd name="connsiteY3" fmla="*/ 117475 h 241300"/>
                <a:gd name="connsiteX4" fmla="*/ 33083 w 1465331"/>
                <a:gd name="connsiteY4" fmla="*/ 130175 h 241300"/>
                <a:gd name="connsiteX5" fmla="*/ 617283 w 1465331"/>
                <a:gd name="connsiteY5" fmla="*/ 241300 h 241300"/>
                <a:gd name="connsiteX6" fmla="*/ 1436433 w 1465331"/>
                <a:gd name="connsiteY6" fmla="*/ 137318 h 241300"/>
                <a:gd name="connsiteX7" fmla="*/ 1465008 w 1465331"/>
                <a:gd name="connsiteY7" fmla="*/ 76200 h 241300"/>
                <a:gd name="connsiteX8" fmla="*/ 1450720 w 1465331"/>
                <a:gd name="connsiteY8" fmla="*/ 42069 h 241300"/>
                <a:gd name="connsiteX9" fmla="*/ 1433258 w 1465331"/>
                <a:gd name="connsiteY9" fmla="*/ 30956 h 241300"/>
                <a:gd name="connsiteX10" fmla="*/ 636333 w 1465331"/>
                <a:gd name="connsiteY10" fmla="*/ 133350 h 241300"/>
                <a:gd name="connsiteX11" fmla="*/ 7683 w 1465331"/>
                <a:gd name="connsiteY11" fmla="*/ 0 h 241300"/>
                <a:gd name="connsiteX0" fmla="*/ 7683 w 1460706"/>
                <a:gd name="connsiteY0" fmla="*/ 0 h 241300"/>
                <a:gd name="connsiteX1" fmla="*/ 7683 w 1460706"/>
                <a:gd name="connsiteY1" fmla="*/ 0 h 241300"/>
                <a:gd name="connsiteX2" fmla="*/ 7683 w 1460706"/>
                <a:gd name="connsiteY2" fmla="*/ 114300 h 241300"/>
                <a:gd name="connsiteX3" fmla="*/ 17208 w 1460706"/>
                <a:gd name="connsiteY3" fmla="*/ 117475 h 241300"/>
                <a:gd name="connsiteX4" fmla="*/ 33083 w 1460706"/>
                <a:gd name="connsiteY4" fmla="*/ 130175 h 241300"/>
                <a:gd name="connsiteX5" fmla="*/ 617283 w 1460706"/>
                <a:gd name="connsiteY5" fmla="*/ 241300 h 241300"/>
                <a:gd name="connsiteX6" fmla="*/ 1436433 w 1460706"/>
                <a:gd name="connsiteY6" fmla="*/ 137318 h 241300"/>
                <a:gd name="connsiteX7" fmla="*/ 1460246 w 1460706"/>
                <a:gd name="connsiteY7" fmla="*/ 76200 h 241300"/>
                <a:gd name="connsiteX8" fmla="*/ 1450720 w 1460706"/>
                <a:gd name="connsiteY8" fmla="*/ 42069 h 241300"/>
                <a:gd name="connsiteX9" fmla="*/ 1433258 w 1460706"/>
                <a:gd name="connsiteY9" fmla="*/ 30956 h 241300"/>
                <a:gd name="connsiteX10" fmla="*/ 636333 w 1460706"/>
                <a:gd name="connsiteY10" fmla="*/ 133350 h 241300"/>
                <a:gd name="connsiteX11" fmla="*/ 7683 w 1460706"/>
                <a:gd name="connsiteY11" fmla="*/ 0 h 241300"/>
                <a:gd name="connsiteX0" fmla="*/ 7683 w 1460706"/>
                <a:gd name="connsiteY0" fmla="*/ 0 h 241300"/>
                <a:gd name="connsiteX1" fmla="*/ 7683 w 1460706"/>
                <a:gd name="connsiteY1" fmla="*/ 0 h 241300"/>
                <a:gd name="connsiteX2" fmla="*/ 7683 w 1460706"/>
                <a:gd name="connsiteY2" fmla="*/ 114300 h 241300"/>
                <a:gd name="connsiteX3" fmla="*/ 17208 w 1460706"/>
                <a:gd name="connsiteY3" fmla="*/ 117475 h 241300"/>
                <a:gd name="connsiteX4" fmla="*/ 33083 w 1460706"/>
                <a:gd name="connsiteY4" fmla="*/ 130175 h 241300"/>
                <a:gd name="connsiteX5" fmla="*/ 617283 w 1460706"/>
                <a:gd name="connsiteY5" fmla="*/ 241300 h 241300"/>
                <a:gd name="connsiteX6" fmla="*/ 1436433 w 1460706"/>
                <a:gd name="connsiteY6" fmla="*/ 137318 h 241300"/>
                <a:gd name="connsiteX7" fmla="*/ 1460246 w 1460706"/>
                <a:gd name="connsiteY7" fmla="*/ 76200 h 241300"/>
                <a:gd name="connsiteX8" fmla="*/ 1450720 w 1460706"/>
                <a:gd name="connsiteY8" fmla="*/ 42069 h 241300"/>
                <a:gd name="connsiteX9" fmla="*/ 1433258 w 1460706"/>
                <a:gd name="connsiteY9" fmla="*/ 30956 h 241300"/>
                <a:gd name="connsiteX10" fmla="*/ 636333 w 1460706"/>
                <a:gd name="connsiteY10" fmla="*/ 133350 h 241300"/>
                <a:gd name="connsiteX11" fmla="*/ 7683 w 1460706"/>
                <a:gd name="connsiteY11" fmla="*/ 0 h 241300"/>
                <a:gd name="connsiteX0" fmla="*/ 7683 w 1514893"/>
                <a:gd name="connsiteY0" fmla="*/ 0 h 241300"/>
                <a:gd name="connsiteX1" fmla="*/ 7683 w 1514893"/>
                <a:gd name="connsiteY1" fmla="*/ 0 h 241300"/>
                <a:gd name="connsiteX2" fmla="*/ 7683 w 1514893"/>
                <a:gd name="connsiteY2" fmla="*/ 114300 h 241300"/>
                <a:gd name="connsiteX3" fmla="*/ 17208 w 1514893"/>
                <a:gd name="connsiteY3" fmla="*/ 117475 h 241300"/>
                <a:gd name="connsiteX4" fmla="*/ 33083 w 1514893"/>
                <a:gd name="connsiteY4" fmla="*/ 130175 h 241300"/>
                <a:gd name="connsiteX5" fmla="*/ 617283 w 1514893"/>
                <a:gd name="connsiteY5" fmla="*/ 241300 h 241300"/>
                <a:gd name="connsiteX6" fmla="*/ 1436433 w 1514893"/>
                <a:gd name="connsiteY6" fmla="*/ 137318 h 241300"/>
                <a:gd name="connsiteX7" fmla="*/ 1460246 w 1514893"/>
                <a:gd name="connsiteY7" fmla="*/ 76200 h 241300"/>
                <a:gd name="connsiteX8" fmla="*/ 1450720 w 1514893"/>
                <a:gd name="connsiteY8" fmla="*/ 42069 h 241300"/>
                <a:gd name="connsiteX9" fmla="*/ 636333 w 1514893"/>
                <a:gd name="connsiteY9" fmla="*/ 133350 h 241300"/>
                <a:gd name="connsiteX10" fmla="*/ 7683 w 1514893"/>
                <a:gd name="connsiteY10" fmla="*/ 0 h 241300"/>
                <a:gd name="connsiteX0" fmla="*/ 7683 w 1504313"/>
                <a:gd name="connsiteY0" fmla="*/ 0 h 241300"/>
                <a:gd name="connsiteX1" fmla="*/ 7683 w 1504313"/>
                <a:gd name="connsiteY1" fmla="*/ 0 h 241300"/>
                <a:gd name="connsiteX2" fmla="*/ 7683 w 1504313"/>
                <a:gd name="connsiteY2" fmla="*/ 114300 h 241300"/>
                <a:gd name="connsiteX3" fmla="*/ 17208 w 1504313"/>
                <a:gd name="connsiteY3" fmla="*/ 117475 h 241300"/>
                <a:gd name="connsiteX4" fmla="*/ 33083 w 1504313"/>
                <a:gd name="connsiteY4" fmla="*/ 130175 h 241300"/>
                <a:gd name="connsiteX5" fmla="*/ 617283 w 1504313"/>
                <a:gd name="connsiteY5" fmla="*/ 241300 h 241300"/>
                <a:gd name="connsiteX6" fmla="*/ 1436433 w 1504313"/>
                <a:gd name="connsiteY6" fmla="*/ 137318 h 241300"/>
                <a:gd name="connsiteX7" fmla="*/ 1460246 w 1504313"/>
                <a:gd name="connsiteY7" fmla="*/ 76200 h 241300"/>
                <a:gd name="connsiteX8" fmla="*/ 1436432 w 1504313"/>
                <a:gd name="connsiteY8" fmla="*/ 32544 h 241300"/>
                <a:gd name="connsiteX9" fmla="*/ 636333 w 1504313"/>
                <a:gd name="connsiteY9" fmla="*/ 133350 h 241300"/>
                <a:gd name="connsiteX10" fmla="*/ 7683 w 1504313"/>
                <a:gd name="connsiteY10" fmla="*/ 0 h 241300"/>
                <a:gd name="connsiteX0" fmla="*/ 7683 w 1460441"/>
                <a:gd name="connsiteY0" fmla="*/ 0 h 241300"/>
                <a:gd name="connsiteX1" fmla="*/ 7683 w 1460441"/>
                <a:gd name="connsiteY1" fmla="*/ 0 h 241300"/>
                <a:gd name="connsiteX2" fmla="*/ 7683 w 1460441"/>
                <a:gd name="connsiteY2" fmla="*/ 114300 h 241300"/>
                <a:gd name="connsiteX3" fmla="*/ 17208 w 1460441"/>
                <a:gd name="connsiteY3" fmla="*/ 117475 h 241300"/>
                <a:gd name="connsiteX4" fmla="*/ 33083 w 1460441"/>
                <a:gd name="connsiteY4" fmla="*/ 130175 h 241300"/>
                <a:gd name="connsiteX5" fmla="*/ 617283 w 1460441"/>
                <a:gd name="connsiteY5" fmla="*/ 241300 h 241300"/>
                <a:gd name="connsiteX6" fmla="*/ 1436433 w 1460441"/>
                <a:gd name="connsiteY6" fmla="*/ 137318 h 241300"/>
                <a:gd name="connsiteX7" fmla="*/ 1460246 w 1460441"/>
                <a:gd name="connsiteY7" fmla="*/ 76200 h 241300"/>
                <a:gd name="connsiteX8" fmla="*/ 1436432 w 1460441"/>
                <a:gd name="connsiteY8" fmla="*/ 32544 h 241300"/>
                <a:gd name="connsiteX9" fmla="*/ 636333 w 1460441"/>
                <a:gd name="connsiteY9" fmla="*/ 133350 h 241300"/>
                <a:gd name="connsiteX10" fmla="*/ 7683 w 1460441"/>
                <a:gd name="connsiteY10" fmla="*/ 0 h 241300"/>
                <a:gd name="connsiteX0" fmla="*/ 7683 w 1461862"/>
                <a:gd name="connsiteY0" fmla="*/ 0 h 241300"/>
                <a:gd name="connsiteX1" fmla="*/ 7683 w 1461862"/>
                <a:gd name="connsiteY1" fmla="*/ 0 h 241300"/>
                <a:gd name="connsiteX2" fmla="*/ 7683 w 1461862"/>
                <a:gd name="connsiteY2" fmla="*/ 114300 h 241300"/>
                <a:gd name="connsiteX3" fmla="*/ 17208 w 1461862"/>
                <a:gd name="connsiteY3" fmla="*/ 117475 h 241300"/>
                <a:gd name="connsiteX4" fmla="*/ 33083 w 1461862"/>
                <a:gd name="connsiteY4" fmla="*/ 130175 h 241300"/>
                <a:gd name="connsiteX5" fmla="*/ 617283 w 1461862"/>
                <a:gd name="connsiteY5" fmla="*/ 241300 h 241300"/>
                <a:gd name="connsiteX6" fmla="*/ 1436433 w 1461862"/>
                <a:gd name="connsiteY6" fmla="*/ 137318 h 241300"/>
                <a:gd name="connsiteX7" fmla="*/ 1460246 w 1461862"/>
                <a:gd name="connsiteY7" fmla="*/ 76200 h 241300"/>
                <a:gd name="connsiteX8" fmla="*/ 1436432 w 1461862"/>
                <a:gd name="connsiteY8" fmla="*/ 32544 h 241300"/>
                <a:gd name="connsiteX9" fmla="*/ 636333 w 1461862"/>
                <a:gd name="connsiteY9" fmla="*/ 133350 h 241300"/>
                <a:gd name="connsiteX10" fmla="*/ 7683 w 1461862"/>
                <a:gd name="connsiteY10" fmla="*/ 0 h 241300"/>
                <a:gd name="connsiteX0" fmla="*/ 7683 w 1461256"/>
                <a:gd name="connsiteY0" fmla="*/ 0 h 241300"/>
                <a:gd name="connsiteX1" fmla="*/ 7683 w 1461256"/>
                <a:gd name="connsiteY1" fmla="*/ 0 h 241300"/>
                <a:gd name="connsiteX2" fmla="*/ 7683 w 1461256"/>
                <a:gd name="connsiteY2" fmla="*/ 114300 h 241300"/>
                <a:gd name="connsiteX3" fmla="*/ 17208 w 1461256"/>
                <a:gd name="connsiteY3" fmla="*/ 117475 h 241300"/>
                <a:gd name="connsiteX4" fmla="*/ 33083 w 1461256"/>
                <a:gd name="connsiteY4" fmla="*/ 130175 h 241300"/>
                <a:gd name="connsiteX5" fmla="*/ 617283 w 1461256"/>
                <a:gd name="connsiteY5" fmla="*/ 241300 h 241300"/>
                <a:gd name="connsiteX6" fmla="*/ 1436433 w 1461256"/>
                <a:gd name="connsiteY6" fmla="*/ 137318 h 241300"/>
                <a:gd name="connsiteX7" fmla="*/ 1460246 w 1461256"/>
                <a:gd name="connsiteY7" fmla="*/ 76200 h 241300"/>
                <a:gd name="connsiteX8" fmla="*/ 1436432 w 1461256"/>
                <a:gd name="connsiteY8" fmla="*/ 32544 h 241300"/>
                <a:gd name="connsiteX9" fmla="*/ 636333 w 1461256"/>
                <a:gd name="connsiteY9" fmla="*/ 133350 h 241300"/>
                <a:gd name="connsiteX10" fmla="*/ 7683 w 1461256"/>
                <a:gd name="connsiteY10" fmla="*/ 0 h 241300"/>
                <a:gd name="connsiteX0" fmla="*/ 7683 w 1462786"/>
                <a:gd name="connsiteY0" fmla="*/ 0 h 241300"/>
                <a:gd name="connsiteX1" fmla="*/ 7683 w 1462786"/>
                <a:gd name="connsiteY1" fmla="*/ 0 h 241300"/>
                <a:gd name="connsiteX2" fmla="*/ 7683 w 1462786"/>
                <a:gd name="connsiteY2" fmla="*/ 114300 h 241300"/>
                <a:gd name="connsiteX3" fmla="*/ 17208 w 1462786"/>
                <a:gd name="connsiteY3" fmla="*/ 117475 h 241300"/>
                <a:gd name="connsiteX4" fmla="*/ 33083 w 1462786"/>
                <a:gd name="connsiteY4" fmla="*/ 130175 h 241300"/>
                <a:gd name="connsiteX5" fmla="*/ 617283 w 1462786"/>
                <a:gd name="connsiteY5" fmla="*/ 241300 h 241300"/>
                <a:gd name="connsiteX6" fmla="*/ 1436433 w 1462786"/>
                <a:gd name="connsiteY6" fmla="*/ 137318 h 241300"/>
                <a:gd name="connsiteX7" fmla="*/ 1460246 w 1462786"/>
                <a:gd name="connsiteY7" fmla="*/ 76200 h 241300"/>
                <a:gd name="connsiteX8" fmla="*/ 1436432 w 1462786"/>
                <a:gd name="connsiteY8" fmla="*/ 32544 h 241300"/>
                <a:gd name="connsiteX9" fmla="*/ 636333 w 1462786"/>
                <a:gd name="connsiteY9" fmla="*/ 133350 h 241300"/>
                <a:gd name="connsiteX10" fmla="*/ 7683 w 1462786"/>
                <a:gd name="connsiteY10" fmla="*/ 0 h 241300"/>
                <a:gd name="connsiteX0" fmla="*/ 7683 w 1462935"/>
                <a:gd name="connsiteY0" fmla="*/ 0 h 241300"/>
                <a:gd name="connsiteX1" fmla="*/ 7683 w 1462935"/>
                <a:gd name="connsiteY1" fmla="*/ 0 h 241300"/>
                <a:gd name="connsiteX2" fmla="*/ 7683 w 1462935"/>
                <a:gd name="connsiteY2" fmla="*/ 114300 h 241300"/>
                <a:gd name="connsiteX3" fmla="*/ 17208 w 1462935"/>
                <a:gd name="connsiteY3" fmla="*/ 117475 h 241300"/>
                <a:gd name="connsiteX4" fmla="*/ 33083 w 1462935"/>
                <a:gd name="connsiteY4" fmla="*/ 130175 h 241300"/>
                <a:gd name="connsiteX5" fmla="*/ 617283 w 1462935"/>
                <a:gd name="connsiteY5" fmla="*/ 241300 h 241300"/>
                <a:gd name="connsiteX6" fmla="*/ 1436433 w 1462935"/>
                <a:gd name="connsiteY6" fmla="*/ 137318 h 241300"/>
                <a:gd name="connsiteX7" fmla="*/ 1460246 w 1462935"/>
                <a:gd name="connsiteY7" fmla="*/ 76200 h 241300"/>
                <a:gd name="connsiteX8" fmla="*/ 1436432 w 1462935"/>
                <a:gd name="connsiteY8" fmla="*/ 32544 h 241300"/>
                <a:gd name="connsiteX9" fmla="*/ 636333 w 1462935"/>
                <a:gd name="connsiteY9" fmla="*/ 133350 h 241300"/>
                <a:gd name="connsiteX10" fmla="*/ 7683 w 1462935"/>
                <a:gd name="connsiteY10" fmla="*/ 0 h 241300"/>
                <a:gd name="connsiteX0" fmla="*/ 7683 w 1460407"/>
                <a:gd name="connsiteY0" fmla="*/ 0 h 241300"/>
                <a:gd name="connsiteX1" fmla="*/ 7683 w 1460407"/>
                <a:gd name="connsiteY1" fmla="*/ 0 h 241300"/>
                <a:gd name="connsiteX2" fmla="*/ 7683 w 1460407"/>
                <a:gd name="connsiteY2" fmla="*/ 114300 h 241300"/>
                <a:gd name="connsiteX3" fmla="*/ 17208 w 1460407"/>
                <a:gd name="connsiteY3" fmla="*/ 117475 h 241300"/>
                <a:gd name="connsiteX4" fmla="*/ 33083 w 1460407"/>
                <a:gd name="connsiteY4" fmla="*/ 130175 h 241300"/>
                <a:gd name="connsiteX5" fmla="*/ 617283 w 1460407"/>
                <a:gd name="connsiteY5" fmla="*/ 241300 h 241300"/>
                <a:gd name="connsiteX6" fmla="*/ 1436433 w 1460407"/>
                <a:gd name="connsiteY6" fmla="*/ 137318 h 241300"/>
                <a:gd name="connsiteX7" fmla="*/ 1460246 w 1460407"/>
                <a:gd name="connsiteY7" fmla="*/ 76200 h 241300"/>
                <a:gd name="connsiteX8" fmla="*/ 1436432 w 1460407"/>
                <a:gd name="connsiteY8" fmla="*/ 32544 h 241300"/>
                <a:gd name="connsiteX9" fmla="*/ 636333 w 1460407"/>
                <a:gd name="connsiteY9" fmla="*/ 133350 h 241300"/>
                <a:gd name="connsiteX10" fmla="*/ 7683 w 1460407"/>
                <a:gd name="connsiteY10" fmla="*/ 0 h 241300"/>
                <a:gd name="connsiteX0" fmla="*/ 7683 w 1461066"/>
                <a:gd name="connsiteY0" fmla="*/ 0 h 241300"/>
                <a:gd name="connsiteX1" fmla="*/ 7683 w 1461066"/>
                <a:gd name="connsiteY1" fmla="*/ 0 h 241300"/>
                <a:gd name="connsiteX2" fmla="*/ 7683 w 1461066"/>
                <a:gd name="connsiteY2" fmla="*/ 114300 h 241300"/>
                <a:gd name="connsiteX3" fmla="*/ 17208 w 1461066"/>
                <a:gd name="connsiteY3" fmla="*/ 117475 h 241300"/>
                <a:gd name="connsiteX4" fmla="*/ 33083 w 1461066"/>
                <a:gd name="connsiteY4" fmla="*/ 130175 h 241300"/>
                <a:gd name="connsiteX5" fmla="*/ 617283 w 1461066"/>
                <a:gd name="connsiteY5" fmla="*/ 241300 h 241300"/>
                <a:gd name="connsiteX6" fmla="*/ 1436433 w 1461066"/>
                <a:gd name="connsiteY6" fmla="*/ 137318 h 241300"/>
                <a:gd name="connsiteX7" fmla="*/ 1460246 w 1461066"/>
                <a:gd name="connsiteY7" fmla="*/ 76200 h 241300"/>
                <a:gd name="connsiteX8" fmla="*/ 1436432 w 1461066"/>
                <a:gd name="connsiteY8" fmla="*/ 32544 h 241300"/>
                <a:gd name="connsiteX9" fmla="*/ 636333 w 1461066"/>
                <a:gd name="connsiteY9" fmla="*/ 133350 h 241300"/>
                <a:gd name="connsiteX10" fmla="*/ 7683 w 1461066"/>
                <a:gd name="connsiteY10" fmla="*/ 0 h 241300"/>
                <a:gd name="connsiteX0" fmla="*/ 7683 w 1461066"/>
                <a:gd name="connsiteY0" fmla="*/ 0 h 241300"/>
                <a:gd name="connsiteX1" fmla="*/ 7683 w 1461066"/>
                <a:gd name="connsiteY1" fmla="*/ 0 h 241300"/>
                <a:gd name="connsiteX2" fmla="*/ 7683 w 1461066"/>
                <a:gd name="connsiteY2" fmla="*/ 114300 h 241300"/>
                <a:gd name="connsiteX3" fmla="*/ 17208 w 1461066"/>
                <a:gd name="connsiteY3" fmla="*/ 117475 h 241300"/>
                <a:gd name="connsiteX4" fmla="*/ 33083 w 1461066"/>
                <a:gd name="connsiteY4" fmla="*/ 130175 h 241300"/>
                <a:gd name="connsiteX5" fmla="*/ 617283 w 1461066"/>
                <a:gd name="connsiteY5" fmla="*/ 241300 h 241300"/>
                <a:gd name="connsiteX6" fmla="*/ 1436433 w 1461066"/>
                <a:gd name="connsiteY6" fmla="*/ 137318 h 241300"/>
                <a:gd name="connsiteX7" fmla="*/ 1460246 w 1461066"/>
                <a:gd name="connsiteY7" fmla="*/ 76200 h 241300"/>
                <a:gd name="connsiteX8" fmla="*/ 1436432 w 1461066"/>
                <a:gd name="connsiteY8" fmla="*/ 32544 h 241300"/>
                <a:gd name="connsiteX9" fmla="*/ 636333 w 1461066"/>
                <a:gd name="connsiteY9" fmla="*/ 133350 h 241300"/>
                <a:gd name="connsiteX10" fmla="*/ 7683 w 1461066"/>
                <a:gd name="connsiteY10" fmla="*/ 0 h 241300"/>
                <a:gd name="connsiteX0" fmla="*/ 7683 w 1461066"/>
                <a:gd name="connsiteY0" fmla="*/ 0 h 241300"/>
                <a:gd name="connsiteX1" fmla="*/ 7683 w 1461066"/>
                <a:gd name="connsiteY1" fmla="*/ 0 h 241300"/>
                <a:gd name="connsiteX2" fmla="*/ 7683 w 1461066"/>
                <a:gd name="connsiteY2" fmla="*/ 114300 h 241300"/>
                <a:gd name="connsiteX3" fmla="*/ 17208 w 1461066"/>
                <a:gd name="connsiteY3" fmla="*/ 117475 h 241300"/>
                <a:gd name="connsiteX4" fmla="*/ 33083 w 1461066"/>
                <a:gd name="connsiteY4" fmla="*/ 130175 h 241300"/>
                <a:gd name="connsiteX5" fmla="*/ 617283 w 1461066"/>
                <a:gd name="connsiteY5" fmla="*/ 241300 h 241300"/>
                <a:gd name="connsiteX6" fmla="*/ 1436433 w 1461066"/>
                <a:gd name="connsiteY6" fmla="*/ 137318 h 241300"/>
                <a:gd name="connsiteX7" fmla="*/ 1460246 w 1461066"/>
                <a:gd name="connsiteY7" fmla="*/ 76200 h 241300"/>
                <a:gd name="connsiteX8" fmla="*/ 1436432 w 1461066"/>
                <a:gd name="connsiteY8" fmla="*/ 32544 h 241300"/>
                <a:gd name="connsiteX9" fmla="*/ 636333 w 1461066"/>
                <a:gd name="connsiteY9" fmla="*/ 133350 h 241300"/>
                <a:gd name="connsiteX10" fmla="*/ 7683 w 1461066"/>
                <a:gd name="connsiteY10" fmla="*/ 0 h 241300"/>
                <a:gd name="connsiteX0" fmla="*/ 7683 w 1461066"/>
                <a:gd name="connsiteY0" fmla="*/ 0 h 241300"/>
                <a:gd name="connsiteX1" fmla="*/ 7683 w 1461066"/>
                <a:gd name="connsiteY1" fmla="*/ 0 h 241300"/>
                <a:gd name="connsiteX2" fmla="*/ 7683 w 1461066"/>
                <a:gd name="connsiteY2" fmla="*/ 114300 h 241300"/>
                <a:gd name="connsiteX3" fmla="*/ 17208 w 1461066"/>
                <a:gd name="connsiteY3" fmla="*/ 117475 h 241300"/>
                <a:gd name="connsiteX4" fmla="*/ 33083 w 1461066"/>
                <a:gd name="connsiteY4" fmla="*/ 130175 h 241300"/>
                <a:gd name="connsiteX5" fmla="*/ 617283 w 1461066"/>
                <a:gd name="connsiteY5" fmla="*/ 241300 h 241300"/>
                <a:gd name="connsiteX6" fmla="*/ 1436433 w 1461066"/>
                <a:gd name="connsiteY6" fmla="*/ 137318 h 241300"/>
                <a:gd name="connsiteX7" fmla="*/ 1460246 w 1461066"/>
                <a:gd name="connsiteY7" fmla="*/ 76200 h 241300"/>
                <a:gd name="connsiteX8" fmla="*/ 1436432 w 1461066"/>
                <a:gd name="connsiteY8" fmla="*/ 32544 h 241300"/>
                <a:gd name="connsiteX9" fmla="*/ 636333 w 1461066"/>
                <a:gd name="connsiteY9" fmla="*/ 133350 h 241300"/>
                <a:gd name="connsiteX10" fmla="*/ 7683 w 1461066"/>
                <a:gd name="connsiteY10" fmla="*/ 0 h 241300"/>
                <a:gd name="connsiteX0" fmla="*/ 7683 w 1460357"/>
                <a:gd name="connsiteY0" fmla="*/ 0 h 241300"/>
                <a:gd name="connsiteX1" fmla="*/ 7683 w 1460357"/>
                <a:gd name="connsiteY1" fmla="*/ 0 h 241300"/>
                <a:gd name="connsiteX2" fmla="*/ 7683 w 1460357"/>
                <a:gd name="connsiteY2" fmla="*/ 114300 h 241300"/>
                <a:gd name="connsiteX3" fmla="*/ 17208 w 1460357"/>
                <a:gd name="connsiteY3" fmla="*/ 117475 h 241300"/>
                <a:gd name="connsiteX4" fmla="*/ 33083 w 1460357"/>
                <a:gd name="connsiteY4" fmla="*/ 130175 h 241300"/>
                <a:gd name="connsiteX5" fmla="*/ 617283 w 1460357"/>
                <a:gd name="connsiteY5" fmla="*/ 241300 h 241300"/>
                <a:gd name="connsiteX6" fmla="*/ 1426908 w 1460357"/>
                <a:gd name="connsiteY6" fmla="*/ 137318 h 241300"/>
                <a:gd name="connsiteX7" fmla="*/ 1460246 w 1460357"/>
                <a:gd name="connsiteY7" fmla="*/ 76200 h 241300"/>
                <a:gd name="connsiteX8" fmla="*/ 1436432 w 1460357"/>
                <a:gd name="connsiteY8" fmla="*/ 32544 h 241300"/>
                <a:gd name="connsiteX9" fmla="*/ 636333 w 1460357"/>
                <a:gd name="connsiteY9" fmla="*/ 133350 h 241300"/>
                <a:gd name="connsiteX10" fmla="*/ 7683 w 1460357"/>
                <a:gd name="connsiteY10" fmla="*/ 0 h 241300"/>
                <a:gd name="connsiteX0" fmla="*/ 7683 w 1460357"/>
                <a:gd name="connsiteY0" fmla="*/ 0 h 241300"/>
                <a:gd name="connsiteX1" fmla="*/ 7683 w 1460357"/>
                <a:gd name="connsiteY1" fmla="*/ 0 h 241300"/>
                <a:gd name="connsiteX2" fmla="*/ 7683 w 1460357"/>
                <a:gd name="connsiteY2" fmla="*/ 114300 h 241300"/>
                <a:gd name="connsiteX3" fmla="*/ 17208 w 1460357"/>
                <a:gd name="connsiteY3" fmla="*/ 117475 h 241300"/>
                <a:gd name="connsiteX4" fmla="*/ 33083 w 1460357"/>
                <a:gd name="connsiteY4" fmla="*/ 130175 h 241300"/>
                <a:gd name="connsiteX5" fmla="*/ 617283 w 1460357"/>
                <a:gd name="connsiteY5" fmla="*/ 241300 h 241300"/>
                <a:gd name="connsiteX6" fmla="*/ 1426908 w 1460357"/>
                <a:gd name="connsiteY6" fmla="*/ 137318 h 241300"/>
                <a:gd name="connsiteX7" fmla="*/ 1460246 w 1460357"/>
                <a:gd name="connsiteY7" fmla="*/ 76200 h 241300"/>
                <a:gd name="connsiteX8" fmla="*/ 1436432 w 1460357"/>
                <a:gd name="connsiteY8" fmla="*/ 32544 h 241300"/>
                <a:gd name="connsiteX9" fmla="*/ 636333 w 1460357"/>
                <a:gd name="connsiteY9" fmla="*/ 133350 h 241300"/>
                <a:gd name="connsiteX10" fmla="*/ 7683 w 1460357"/>
                <a:gd name="connsiteY10" fmla="*/ 0 h 241300"/>
                <a:gd name="connsiteX0" fmla="*/ 7683 w 1460357"/>
                <a:gd name="connsiteY0" fmla="*/ 0 h 236537"/>
                <a:gd name="connsiteX1" fmla="*/ 7683 w 1460357"/>
                <a:gd name="connsiteY1" fmla="*/ 0 h 236537"/>
                <a:gd name="connsiteX2" fmla="*/ 7683 w 1460357"/>
                <a:gd name="connsiteY2" fmla="*/ 114300 h 236537"/>
                <a:gd name="connsiteX3" fmla="*/ 17208 w 1460357"/>
                <a:gd name="connsiteY3" fmla="*/ 117475 h 236537"/>
                <a:gd name="connsiteX4" fmla="*/ 33083 w 1460357"/>
                <a:gd name="connsiteY4" fmla="*/ 130175 h 236537"/>
                <a:gd name="connsiteX5" fmla="*/ 648239 w 1460357"/>
                <a:gd name="connsiteY5" fmla="*/ 236537 h 236537"/>
                <a:gd name="connsiteX6" fmla="*/ 1426908 w 1460357"/>
                <a:gd name="connsiteY6" fmla="*/ 137318 h 236537"/>
                <a:gd name="connsiteX7" fmla="*/ 1460246 w 1460357"/>
                <a:gd name="connsiteY7" fmla="*/ 76200 h 236537"/>
                <a:gd name="connsiteX8" fmla="*/ 1436432 w 1460357"/>
                <a:gd name="connsiteY8" fmla="*/ 32544 h 236537"/>
                <a:gd name="connsiteX9" fmla="*/ 636333 w 1460357"/>
                <a:gd name="connsiteY9" fmla="*/ 133350 h 236537"/>
                <a:gd name="connsiteX10" fmla="*/ 7683 w 1460357"/>
                <a:gd name="connsiteY10" fmla="*/ 0 h 236537"/>
                <a:gd name="connsiteX0" fmla="*/ 7683 w 1503692"/>
                <a:gd name="connsiteY0" fmla="*/ 0 h 236537"/>
                <a:gd name="connsiteX1" fmla="*/ 7683 w 1503692"/>
                <a:gd name="connsiteY1" fmla="*/ 0 h 236537"/>
                <a:gd name="connsiteX2" fmla="*/ 7683 w 1503692"/>
                <a:gd name="connsiteY2" fmla="*/ 114300 h 236537"/>
                <a:gd name="connsiteX3" fmla="*/ 17208 w 1503692"/>
                <a:gd name="connsiteY3" fmla="*/ 117475 h 236537"/>
                <a:gd name="connsiteX4" fmla="*/ 33083 w 1503692"/>
                <a:gd name="connsiteY4" fmla="*/ 130175 h 236537"/>
                <a:gd name="connsiteX5" fmla="*/ 648239 w 1503692"/>
                <a:gd name="connsiteY5" fmla="*/ 236537 h 236537"/>
                <a:gd name="connsiteX6" fmla="*/ 1426908 w 1503692"/>
                <a:gd name="connsiteY6" fmla="*/ 137318 h 236537"/>
                <a:gd name="connsiteX7" fmla="*/ 1460246 w 1503692"/>
                <a:gd name="connsiteY7" fmla="*/ 76200 h 236537"/>
                <a:gd name="connsiteX8" fmla="*/ 1436432 w 1503692"/>
                <a:gd name="connsiteY8" fmla="*/ 32544 h 236537"/>
                <a:gd name="connsiteX9" fmla="*/ 650621 w 1503692"/>
                <a:gd name="connsiteY9" fmla="*/ 138112 h 236537"/>
                <a:gd name="connsiteX10" fmla="*/ 7683 w 1503692"/>
                <a:gd name="connsiteY10" fmla="*/ 0 h 236537"/>
                <a:gd name="connsiteX0" fmla="*/ 7683 w 1503692"/>
                <a:gd name="connsiteY0" fmla="*/ 0 h 236537"/>
                <a:gd name="connsiteX1" fmla="*/ 7683 w 1503692"/>
                <a:gd name="connsiteY1" fmla="*/ 0 h 236537"/>
                <a:gd name="connsiteX2" fmla="*/ 7683 w 1503692"/>
                <a:gd name="connsiteY2" fmla="*/ 114300 h 236537"/>
                <a:gd name="connsiteX3" fmla="*/ 17208 w 1503692"/>
                <a:gd name="connsiteY3" fmla="*/ 117475 h 236537"/>
                <a:gd name="connsiteX4" fmla="*/ 33083 w 1503692"/>
                <a:gd name="connsiteY4" fmla="*/ 130175 h 236537"/>
                <a:gd name="connsiteX5" fmla="*/ 648239 w 1503692"/>
                <a:gd name="connsiteY5" fmla="*/ 236537 h 236537"/>
                <a:gd name="connsiteX6" fmla="*/ 1426908 w 1503692"/>
                <a:gd name="connsiteY6" fmla="*/ 137318 h 236537"/>
                <a:gd name="connsiteX7" fmla="*/ 1460246 w 1503692"/>
                <a:gd name="connsiteY7" fmla="*/ 76200 h 236537"/>
                <a:gd name="connsiteX8" fmla="*/ 1436432 w 1503692"/>
                <a:gd name="connsiteY8" fmla="*/ 32544 h 236537"/>
                <a:gd name="connsiteX9" fmla="*/ 650621 w 1503692"/>
                <a:gd name="connsiteY9" fmla="*/ 138112 h 236537"/>
                <a:gd name="connsiteX10" fmla="*/ 7683 w 1503692"/>
                <a:gd name="connsiteY10" fmla="*/ 0 h 236537"/>
                <a:gd name="connsiteX0" fmla="*/ 7683 w 1460817"/>
                <a:gd name="connsiteY0" fmla="*/ 0 h 236537"/>
                <a:gd name="connsiteX1" fmla="*/ 7683 w 1460817"/>
                <a:gd name="connsiteY1" fmla="*/ 0 h 236537"/>
                <a:gd name="connsiteX2" fmla="*/ 7683 w 1460817"/>
                <a:gd name="connsiteY2" fmla="*/ 114300 h 236537"/>
                <a:gd name="connsiteX3" fmla="*/ 17208 w 1460817"/>
                <a:gd name="connsiteY3" fmla="*/ 117475 h 236537"/>
                <a:gd name="connsiteX4" fmla="*/ 33083 w 1460817"/>
                <a:gd name="connsiteY4" fmla="*/ 130175 h 236537"/>
                <a:gd name="connsiteX5" fmla="*/ 648239 w 1460817"/>
                <a:gd name="connsiteY5" fmla="*/ 236537 h 236537"/>
                <a:gd name="connsiteX6" fmla="*/ 1426908 w 1460817"/>
                <a:gd name="connsiteY6" fmla="*/ 137318 h 236537"/>
                <a:gd name="connsiteX7" fmla="*/ 1460246 w 1460817"/>
                <a:gd name="connsiteY7" fmla="*/ 76200 h 236537"/>
                <a:gd name="connsiteX8" fmla="*/ 1436432 w 1460817"/>
                <a:gd name="connsiteY8" fmla="*/ 32544 h 236537"/>
                <a:gd name="connsiteX9" fmla="*/ 650621 w 1460817"/>
                <a:gd name="connsiteY9" fmla="*/ 138112 h 236537"/>
                <a:gd name="connsiteX10" fmla="*/ 7683 w 1460817"/>
                <a:gd name="connsiteY10" fmla="*/ 0 h 236537"/>
                <a:gd name="connsiteX0" fmla="*/ 7683 w 1516014"/>
                <a:gd name="connsiteY0" fmla="*/ 0 h 236537"/>
                <a:gd name="connsiteX1" fmla="*/ 7683 w 1516014"/>
                <a:gd name="connsiteY1" fmla="*/ 0 h 236537"/>
                <a:gd name="connsiteX2" fmla="*/ 7683 w 1516014"/>
                <a:gd name="connsiteY2" fmla="*/ 114300 h 236537"/>
                <a:gd name="connsiteX3" fmla="*/ 17208 w 1516014"/>
                <a:gd name="connsiteY3" fmla="*/ 117475 h 236537"/>
                <a:gd name="connsiteX4" fmla="*/ 33083 w 1516014"/>
                <a:gd name="connsiteY4" fmla="*/ 130175 h 236537"/>
                <a:gd name="connsiteX5" fmla="*/ 648239 w 1516014"/>
                <a:gd name="connsiteY5" fmla="*/ 236537 h 236537"/>
                <a:gd name="connsiteX6" fmla="*/ 1426908 w 1516014"/>
                <a:gd name="connsiteY6" fmla="*/ 137318 h 236537"/>
                <a:gd name="connsiteX7" fmla="*/ 1460246 w 1516014"/>
                <a:gd name="connsiteY7" fmla="*/ 76200 h 236537"/>
                <a:gd name="connsiteX8" fmla="*/ 650621 w 1516014"/>
                <a:gd name="connsiteY8" fmla="*/ 138112 h 236537"/>
                <a:gd name="connsiteX9" fmla="*/ 7683 w 1516014"/>
                <a:gd name="connsiteY9" fmla="*/ 0 h 236537"/>
                <a:gd name="connsiteX0" fmla="*/ 7683 w 1516014"/>
                <a:gd name="connsiteY0" fmla="*/ 0 h 236537"/>
                <a:gd name="connsiteX1" fmla="*/ 7683 w 1516014"/>
                <a:gd name="connsiteY1" fmla="*/ 0 h 236537"/>
                <a:gd name="connsiteX2" fmla="*/ 7683 w 1516014"/>
                <a:gd name="connsiteY2" fmla="*/ 114300 h 236537"/>
                <a:gd name="connsiteX3" fmla="*/ 17208 w 1516014"/>
                <a:gd name="connsiteY3" fmla="*/ 117475 h 236537"/>
                <a:gd name="connsiteX4" fmla="*/ 33083 w 1516014"/>
                <a:gd name="connsiteY4" fmla="*/ 130175 h 236537"/>
                <a:gd name="connsiteX5" fmla="*/ 648239 w 1516014"/>
                <a:gd name="connsiteY5" fmla="*/ 236537 h 236537"/>
                <a:gd name="connsiteX6" fmla="*/ 1426908 w 1516014"/>
                <a:gd name="connsiteY6" fmla="*/ 137318 h 236537"/>
                <a:gd name="connsiteX7" fmla="*/ 1460246 w 1516014"/>
                <a:gd name="connsiteY7" fmla="*/ 76200 h 236537"/>
                <a:gd name="connsiteX8" fmla="*/ 1366930 w 1516014"/>
                <a:gd name="connsiteY8" fmla="*/ 86546 h 236537"/>
                <a:gd name="connsiteX9" fmla="*/ 650621 w 1516014"/>
                <a:gd name="connsiteY9" fmla="*/ 138112 h 236537"/>
                <a:gd name="connsiteX10" fmla="*/ 7683 w 1516014"/>
                <a:gd name="connsiteY10" fmla="*/ 0 h 236537"/>
                <a:gd name="connsiteX0" fmla="*/ 7683 w 1506827"/>
                <a:gd name="connsiteY0" fmla="*/ 0 h 236537"/>
                <a:gd name="connsiteX1" fmla="*/ 7683 w 1506827"/>
                <a:gd name="connsiteY1" fmla="*/ 0 h 236537"/>
                <a:gd name="connsiteX2" fmla="*/ 7683 w 1506827"/>
                <a:gd name="connsiteY2" fmla="*/ 114300 h 236537"/>
                <a:gd name="connsiteX3" fmla="*/ 17208 w 1506827"/>
                <a:gd name="connsiteY3" fmla="*/ 117475 h 236537"/>
                <a:gd name="connsiteX4" fmla="*/ 33083 w 1506827"/>
                <a:gd name="connsiteY4" fmla="*/ 130175 h 236537"/>
                <a:gd name="connsiteX5" fmla="*/ 648239 w 1506827"/>
                <a:gd name="connsiteY5" fmla="*/ 236537 h 236537"/>
                <a:gd name="connsiteX6" fmla="*/ 1426908 w 1506827"/>
                <a:gd name="connsiteY6" fmla="*/ 137318 h 236537"/>
                <a:gd name="connsiteX7" fmla="*/ 1460246 w 1506827"/>
                <a:gd name="connsiteY7" fmla="*/ 76200 h 236537"/>
                <a:gd name="connsiteX8" fmla="*/ 1440749 w 1506827"/>
                <a:gd name="connsiteY8" fmla="*/ 29396 h 236537"/>
                <a:gd name="connsiteX9" fmla="*/ 650621 w 1506827"/>
                <a:gd name="connsiteY9" fmla="*/ 138112 h 236537"/>
                <a:gd name="connsiteX10" fmla="*/ 7683 w 1506827"/>
                <a:gd name="connsiteY10" fmla="*/ 0 h 236537"/>
                <a:gd name="connsiteX0" fmla="*/ 7683 w 1461420"/>
                <a:gd name="connsiteY0" fmla="*/ 0 h 236537"/>
                <a:gd name="connsiteX1" fmla="*/ 7683 w 1461420"/>
                <a:gd name="connsiteY1" fmla="*/ 0 h 236537"/>
                <a:gd name="connsiteX2" fmla="*/ 7683 w 1461420"/>
                <a:gd name="connsiteY2" fmla="*/ 114300 h 236537"/>
                <a:gd name="connsiteX3" fmla="*/ 17208 w 1461420"/>
                <a:gd name="connsiteY3" fmla="*/ 117475 h 236537"/>
                <a:gd name="connsiteX4" fmla="*/ 33083 w 1461420"/>
                <a:gd name="connsiteY4" fmla="*/ 130175 h 236537"/>
                <a:gd name="connsiteX5" fmla="*/ 648239 w 1461420"/>
                <a:gd name="connsiteY5" fmla="*/ 236537 h 236537"/>
                <a:gd name="connsiteX6" fmla="*/ 1426908 w 1461420"/>
                <a:gd name="connsiteY6" fmla="*/ 137318 h 236537"/>
                <a:gd name="connsiteX7" fmla="*/ 1460246 w 1461420"/>
                <a:gd name="connsiteY7" fmla="*/ 76200 h 236537"/>
                <a:gd name="connsiteX8" fmla="*/ 1440749 w 1461420"/>
                <a:gd name="connsiteY8" fmla="*/ 29396 h 236537"/>
                <a:gd name="connsiteX9" fmla="*/ 650621 w 1461420"/>
                <a:gd name="connsiteY9" fmla="*/ 138112 h 236537"/>
                <a:gd name="connsiteX10" fmla="*/ 7683 w 1461420"/>
                <a:gd name="connsiteY10" fmla="*/ 0 h 236537"/>
                <a:gd name="connsiteX0" fmla="*/ 7683 w 1461420"/>
                <a:gd name="connsiteY0" fmla="*/ 0 h 236537"/>
                <a:gd name="connsiteX1" fmla="*/ 7683 w 1461420"/>
                <a:gd name="connsiteY1" fmla="*/ 0 h 236537"/>
                <a:gd name="connsiteX2" fmla="*/ 7683 w 1461420"/>
                <a:gd name="connsiteY2" fmla="*/ 114300 h 236537"/>
                <a:gd name="connsiteX3" fmla="*/ 17208 w 1461420"/>
                <a:gd name="connsiteY3" fmla="*/ 117475 h 236537"/>
                <a:gd name="connsiteX4" fmla="*/ 33083 w 1461420"/>
                <a:gd name="connsiteY4" fmla="*/ 130175 h 236537"/>
                <a:gd name="connsiteX5" fmla="*/ 648239 w 1461420"/>
                <a:gd name="connsiteY5" fmla="*/ 236537 h 236537"/>
                <a:gd name="connsiteX6" fmla="*/ 1426908 w 1461420"/>
                <a:gd name="connsiteY6" fmla="*/ 137318 h 236537"/>
                <a:gd name="connsiteX7" fmla="*/ 1460246 w 1461420"/>
                <a:gd name="connsiteY7" fmla="*/ 76200 h 236537"/>
                <a:gd name="connsiteX8" fmla="*/ 1440749 w 1461420"/>
                <a:gd name="connsiteY8" fmla="*/ 29396 h 236537"/>
                <a:gd name="connsiteX9" fmla="*/ 650621 w 1461420"/>
                <a:gd name="connsiteY9" fmla="*/ 138112 h 236537"/>
                <a:gd name="connsiteX10" fmla="*/ 7683 w 1461420"/>
                <a:gd name="connsiteY10" fmla="*/ 0 h 236537"/>
                <a:gd name="connsiteX0" fmla="*/ 7683 w 1461420"/>
                <a:gd name="connsiteY0" fmla="*/ 0 h 236537"/>
                <a:gd name="connsiteX1" fmla="*/ 7683 w 1461420"/>
                <a:gd name="connsiteY1" fmla="*/ 0 h 236537"/>
                <a:gd name="connsiteX2" fmla="*/ 7683 w 1461420"/>
                <a:gd name="connsiteY2" fmla="*/ 114300 h 236537"/>
                <a:gd name="connsiteX3" fmla="*/ 17208 w 1461420"/>
                <a:gd name="connsiteY3" fmla="*/ 117475 h 236537"/>
                <a:gd name="connsiteX4" fmla="*/ 33083 w 1461420"/>
                <a:gd name="connsiteY4" fmla="*/ 130175 h 236537"/>
                <a:gd name="connsiteX5" fmla="*/ 648239 w 1461420"/>
                <a:gd name="connsiteY5" fmla="*/ 236537 h 236537"/>
                <a:gd name="connsiteX6" fmla="*/ 1426908 w 1461420"/>
                <a:gd name="connsiteY6" fmla="*/ 137318 h 236537"/>
                <a:gd name="connsiteX7" fmla="*/ 1460246 w 1461420"/>
                <a:gd name="connsiteY7" fmla="*/ 76200 h 236537"/>
                <a:gd name="connsiteX8" fmla="*/ 1440749 w 1461420"/>
                <a:gd name="connsiteY8" fmla="*/ 29396 h 236537"/>
                <a:gd name="connsiteX9" fmla="*/ 650621 w 1461420"/>
                <a:gd name="connsiteY9" fmla="*/ 138112 h 236537"/>
                <a:gd name="connsiteX10" fmla="*/ 7683 w 1461420"/>
                <a:gd name="connsiteY10" fmla="*/ 0 h 236537"/>
                <a:gd name="connsiteX0" fmla="*/ 7683 w 1461420"/>
                <a:gd name="connsiteY0" fmla="*/ 0 h 236537"/>
                <a:gd name="connsiteX1" fmla="*/ 7683 w 1461420"/>
                <a:gd name="connsiteY1" fmla="*/ 0 h 236537"/>
                <a:gd name="connsiteX2" fmla="*/ 7683 w 1461420"/>
                <a:gd name="connsiteY2" fmla="*/ 114300 h 236537"/>
                <a:gd name="connsiteX3" fmla="*/ 17208 w 1461420"/>
                <a:gd name="connsiteY3" fmla="*/ 117475 h 236537"/>
                <a:gd name="connsiteX4" fmla="*/ 33083 w 1461420"/>
                <a:gd name="connsiteY4" fmla="*/ 130175 h 236537"/>
                <a:gd name="connsiteX5" fmla="*/ 648239 w 1461420"/>
                <a:gd name="connsiteY5" fmla="*/ 236537 h 236537"/>
                <a:gd name="connsiteX6" fmla="*/ 1426908 w 1461420"/>
                <a:gd name="connsiteY6" fmla="*/ 137318 h 236537"/>
                <a:gd name="connsiteX7" fmla="*/ 1460246 w 1461420"/>
                <a:gd name="connsiteY7" fmla="*/ 76200 h 236537"/>
                <a:gd name="connsiteX8" fmla="*/ 1440749 w 1461420"/>
                <a:gd name="connsiteY8" fmla="*/ 29396 h 236537"/>
                <a:gd name="connsiteX9" fmla="*/ 650621 w 1461420"/>
                <a:gd name="connsiteY9" fmla="*/ 138112 h 236537"/>
                <a:gd name="connsiteX10" fmla="*/ 7683 w 1461420"/>
                <a:gd name="connsiteY10" fmla="*/ 0 h 236537"/>
                <a:gd name="connsiteX0" fmla="*/ 7683 w 1460996"/>
                <a:gd name="connsiteY0" fmla="*/ 0 h 236537"/>
                <a:gd name="connsiteX1" fmla="*/ 7683 w 1460996"/>
                <a:gd name="connsiteY1" fmla="*/ 0 h 236537"/>
                <a:gd name="connsiteX2" fmla="*/ 7683 w 1460996"/>
                <a:gd name="connsiteY2" fmla="*/ 114300 h 236537"/>
                <a:gd name="connsiteX3" fmla="*/ 17208 w 1460996"/>
                <a:gd name="connsiteY3" fmla="*/ 117475 h 236537"/>
                <a:gd name="connsiteX4" fmla="*/ 33083 w 1460996"/>
                <a:gd name="connsiteY4" fmla="*/ 130175 h 236537"/>
                <a:gd name="connsiteX5" fmla="*/ 648239 w 1460996"/>
                <a:gd name="connsiteY5" fmla="*/ 236537 h 236537"/>
                <a:gd name="connsiteX6" fmla="*/ 1426908 w 1460996"/>
                <a:gd name="connsiteY6" fmla="*/ 137318 h 236537"/>
                <a:gd name="connsiteX7" fmla="*/ 1460246 w 1460996"/>
                <a:gd name="connsiteY7" fmla="*/ 76200 h 236537"/>
                <a:gd name="connsiteX8" fmla="*/ 1440749 w 1460996"/>
                <a:gd name="connsiteY8" fmla="*/ 29396 h 236537"/>
                <a:gd name="connsiteX9" fmla="*/ 650621 w 1460996"/>
                <a:gd name="connsiteY9" fmla="*/ 138112 h 236537"/>
                <a:gd name="connsiteX10" fmla="*/ 7683 w 1460996"/>
                <a:gd name="connsiteY10" fmla="*/ 0 h 236537"/>
                <a:gd name="connsiteX0" fmla="*/ 7683 w 1460348"/>
                <a:gd name="connsiteY0" fmla="*/ 0 h 236537"/>
                <a:gd name="connsiteX1" fmla="*/ 7683 w 1460348"/>
                <a:gd name="connsiteY1" fmla="*/ 0 h 236537"/>
                <a:gd name="connsiteX2" fmla="*/ 7683 w 1460348"/>
                <a:gd name="connsiteY2" fmla="*/ 114300 h 236537"/>
                <a:gd name="connsiteX3" fmla="*/ 17208 w 1460348"/>
                <a:gd name="connsiteY3" fmla="*/ 117475 h 236537"/>
                <a:gd name="connsiteX4" fmla="*/ 33083 w 1460348"/>
                <a:gd name="connsiteY4" fmla="*/ 130175 h 236537"/>
                <a:gd name="connsiteX5" fmla="*/ 648239 w 1460348"/>
                <a:gd name="connsiteY5" fmla="*/ 236537 h 236537"/>
                <a:gd name="connsiteX6" fmla="*/ 1426908 w 1460348"/>
                <a:gd name="connsiteY6" fmla="*/ 137318 h 236537"/>
                <a:gd name="connsiteX7" fmla="*/ 1460246 w 1460348"/>
                <a:gd name="connsiteY7" fmla="*/ 76200 h 236537"/>
                <a:gd name="connsiteX8" fmla="*/ 1440749 w 1460348"/>
                <a:gd name="connsiteY8" fmla="*/ 29396 h 236537"/>
                <a:gd name="connsiteX9" fmla="*/ 650621 w 1460348"/>
                <a:gd name="connsiteY9" fmla="*/ 138112 h 236537"/>
                <a:gd name="connsiteX10" fmla="*/ 7683 w 1460348"/>
                <a:gd name="connsiteY10" fmla="*/ 0 h 236537"/>
                <a:gd name="connsiteX0" fmla="*/ 7683 w 1463274"/>
                <a:gd name="connsiteY0" fmla="*/ 0 h 236537"/>
                <a:gd name="connsiteX1" fmla="*/ 7683 w 1463274"/>
                <a:gd name="connsiteY1" fmla="*/ 0 h 236537"/>
                <a:gd name="connsiteX2" fmla="*/ 7683 w 1463274"/>
                <a:gd name="connsiteY2" fmla="*/ 114300 h 236537"/>
                <a:gd name="connsiteX3" fmla="*/ 17208 w 1463274"/>
                <a:gd name="connsiteY3" fmla="*/ 117475 h 236537"/>
                <a:gd name="connsiteX4" fmla="*/ 33083 w 1463274"/>
                <a:gd name="connsiteY4" fmla="*/ 130175 h 236537"/>
                <a:gd name="connsiteX5" fmla="*/ 648239 w 1463274"/>
                <a:gd name="connsiteY5" fmla="*/ 236537 h 236537"/>
                <a:gd name="connsiteX6" fmla="*/ 1426908 w 1463274"/>
                <a:gd name="connsiteY6" fmla="*/ 137318 h 236537"/>
                <a:gd name="connsiteX7" fmla="*/ 1460246 w 1463274"/>
                <a:gd name="connsiteY7" fmla="*/ 76200 h 236537"/>
                <a:gd name="connsiteX8" fmla="*/ 1440749 w 1463274"/>
                <a:gd name="connsiteY8" fmla="*/ 29396 h 236537"/>
                <a:gd name="connsiteX9" fmla="*/ 650621 w 1463274"/>
                <a:gd name="connsiteY9" fmla="*/ 138112 h 236537"/>
                <a:gd name="connsiteX10" fmla="*/ 7683 w 1463274"/>
                <a:gd name="connsiteY10" fmla="*/ 0 h 236537"/>
                <a:gd name="connsiteX0" fmla="*/ 7683 w 1467094"/>
                <a:gd name="connsiteY0" fmla="*/ 0 h 236537"/>
                <a:gd name="connsiteX1" fmla="*/ 7683 w 1467094"/>
                <a:gd name="connsiteY1" fmla="*/ 0 h 236537"/>
                <a:gd name="connsiteX2" fmla="*/ 7683 w 1467094"/>
                <a:gd name="connsiteY2" fmla="*/ 114300 h 236537"/>
                <a:gd name="connsiteX3" fmla="*/ 17208 w 1467094"/>
                <a:gd name="connsiteY3" fmla="*/ 117475 h 236537"/>
                <a:gd name="connsiteX4" fmla="*/ 33083 w 1467094"/>
                <a:gd name="connsiteY4" fmla="*/ 130175 h 236537"/>
                <a:gd name="connsiteX5" fmla="*/ 648239 w 1467094"/>
                <a:gd name="connsiteY5" fmla="*/ 236537 h 236537"/>
                <a:gd name="connsiteX6" fmla="*/ 1426908 w 1467094"/>
                <a:gd name="connsiteY6" fmla="*/ 137318 h 236537"/>
                <a:gd name="connsiteX7" fmla="*/ 1460246 w 1467094"/>
                <a:gd name="connsiteY7" fmla="*/ 76200 h 236537"/>
                <a:gd name="connsiteX8" fmla="*/ 1440749 w 1467094"/>
                <a:gd name="connsiteY8" fmla="*/ 29396 h 236537"/>
                <a:gd name="connsiteX9" fmla="*/ 650621 w 1467094"/>
                <a:gd name="connsiteY9" fmla="*/ 138112 h 236537"/>
                <a:gd name="connsiteX10" fmla="*/ 7683 w 1467094"/>
                <a:gd name="connsiteY10" fmla="*/ 0 h 236537"/>
                <a:gd name="connsiteX0" fmla="*/ 7683 w 1464389"/>
                <a:gd name="connsiteY0" fmla="*/ 0 h 236537"/>
                <a:gd name="connsiteX1" fmla="*/ 7683 w 1464389"/>
                <a:gd name="connsiteY1" fmla="*/ 0 h 236537"/>
                <a:gd name="connsiteX2" fmla="*/ 7683 w 1464389"/>
                <a:gd name="connsiteY2" fmla="*/ 114300 h 236537"/>
                <a:gd name="connsiteX3" fmla="*/ 17208 w 1464389"/>
                <a:gd name="connsiteY3" fmla="*/ 117475 h 236537"/>
                <a:gd name="connsiteX4" fmla="*/ 33083 w 1464389"/>
                <a:gd name="connsiteY4" fmla="*/ 130175 h 236537"/>
                <a:gd name="connsiteX5" fmla="*/ 648239 w 1464389"/>
                <a:gd name="connsiteY5" fmla="*/ 236537 h 236537"/>
                <a:gd name="connsiteX6" fmla="*/ 1426908 w 1464389"/>
                <a:gd name="connsiteY6" fmla="*/ 137318 h 236537"/>
                <a:gd name="connsiteX7" fmla="*/ 1460246 w 1464389"/>
                <a:gd name="connsiteY7" fmla="*/ 76200 h 236537"/>
                <a:gd name="connsiteX8" fmla="*/ 1440749 w 1464389"/>
                <a:gd name="connsiteY8" fmla="*/ 29396 h 236537"/>
                <a:gd name="connsiteX9" fmla="*/ 650621 w 1464389"/>
                <a:gd name="connsiteY9" fmla="*/ 138112 h 236537"/>
                <a:gd name="connsiteX10" fmla="*/ 7683 w 1464389"/>
                <a:gd name="connsiteY10" fmla="*/ 0 h 236537"/>
                <a:gd name="connsiteX0" fmla="*/ 7683 w 1465566"/>
                <a:gd name="connsiteY0" fmla="*/ 0 h 236537"/>
                <a:gd name="connsiteX1" fmla="*/ 7683 w 1465566"/>
                <a:gd name="connsiteY1" fmla="*/ 0 h 236537"/>
                <a:gd name="connsiteX2" fmla="*/ 7683 w 1465566"/>
                <a:gd name="connsiteY2" fmla="*/ 114300 h 236537"/>
                <a:gd name="connsiteX3" fmla="*/ 17208 w 1465566"/>
                <a:gd name="connsiteY3" fmla="*/ 117475 h 236537"/>
                <a:gd name="connsiteX4" fmla="*/ 33083 w 1465566"/>
                <a:gd name="connsiteY4" fmla="*/ 130175 h 236537"/>
                <a:gd name="connsiteX5" fmla="*/ 648239 w 1465566"/>
                <a:gd name="connsiteY5" fmla="*/ 236537 h 236537"/>
                <a:gd name="connsiteX6" fmla="*/ 1426908 w 1465566"/>
                <a:gd name="connsiteY6" fmla="*/ 137318 h 236537"/>
                <a:gd name="connsiteX7" fmla="*/ 1460246 w 1465566"/>
                <a:gd name="connsiteY7" fmla="*/ 76200 h 236537"/>
                <a:gd name="connsiteX8" fmla="*/ 1440749 w 1465566"/>
                <a:gd name="connsiteY8" fmla="*/ 29396 h 236537"/>
                <a:gd name="connsiteX9" fmla="*/ 650621 w 1465566"/>
                <a:gd name="connsiteY9" fmla="*/ 138112 h 236537"/>
                <a:gd name="connsiteX10" fmla="*/ 7683 w 1465566"/>
                <a:gd name="connsiteY10" fmla="*/ 0 h 236537"/>
                <a:gd name="connsiteX0" fmla="*/ 7683 w 1532101"/>
                <a:gd name="connsiteY0" fmla="*/ 0 h 236537"/>
                <a:gd name="connsiteX1" fmla="*/ 7683 w 1532101"/>
                <a:gd name="connsiteY1" fmla="*/ 0 h 236537"/>
                <a:gd name="connsiteX2" fmla="*/ 7683 w 1532101"/>
                <a:gd name="connsiteY2" fmla="*/ 114300 h 236537"/>
                <a:gd name="connsiteX3" fmla="*/ 17208 w 1532101"/>
                <a:gd name="connsiteY3" fmla="*/ 117475 h 236537"/>
                <a:gd name="connsiteX4" fmla="*/ 33083 w 1532101"/>
                <a:gd name="connsiteY4" fmla="*/ 130175 h 236537"/>
                <a:gd name="connsiteX5" fmla="*/ 648239 w 1532101"/>
                <a:gd name="connsiteY5" fmla="*/ 236537 h 236537"/>
                <a:gd name="connsiteX6" fmla="*/ 1426908 w 1532101"/>
                <a:gd name="connsiteY6" fmla="*/ 137318 h 236537"/>
                <a:gd name="connsiteX7" fmla="*/ 1440749 w 1532101"/>
                <a:gd name="connsiteY7" fmla="*/ 29396 h 236537"/>
                <a:gd name="connsiteX8" fmla="*/ 650621 w 1532101"/>
                <a:gd name="connsiteY8" fmla="*/ 138112 h 236537"/>
                <a:gd name="connsiteX9" fmla="*/ 7683 w 1532101"/>
                <a:gd name="connsiteY9" fmla="*/ 0 h 236537"/>
                <a:gd name="connsiteX0" fmla="*/ 7683 w 1539736"/>
                <a:gd name="connsiteY0" fmla="*/ 0 h 236537"/>
                <a:gd name="connsiteX1" fmla="*/ 7683 w 1539736"/>
                <a:gd name="connsiteY1" fmla="*/ 0 h 236537"/>
                <a:gd name="connsiteX2" fmla="*/ 7683 w 1539736"/>
                <a:gd name="connsiteY2" fmla="*/ 114300 h 236537"/>
                <a:gd name="connsiteX3" fmla="*/ 17208 w 1539736"/>
                <a:gd name="connsiteY3" fmla="*/ 117475 h 236537"/>
                <a:gd name="connsiteX4" fmla="*/ 33083 w 1539736"/>
                <a:gd name="connsiteY4" fmla="*/ 130175 h 236537"/>
                <a:gd name="connsiteX5" fmla="*/ 648239 w 1539736"/>
                <a:gd name="connsiteY5" fmla="*/ 236537 h 236537"/>
                <a:gd name="connsiteX6" fmla="*/ 1426908 w 1539736"/>
                <a:gd name="connsiteY6" fmla="*/ 137318 h 236537"/>
                <a:gd name="connsiteX7" fmla="*/ 1526475 w 1539736"/>
                <a:gd name="connsiteY7" fmla="*/ 69877 h 236537"/>
                <a:gd name="connsiteX8" fmla="*/ 1440749 w 1539736"/>
                <a:gd name="connsiteY8" fmla="*/ 29396 h 236537"/>
                <a:gd name="connsiteX9" fmla="*/ 650621 w 1539736"/>
                <a:gd name="connsiteY9" fmla="*/ 138112 h 236537"/>
                <a:gd name="connsiteX10" fmla="*/ 7683 w 1539736"/>
                <a:gd name="connsiteY10" fmla="*/ 0 h 236537"/>
                <a:gd name="connsiteX0" fmla="*/ 7683 w 1511552"/>
                <a:gd name="connsiteY0" fmla="*/ 0 h 236537"/>
                <a:gd name="connsiteX1" fmla="*/ 7683 w 1511552"/>
                <a:gd name="connsiteY1" fmla="*/ 0 h 236537"/>
                <a:gd name="connsiteX2" fmla="*/ 7683 w 1511552"/>
                <a:gd name="connsiteY2" fmla="*/ 114300 h 236537"/>
                <a:gd name="connsiteX3" fmla="*/ 17208 w 1511552"/>
                <a:gd name="connsiteY3" fmla="*/ 117475 h 236537"/>
                <a:gd name="connsiteX4" fmla="*/ 33083 w 1511552"/>
                <a:gd name="connsiteY4" fmla="*/ 130175 h 236537"/>
                <a:gd name="connsiteX5" fmla="*/ 648239 w 1511552"/>
                <a:gd name="connsiteY5" fmla="*/ 236537 h 236537"/>
                <a:gd name="connsiteX6" fmla="*/ 1426908 w 1511552"/>
                <a:gd name="connsiteY6" fmla="*/ 137318 h 236537"/>
                <a:gd name="connsiteX7" fmla="*/ 1459800 w 1511552"/>
                <a:gd name="connsiteY7" fmla="*/ 79402 h 236537"/>
                <a:gd name="connsiteX8" fmla="*/ 1440749 w 1511552"/>
                <a:gd name="connsiteY8" fmla="*/ 29396 h 236537"/>
                <a:gd name="connsiteX9" fmla="*/ 650621 w 1511552"/>
                <a:gd name="connsiteY9" fmla="*/ 138112 h 236537"/>
                <a:gd name="connsiteX10" fmla="*/ 7683 w 1511552"/>
                <a:gd name="connsiteY10" fmla="*/ 0 h 236537"/>
                <a:gd name="connsiteX0" fmla="*/ 7683 w 1528641"/>
                <a:gd name="connsiteY0" fmla="*/ 0 h 236537"/>
                <a:gd name="connsiteX1" fmla="*/ 7683 w 1528641"/>
                <a:gd name="connsiteY1" fmla="*/ 0 h 236537"/>
                <a:gd name="connsiteX2" fmla="*/ 7683 w 1528641"/>
                <a:gd name="connsiteY2" fmla="*/ 114300 h 236537"/>
                <a:gd name="connsiteX3" fmla="*/ 17208 w 1528641"/>
                <a:gd name="connsiteY3" fmla="*/ 117475 h 236537"/>
                <a:gd name="connsiteX4" fmla="*/ 33083 w 1528641"/>
                <a:gd name="connsiteY4" fmla="*/ 130175 h 236537"/>
                <a:gd name="connsiteX5" fmla="*/ 648239 w 1528641"/>
                <a:gd name="connsiteY5" fmla="*/ 236537 h 236537"/>
                <a:gd name="connsiteX6" fmla="*/ 1426908 w 1528641"/>
                <a:gd name="connsiteY6" fmla="*/ 137318 h 236537"/>
                <a:gd name="connsiteX7" fmla="*/ 1505043 w 1528641"/>
                <a:gd name="connsiteY7" fmla="*/ 105596 h 236537"/>
                <a:gd name="connsiteX8" fmla="*/ 1440749 w 1528641"/>
                <a:gd name="connsiteY8" fmla="*/ 29396 h 236537"/>
                <a:gd name="connsiteX9" fmla="*/ 650621 w 1528641"/>
                <a:gd name="connsiteY9" fmla="*/ 138112 h 236537"/>
                <a:gd name="connsiteX10" fmla="*/ 7683 w 1528641"/>
                <a:gd name="connsiteY10" fmla="*/ 0 h 236537"/>
                <a:gd name="connsiteX0" fmla="*/ 7683 w 1511552"/>
                <a:gd name="connsiteY0" fmla="*/ 0 h 236537"/>
                <a:gd name="connsiteX1" fmla="*/ 7683 w 1511552"/>
                <a:gd name="connsiteY1" fmla="*/ 0 h 236537"/>
                <a:gd name="connsiteX2" fmla="*/ 7683 w 1511552"/>
                <a:gd name="connsiteY2" fmla="*/ 114300 h 236537"/>
                <a:gd name="connsiteX3" fmla="*/ 17208 w 1511552"/>
                <a:gd name="connsiteY3" fmla="*/ 117475 h 236537"/>
                <a:gd name="connsiteX4" fmla="*/ 33083 w 1511552"/>
                <a:gd name="connsiteY4" fmla="*/ 130175 h 236537"/>
                <a:gd name="connsiteX5" fmla="*/ 648239 w 1511552"/>
                <a:gd name="connsiteY5" fmla="*/ 236537 h 236537"/>
                <a:gd name="connsiteX6" fmla="*/ 1426908 w 1511552"/>
                <a:gd name="connsiteY6" fmla="*/ 137318 h 236537"/>
                <a:gd name="connsiteX7" fmla="*/ 1459799 w 1511552"/>
                <a:gd name="connsiteY7" fmla="*/ 74640 h 236537"/>
                <a:gd name="connsiteX8" fmla="*/ 1440749 w 1511552"/>
                <a:gd name="connsiteY8" fmla="*/ 29396 h 236537"/>
                <a:gd name="connsiteX9" fmla="*/ 650621 w 1511552"/>
                <a:gd name="connsiteY9" fmla="*/ 138112 h 236537"/>
                <a:gd name="connsiteX10" fmla="*/ 7683 w 1511552"/>
                <a:gd name="connsiteY10" fmla="*/ 0 h 236537"/>
                <a:gd name="connsiteX0" fmla="*/ 7683 w 1511552"/>
                <a:gd name="connsiteY0" fmla="*/ 0 h 236537"/>
                <a:gd name="connsiteX1" fmla="*/ 7683 w 1511552"/>
                <a:gd name="connsiteY1" fmla="*/ 0 h 236537"/>
                <a:gd name="connsiteX2" fmla="*/ 7683 w 1511552"/>
                <a:gd name="connsiteY2" fmla="*/ 114300 h 236537"/>
                <a:gd name="connsiteX3" fmla="*/ 17208 w 1511552"/>
                <a:gd name="connsiteY3" fmla="*/ 117475 h 236537"/>
                <a:gd name="connsiteX4" fmla="*/ 33083 w 1511552"/>
                <a:gd name="connsiteY4" fmla="*/ 130175 h 236537"/>
                <a:gd name="connsiteX5" fmla="*/ 648239 w 1511552"/>
                <a:gd name="connsiteY5" fmla="*/ 236537 h 236537"/>
                <a:gd name="connsiteX6" fmla="*/ 1426908 w 1511552"/>
                <a:gd name="connsiteY6" fmla="*/ 137318 h 236537"/>
                <a:gd name="connsiteX7" fmla="*/ 1459799 w 1511552"/>
                <a:gd name="connsiteY7" fmla="*/ 74640 h 236537"/>
                <a:gd name="connsiteX8" fmla="*/ 1440749 w 1511552"/>
                <a:gd name="connsiteY8" fmla="*/ 29396 h 236537"/>
                <a:gd name="connsiteX9" fmla="*/ 650621 w 1511552"/>
                <a:gd name="connsiteY9" fmla="*/ 138112 h 236537"/>
                <a:gd name="connsiteX10" fmla="*/ 7683 w 1511552"/>
                <a:gd name="connsiteY10" fmla="*/ 0 h 236537"/>
                <a:gd name="connsiteX0" fmla="*/ 7683 w 1503179"/>
                <a:gd name="connsiteY0" fmla="*/ 0 h 236537"/>
                <a:gd name="connsiteX1" fmla="*/ 7683 w 1503179"/>
                <a:gd name="connsiteY1" fmla="*/ 0 h 236537"/>
                <a:gd name="connsiteX2" fmla="*/ 7683 w 1503179"/>
                <a:gd name="connsiteY2" fmla="*/ 114300 h 236537"/>
                <a:gd name="connsiteX3" fmla="*/ 17208 w 1503179"/>
                <a:gd name="connsiteY3" fmla="*/ 117475 h 236537"/>
                <a:gd name="connsiteX4" fmla="*/ 33083 w 1503179"/>
                <a:gd name="connsiteY4" fmla="*/ 130175 h 236537"/>
                <a:gd name="connsiteX5" fmla="*/ 648239 w 1503179"/>
                <a:gd name="connsiteY5" fmla="*/ 236537 h 236537"/>
                <a:gd name="connsiteX6" fmla="*/ 1426908 w 1503179"/>
                <a:gd name="connsiteY6" fmla="*/ 137318 h 236537"/>
                <a:gd name="connsiteX7" fmla="*/ 1459799 w 1503179"/>
                <a:gd name="connsiteY7" fmla="*/ 74640 h 236537"/>
                <a:gd name="connsiteX8" fmla="*/ 1440749 w 1503179"/>
                <a:gd name="connsiteY8" fmla="*/ 29396 h 236537"/>
                <a:gd name="connsiteX9" fmla="*/ 650621 w 1503179"/>
                <a:gd name="connsiteY9" fmla="*/ 138112 h 236537"/>
                <a:gd name="connsiteX10" fmla="*/ 7683 w 1503179"/>
                <a:gd name="connsiteY10" fmla="*/ 0 h 236537"/>
                <a:gd name="connsiteX0" fmla="*/ 7683 w 1492060"/>
                <a:gd name="connsiteY0" fmla="*/ 0 h 236537"/>
                <a:gd name="connsiteX1" fmla="*/ 7683 w 1492060"/>
                <a:gd name="connsiteY1" fmla="*/ 0 h 236537"/>
                <a:gd name="connsiteX2" fmla="*/ 7683 w 1492060"/>
                <a:gd name="connsiteY2" fmla="*/ 114300 h 236537"/>
                <a:gd name="connsiteX3" fmla="*/ 17208 w 1492060"/>
                <a:gd name="connsiteY3" fmla="*/ 117475 h 236537"/>
                <a:gd name="connsiteX4" fmla="*/ 33083 w 1492060"/>
                <a:gd name="connsiteY4" fmla="*/ 130175 h 236537"/>
                <a:gd name="connsiteX5" fmla="*/ 648239 w 1492060"/>
                <a:gd name="connsiteY5" fmla="*/ 236537 h 236537"/>
                <a:gd name="connsiteX6" fmla="*/ 1426908 w 1492060"/>
                <a:gd name="connsiteY6" fmla="*/ 137318 h 236537"/>
                <a:gd name="connsiteX7" fmla="*/ 1459799 w 1492060"/>
                <a:gd name="connsiteY7" fmla="*/ 74640 h 236537"/>
                <a:gd name="connsiteX8" fmla="*/ 1440749 w 1492060"/>
                <a:gd name="connsiteY8" fmla="*/ 29396 h 236537"/>
                <a:gd name="connsiteX9" fmla="*/ 650621 w 1492060"/>
                <a:gd name="connsiteY9" fmla="*/ 138112 h 236537"/>
                <a:gd name="connsiteX10" fmla="*/ 7683 w 1492060"/>
                <a:gd name="connsiteY10" fmla="*/ 0 h 236537"/>
                <a:gd name="connsiteX0" fmla="*/ 7683 w 1459799"/>
                <a:gd name="connsiteY0" fmla="*/ 0 h 236537"/>
                <a:gd name="connsiteX1" fmla="*/ 7683 w 1459799"/>
                <a:gd name="connsiteY1" fmla="*/ 0 h 236537"/>
                <a:gd name="connsiteX2" fmla="*/ 7683 w 1459799"/>
                <a:gd name="connsiteY2" fmla="*/ 114300 h 236537"/>
                <a:gd name="connsiteX3" fmla="*/ 17208 w 1459799"/>
                <a:gd name="connsiteY3" fmla="*/ 117475 h 236537"/>
                <a:gd name="connsiteX4" fmla="*/ 33083 w 1459799"/>
                <a:gd name="connsiteY4" fmla="*/ 130175 h 236537"/>
                <a:gd name="connsiteX5" fmla="*/ 648239 w 1459799"/>
                <a:gd name="connsiteY5" fmla="*/ 236537 h 236537"/>
                <a:gd name="connsiteX6" fmla="*/ 1426908 w 1459799"/>
                <a:gd name="connsiteY6" fmla="*/ 137318 h 236537"/>
                <a:gd name="connsiteX7" fmla="*/ 1459799 w 1459799"/>
                <a:gd name="connsiteY7" fmla="*/ 74640 h 236537"/>
                <a:gd name="connsiteX8" fmla="*/ 1440749 w 1459799"/>
                <a:gd name="connsiteY8" fmla="*/ 29396 h 236537"/>
                <a:gd name="connsiteX9" fmla="*/ 650621 w 1459799"/>
                <a:gd name="connsiteY9" fmla="*/ 138112 h 236537"/>
                <a:gd name="connsiteX10" fmla="*/ 7683 w 1459799"/>
                <a:gd name="connsiteY10" fmla="*/ 0 h 236537"/>
                <a:gd name="connsiteX0" fmla="*/ 7683 w 1459799"/>
                <a:gd name="connsiteY0" fmla="*/ 0 h 236537"/>
                <a:gd name="connsiteX1" fmla="*/ 7683 w 1459799"/>
                <a:gd name="connsiteY1" fmla="*/ 0 h 236537"/>
                <a:gd name="connsiteX2" fmla="*/ 7683 w 1459799"/>
                <a:gd name="connsiteY2" fmla="*/ 114300 h 236537"/>
                <a:gd name="connsiteX3" fmla="*/ 17208 w 1459799"/>
                <a:gd name="connsiteY3" fmla="*/ 117475 h 236537"/>
                <a:gd name="connsiteX4" fmla="*/ 33083 w 1459799"/>
                <a:gd name="connsiteY4" fmla="*/ 130175 h 236537"/>
                <a:gd name="connsiteX5" fmla="*/ 648239 w 1459799"/>
                <a:gd name="connsiteY5" fmla="*/ 236537 h 236537"/>
                <a:gd name="connsiteX6" fmla="*/ 1426908 w 1459799"/>
                <a:gd name="connsiteY6" fmla="*/ 137318 h 236537"/>
                <a:gd name="connsiteX7" fmla="*/ 1459799 w 1459799"/>
                <a:gd name="connsiteY7" fmla="*/ 74640 h 236537"/>
                <a:gd name="connsiteX8" fmla="*/ 1440749 w 1459799"/>
                <a:gd name="connsiteY8" fmla="*/ 29396 h 236537"/>
                <a:gd name="connsiteX9" fmla="*/ 650621 w 1459799"/>
                <a:gd name="connsiteY9" fmla="*/ 138112 h 236537"/>
                <a:gd name="connsiteX10" fmla="*/ 7683 w 1459799"/>
                <a:gd name="connsiteY10" fmla="*/ 0 h 236537"/>
                <a:gd name="connsiteX0" fmla="*/ 7683 w 1459799"/>
                <a:gd name="connsiteY0" fmla="*/ 0 h 236537"/>
                <a:gd name="connsiteX1" fmla="*/ 7683 w 1459799"/>
                <a:gd name="connsiteY1" fmla="*/ 0 h 236537"/>
                <a:gd name="connsiteX2" fmla="*/ 7683 w 1459799"/>
                <a:gd name="connsiteY2" fmla="*/ 114300 h 236537"/>
                <a:gd name="connsiteX3" fmla="*/ 17208 w 1459799"/>
                <a:gd name="connsiteY3" fmla="*/ 117475 h 236537"/>
                <a:gd name="connsiteX4" fmla="*/ 33083 w 1459799"/>
                <a:gd name="connsiteY4" fmla="*/ 130175 h 236537"/>
                <a:gd name="connsiteX5" fmla="*/ 648239 w 1459799"/>
                <a:gd name="connsiteY5" fmla="*/ 236537 h 236537"/>
                <a:gd name="connsiteX6" fmla="*/ 1426908 w 1459799"/>
                <a:gd name="connsiteY6" fmla="*/ 137318 h 236537"/>
                <a:gd name="connsiteX7" fmla="*/ 1459799 w 1459799"/>
                <a:gd name="connsiteY7" fmla="*/ 74640 h 236537"/>
                <a:gd name="connsiteX8" fmla="*/ 1440749 w 1459799"/>
                <a:gd name="connsiteY8" fmla="*/ 29396 h 236537"/>
                <a:gd name="connsiteX9" fmla="*/ 650621 w 1459799"/>
                <a:gd name="connsiteY9" fmla="*/ 138112 h 236537"/>
                <a:gd name="connsiteX10" fmla="*/ 7683 w 1459799"/>
                <a:gd name="connsiteY10" fmla="*/ 0 h 236537"/>
                <a:gd name="connsiteX0" fmla="*/ 7683 w 1459799"/>
                <a:gd name="connsiteY0" fmla="*/ 0 h 236537"/>
                <a:gd name="connsiteX1" fmla="*/ 7683 w 1459799"/>
                <a:gd name="connsiteY1" fmla="*/ 0 h 236537"/>
                <a:gd name="connsiteX2" fmla="*/ 7683 w 1459799"/>
                <a:gd name="connsiteY2" fmla="*/ 114300 h 236537"/>
                <a:gd name="connsiteX3" fmla="*/ 17208 w 1459799"/>
                <a:gd name="connsiteY3" fmla="*/ 117475 h 236537"/>
                <a:gd name="connsiteX4" fmla="*/ 33083 w 1459799"/>
                <a:gd name="connsiteY4" fmla="*/ 130175 h 236537"/>
                <a:gd name="connsiteX5" fmla="*/ 648239 w 1459799"/>
                <a:gd name="connsiteY5" fmla="*/ 236537 h 236537"/>
                <a:gd name="connsiteX6" fmla="*/ 1424527 w 1459799"/>
                <a:gd name="connsiteY6" fmla="*/ 144462 h 236537"/>
                <a:gd name="connsiteX7" fmla="*/ 1459799 w 1459799"/>
                <a:gd name="connsiteY7" fmla="*/ 74640 h 236537"/>
                <a:gd name="connsiteX8" fmla="*/ 1440749 w 1459799"/>
                <a:gd name="connsiteY8" fmla="*/ 29396 h 236537"/>
                <a:gd name="connsiteX9" fmla="*/ 650621 w 1459799"/>
                <a:gd name="connsiteY9" fmla="*/ 138112 h 236537"/>
                <a:gd name="connsiteX10" fmla="*/ 7683 w 1459799"/>
                <a:gd name="connsiteY10" fmla="*/ 0 h 236537"/>
                <a:gd name="connsiteX0" fmla="*/ 7683 w 1459799"/>
                <a:gd name="connsiteY0" fmla="*/ 0 h 236537"/>
                <a:gd name="connsiteX1" fmla="*/ 7683 w 1459799"/>
                <a:gd name="connsiteY1" fmla="*/ 0 h 236537"/>
                <a:gd name="connsiteX2" fmla="*/ 7683 w 1459799"/>
                <a:gd name="connsiteY2" fmla="*/ 114300 h 236537"/>
                <a:gd name="connsiteX3" fmla="*/ 17208 w 1459799"/>
                <a:gd name="connsiteY3" fmla="*/ 117475 h 236537"/>
                <a:gd name="connsiteX4" fmla="*/ 33083 w 1459799"/>
                <a:gd name="connsiteY4" fmla="*/ 130175 h 236537"/>
                <a:gd name="connsiteX5" fmla="*/ 648239 w 1459799"/>
                <a:gd name="connsiteY5" fmla="*/ 236537 h 236537"/>
                <a:gd name="connsiteX6" fmla="*/ 1424527 w 1459799"/>
                <a:gd name="connsiteY6" fmla="*/ 144462 h 236537"/>
                <a:gd name="connsiteX7" fmla="*/ 1459799 w 1459799"/>
                <a:gd name="connsiteY7" fmla="*/ 74640 h 236537"/>
                <a:gd name="connsiteX8" fmla="*/ 1440749 w 1459799"/>
                <a:gd name="connsiteY8" fmla="*/ 29396 h 236537"/>
                <a:gd name="connsiteX9" fmla="*/ 650621 w 1459799"/>
                <a:gd name="connsiteY9" fmla="*/ 138112 h 236537"/>
                <a:gd name="connsiteX10" fmla="*/ 7683 w 1459799"/>
                <a:gd name="connsiteY10" fmla="*/ 0 h 236537"/>
                <a:gd name="connsiteX0" fmla="*/ 7683 w 1496805"/>
                <a:gd name="connsiteY0" fmla="*/ 0 h 236537"/>
                <a:gd name="connsiteX1" fmla="*/ 7683 w 1496805"/>
                <a:gd name="connsiteY1" fmla="*/ 0 h 236537"/>
                <a:gd name="connsiteX2" fmla="*/ 7683 w 1496805"/>
                <a:gd name="connsiteY2" fmla="*/ 114300 h 236537"/>
                <a:gd name="connsiteX3" fmla="*/ 17208 w 1496805"/>
                <a:gd name="connsiteY3" fmla="*/ 117475 h 236537"/>
                <a:gd name="connsiteX4" fmla="*/ 33083 w 1496805"/>
                <a:gd name="connsiteY4" fmla="*/ 130175 h 236537"/>
                <a:gd name="connsiteX5" fmla="*/ 648239 w 1496805"/>
                <a:gd name="connsiteY5" fmla="*/ 236537 h 236537"/>
                <a:gd name="connsiteX6" fmla="*/ 1424527 w 1496805"/>
                <a:gd name="connsiteY6" fmla="*/ 144462 h 236537"/>
                <a:gd name="connsiteX7" fmla="*/ 1459799 w 1496805"/>
                <a:gd name="connsiteY7" fmla="*/ 74640 h 236537"/>
                <a:gd name="connsiteX8" fmla="*/ 1440749 w 1496805"/>
                <a:gd name="connsiteY8" fmla="*/ 29396 h 236537"/>
                <a:gd name="connsiteX9" fmla="*/ 650621 w 1496805"/>
                <a:gd name="connsiteY9" fmla="*/ 138112 h 236537"/>
                <a:gd name="connsiteX10" fmla="*/ 7683 w 1496805"/>
                <a:gd name="connsiteY10" fmla="*/ 0 h 236537"/>
                <a:gd name="connsiteX0" fmla="*/ 7683 w 1495400"/>
                <a:gd name="connsiteY0" fmla="*/ 0 h 236537"/>
                <a:gd name="connsiteX1" fmla="*/ 7683 w 1495400"/>
                <a:gd name="connsiteY1" fmla="*/ 0 h 236537"/>
                <a:gd name="connsiteX2" fmla="*/ 7683 w 1495400"/>
                <a:gd name="connsiteY2" fmla="*/ 114300 h 236537"/>
                <a:gd name="connsiteX3" fmla="*/ 17208 w 1495400"/>
                <a:gd name="connsiteY3" fmla="*/ 117475 h 236537"/>
                <a:gd name="connsiteX4" fmla="*/ 33083 w 1495400"/>
                <a:gd name="connsiteY4" fmla="*/ 130175 h 236537"/>
                <a:gd name="connsiteX5" fmla="*/ 648239 w 1495400"/>
                <a:gd name="connsiteY5" fmla="*/ 236537 h 236537"/>
                <a:gd name="connsiteX6" fmla="*/ 1424527 w 1495400"/>
                <a:gd name="connsiteY6" fmla="*/ 144462 h 236537"/>
                <a:gd name="connsiteX7" fmla="*/ 1459799 w 1495400"/>
                <a:gd name="connsiteY7" fmla="*/ 74640 h 236537"/>
                <a:gd name="connsiteX8" fmla="*/ 1440749 w 1495400"/>
                <a:gd name="connsiteY8" fmla="*/ 29396 h 236537"/>
                <a:gd name="connsiteX9" fmla="*/ 650621 w 1495400"/>
                <a:gd name="connsiteY9" fmla="*/ 138112 h 236537"/>
                <a:gd name="connsiteX10" fmla="*/ 7683 w 1495400"/>
                <a:gd name="connsiteY10" fmla="*/ 0 h 236537"/>
                <a:gd name="connsiteX0" fmla="*/ 7683 w 1459917"/>
                <a:gd name="connsiteY0" fmla="*/ 0 h 236537"/>
                <a:gd name="connsiteX1" fmla="*/ 7683 w 1459917"/>
                <a:gd name="connsiteY1" fmla="*/ 0 h 236537"/>
                <a:gd name="connsiteX2" fmla="*/ 7683 w 1459917"/>
                <a:gd name="connsiteY2" fmla="*/ 114300 h 236537"/>
                <a:gd name="connsiteX3" fmla="*/ 17208 w 1459917"/>
                <a:gd name="connsiteY3" fmla="*/ 117475 h 236537"/>
                <a:gd name="connsiteX4" fmla="*/ 33083 w 1459917"/>
                <a:gd name="connsiteY4" fmla="*/ 130175 h 236537"/>
                <a:gd name="connsiteX5" fmla="*/ 648239 w 1459917"/>
                <a:gd name="connsiteY5" fmla="*/ 236537 h 236537"/>
                <a:gd name="connsiteX6" fmla="*/ 1424527 w 1459917"/>
                <a:gd name="connsiteY6" fmla="*/ 144462 h 236537"/>
                <a:gd name="connsiteX7" fmla="*/ 1459799 w 1459917"/>
                <a:gd name="connsiteY7" fmla="*/ 74640 h 236537"/>
                <a:gd name="connsiteX8" fmla="*/ 1440749 w 1459917"/>
                <a:gd name="connsiteY8" fmla="*/ 29396 h 236537"/>
                <a:gd name="connsiteX9" fmla="*/ 650621 w 1459917"/>
                <a:gd name="connsiteY9" fmla="*/ 138112 h 236537"/>
                <a:gd name="connsiteX10" fmla="*/ 7683 w 1459917"/>
                <a:gd name="connsiteY10" fmla="*/ 0 h 236537"/>
                <a:gd name="connsiteX0" fmla="*/ 7683 w 1459804"/>
                <a:gd name="connsiteY0" fmla="*/ 0 h 236537"/>
                <a:gd name="connsiteX1" fmla="*/ 7683 w 1459804"/>
                <a:gd name="connsiteY1" fmla="*/ 0 h 236537"/>
                <a:gd name="connsiteX2" fmla="*/ 7683 w 1459804"/>
                <a:gd name="connsiteY2" fmla="*/ 114300 h 236537"/>
                <a:gd name="connsiteX3" fmla="*/ 17208 w 1459804"/>
                <a:gd name="connsiteY3" fmla="*/ 117475 h 236537"/>
                <a:gd name="connsiteX4" fmla="*/ 33083 w 1459804"/>
                <a:gd name="connsiteY4" fmla="*/ 130175 h 236537"/>
                <a:gd name="connsiteX5" fmla="*/ 648239 w 1459804"/>
                <a:gd name="connsiteY5" fmla="*/ 236537 h 236537"/>
                <a:gd name="connsiteX6" fmla="*/ 1424527 w 1459804"/>
                <a:gd name="connsiteY6" fmla="*/ 144462 h 236537"/>
                <a:gd name="connsiteX7" fmla="*/ 1459799 w 1459804"/>
                <a:gd name="connsiteY7" fmla="*/ 74640 h 236537"/>
                <a:gd name="connsiteX8" fmla="*/ 1440749 w 1459804"/>
                <a:gd name="connsiteY8" fmla="*/ 29396 h 236537"/>
                <a:gd name="connsiteX9" fmla="*/ 650621 w 1459804"/>
                <a:gd name="connsiteY9" fmla="*/ 138112 h 236537"/>
                <a:gd name="connsiteX10" fmla="*/ 7683 w 1459804"/>
                <a:gd name="connsiteY10" fmla="*/ 0 h 236537"/>
                <a:gd name="connsiteX0" fmla="*/ 7683 w 1460605"/>
                <a:gd name="connsiteY0" fmla="*/ 0 h 236537"/>
                <a:gd name="connsiteX1" fmla="*/ 7683 w 1460605"/>
                <a:gd name="connsiteY1" fmla="*/ 0 h 236537"/>
                <a:gd name="connsiteX2" fmla="*/ 7683 w 1460605"/>
                <a:gd name="connsiteY2" fmla="*/ 114300 h 236537"/>
                <a:gd name="connsiteX3" fmla="*/ 17208 w 1460605"/>
                <a:gd name="connsiteY3" fmla="*/ 117475 h 236537"/>
                <a:gd name="connsiteX4" fmla="*/ 33083 w 1460605"/>
                <a:gd name="connsiteY4" fmla="*/ 130175 h 236537"/>
                <a:gd name="connsiteX5" fmla="*/ 648239 w 1460605"/>
                <a:gd name="connsiteY5" fmla="*/ 236537 h 236537"/>
                <a:gd name="connsiteX6" fmla="*/ 1424527 w 1460605"/>
                <a:gd name="connsiteY6" fmla="*/ 144462 h 236537"/>
                <a:gd name="connsiteX7" fmla="*/ 1459799 w 1460605"/>
                <a:gd name="connsiteY7" fmla="*/ 74640 h 236537"/>
                <a:gd name="connsiteX8" fmla="*/ 1440749 w 1460605"/>
                <a:gd name="connsiteY8" fmla="*/ 29396 h 236537"/>
                <a:gd name="connsiteX9" fmla="*/ 650621 w 1460605"/>
                <a:gd name="connsiteY9" fmla="*/ 138112 h 236537"/>
                <a:gd name="connsiteX10" fmla="*/ 7683 w 1460605"/>
                <a:gd name="connsiteY10" fmla="*/ 0 h 23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605" h="236537">
                  <a:moveTo>
                    <a:pt x="7683" y="0"/>
                  </a:moveTo>
                  <a:lnTo>
                    <a:pt x="7683" y="0"/>
                  </a:lnTo>
                  <a:cubicBezTo>
                    <a:pt x="-472" y="48931"/>
                    <a:pt x="-4458" y="53597"/>
                    <a:pt x="7683" y="114300"/>
                  </a:cubicBezTo>
                  <a:cubicBezTo>
                    <a:pt x="8339" y="117582"/>
                    <a:pt x="14033" y="116417"/>
                    <a:pt x="17208" y="117475"/>
                  </a:cubicBezTo>
                  <a:cubicBezTo>
                    <a:pt x="28406" y="128673"/>
                    <a:pt x="22717" y="124992"/>
                    <a:pt x="33083" y="130175"/>
                  </a:cubicBezTo>
                  <a:lnTo>
                    <a:pt x="648239" y="236537"/>
                  </a:lnTo>
                  <a:lnTo>
                    <a:pt x="1424527" y="144462"/>
                  </a:lnTo>
                  <a:cubicBezTo>
                    <a:pt x="1459774" y="105573"/>
                    <a:pt x="1457492" y="104535"/>
                    <a:pt x="1459799" y="74640"/>
                  </a:cubicBezTo>
                  <a:cubicBezTo>
                    <a:pt x="1462106" y="44745"/>
                    <a:pt x="1460519" y="51362"/>
                    <a:pt x="1440749" y="29396"/>
                  </a:cubicBezTo>
                  <a:cubicBezTo>
                    <a:pt x="1382012" y="44478"/>
                    <a:pt x="877162" y="116817"/>
                    <a:pt x="650621" y="138112"/>
                  </a:cubicBezTo>
                  <a:lnTo>
                    <a:pt x="7683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0A182C-A525-1C84-D59D-A421FA42081A}"/>
                </a:ext>
              </a:extLst>
            </p:cNvPr>
            <p:cNvSpPr/>
            <p:nvPr/>
          </p:nvSpPr>
          <p:spPr>
            <a:xfrm>
              <a:off x="525707" y="3613369"/>
              <a:ext cx="1767210" cy="340273"/>
            </a:xfrm>
            <a:custGeom>
              <a:avLst/>
              <a:gdLst>
                <a:gd name="connsiteX0" fmla="*/ 168952 w 1785027"/>
                <a:gd name="connsiteY0" fmla="*/ 28575 h 342900"/>
                <a:gd name="connsiteX1" fmla="*/ 168952 w 1785027"/>
                <a:gd name="connsiteY1" fmla="*/ 28575 h 342900"/>
                <a:gd name="connsiteX2" fmla="*/ 137202 w 1785027"/>
                <a:gd name="connsiteY2" fmla="*/ 9525 h 342900"/>
                <a:gd name="connsiteX3" fmla="*/ 121327 w 1785027"/>
                <a:gd name="connsiteY3" fmla="*/ 6350 h 342900"/>
                <a:gd name="connsiteX4" fmla="*/ 89577 w 1785027"/>
                <a:gd name="connsiteY4" fmla="*/ 0 h 342900"/>
                <a:gd name="connsiteX5" fmla="*/ 26077 w 1785027"/>
                <a:gd name="connsiteY5" fmla="*/ 9525 h 342900"/>
                <a:gd name="connsiteX6" fmla="*/ 19727 w 1785027"/>
                <a:gd name="connsiteY6" fmla="*/ 19050 h 342900"/>
                <a:gd name="connsiteX7" fmla="*/ 7027 w 1785027"/>
                <a:gd name="connsiteY7" fmla="*/ 34925 h 342900"/>
                <a:gd name="connsiteX8" fmla="*/ 677 w 1785027"/>
                <a:gd name="connsiteY8" fmla="*/ 57150 h 342900"/>
                <a:gd name="connsiteX9" fmla="*/ 3852 w 1785027"/>
                <a:gd name="connsiteY9" fmla="*/ 180975 h 342900"/>
                <a:gd name="connsiteX10" fmla="*/ 16552 w 1785027"/>
                <a:gd name="connsiteY10" fmla="*/ 190500 h 342900"/>
                <a:gd name="connsiteX11" fmla="*/ 48302 w 1785027"/>
                <a:gd name="connsiteY11" fmla="*/ 206375 h 342900"/>
                <a:gd name="connsiteX12" fmla="*/ 64177 w 1785027"/>
                <a:gd name="connsiteY12" fmla="*/ 209550 h 342900"/>
                <a:gd name="connsiteX13" fmla="*/ 124502 w 1785027"/>
                <a:gd name="connsiteY13" fmla="*/ 206375 h 342900"/>
                <a:gd name="connsiteX14" fmla="*/ 794427 w 1785027"/>
                <a:gd name="connsiteY14" fmla="*/ 342900 h 342900"/>
                <a:gd name="connsiteX15" fmla="*/ 1724702 w 1785027"/>
                <a:gd name="connsiteY15" fmla="*/ 231775 h 342900"/>
                <a:gd name="connsiteX16" fmla="*/ 1753277 w 1785027"/>
                <a:gd name="connsiteY16" fmla="*/ 190500 h 342900"/>
                <a:gd name="connsiteX17" fmla="*/ 1765977 w 1785027"/>
                <a:gd name="connsiteY17" fmla="*/ 152400 h 342900"/>
                <a:gd name="connsiteX18" fmla="*/ 1775502 w 1785027"/>
                <a:gd name="connsiteY18" fmla="*/ 127000 h 342900"/>
                <a:gd name="connsiteX19" fmla="*/ 1785027 w 1785027"/>
                <a:gd name="connsiteY19" fmla="*/ 104775 h 342900"/>
                <a:gd name="connsiteX20" fmla="*/ 1781852 w 1785027"/>
                <a:gd name="connsiteY20" fmla="*/ 88900 h 342900"/>
                <a:gd name="connsiteX21" fmla="*/ 1756452 w 1785027"/>
                <a:gd name="connsiteY21" fmla="*/ 82550 h 342900"/>
                <a:gd name="connsiteX22" fmla="*/ 1746927 w 1785027"/>
                <a:gd name="connsiteY22" fmla="*/ 76200 h 342900"/>
                <a:gd name="connsiteX23" fmla="*/ 1724702 w 1785027"/>
                <a:gd name="connsiteY23" fmla="*/ 50800 h 342900"/>
                <a:gd name="connsiteX24" fmla="*/ 1715177 w 1785027"/>
                <a:gd name="connsiteY24" fmla="*/ 47625 h 342900"/>
                <a:gd name="connsiteX25" fmla="*/ 1670727 w 1785027"/>
                <a:gd name="connsiteY25" fmla="*/ 38100 h 342900"/>
                <a:gd name="connsiteX26" fmla="*/ 1616752 w 1785027"/>
                <a:gd name="connsiteY26" fmla="*/ 31750 h 342900"/>
                <a:gd name="connsiteX27" fmla="*/ 800777 w 1785027"/>
                <a:gd name="connsiteY27" fmla="*/ 136525 h 342900"/>
                <a:gd name="connsiteX28" fmla="*/ 168952 w 1785027"/>
                <a:gd name="connsiteY28" fmla="*/ 28575 h 342900"/>
                <a:gd name="connsiteX0" fmla="*/ 168952 w 1785027"/>
                <a:gd name="connsiteY0" fmla="*/ 28575 h 342900"/>
                <a:gd name="connsiteX1" fmla="*/ 168952 w 1785027"/>
                <a:gd name="connsiteY1" fmla="*/ 28575 h 342900"/>
                <a:gd name="connsiteX2" fmla="*/ 137202 w 1785027"/>
                <a:gd name="connsiteY2" fmla="*/ 9525 h 342900"/>
                <a:gd name="connsiteX3" fmla="*/ 121327 w 1785027"/>
                <a:gd name="connsiteY3" fmla="*/ 6350 h 342900"/>
                <a:gd name="connsiteX4" fmla="*/ 89577 w 1785027"/>
                <a:gd name="connsiteY4" fmla="*/ 0 h 342900"/>
                <a:gd name="connsiteX5" fmla="*/ 26077 w 1785027"/>
                <a:gd name="connsiteY5" fmla="*/ 9525 h 342900"/>
                <a:gd name="connsiteX6" fmla="*/ 19727 w 1785027"/>
                <a:gd name="connsiteY6" fmla="*/ 19050 h 342900"/>
                <a:gd name="connsiteX7" fmla="*/ 7027 w 1785027"/>
                <a:gd name="connsiteY7" fmla="*/ 34925 h 342900"/>
                <a:gd name="connsiteX8" fmla="*/ 677 w 1785027"/>
                <a:gd name="connsiteY8" fmla="*/ 57150 h 342900"/>
                <a:gd name="connsiteX9" fmla="*/ 3852 w 1785027"/>
                <a:gd name="connsiteY9" fmla="*/ 180975 h 342900"/>
                <a:gd name="connsiteX10" fmla="*/ 16552 w 1785027"/>
                <a:gd name="connsiteY10" fmla="*/ 190500 h 342900"/>
                <a:gd name="connsiteX11" fmla="*/ 48302 w 1785027"/>
                <a:gd name="connsiteY11" fmla="*/ 206375 h 342900"/>
                <a:gd name="connsiteX12" fmla="*/ 64177 w 1785027"/>
                <a:gd name="connsiteY12" fmla="*/ 209550 h 342900"/>
                <a:gd name="connsiteX13" fmla="*/ 124502 w 1785027"/>
                <a:gd name="connsiteY13" fmla="*/ 206375 h 342900"/>
                <a:gd name="connsiteX14" fmla="*/ 794427 w 1785027"/>
                <a:gd name="connsiteY14" fmla="*/ 342900 h 342900"/>
                <a:gd name="connsiteX15" fmla="*/ 1724702 w 1785027"/>
                <a:gd name="connsiteY15" fmla="*/ 231775 h 342900"/>
                <a:gd name="connsiteX16" fmla="*/ 1753277 w 1785027"/>
                <a:gd name="connsiteY16" fmla="*/ 190500 h 342900"/>
                <a:gd name="connsiteX17" fmla="*/ 1765977 w 1785027"/>
                <a:gd name="connsiteY17" fmla="*/ 152400 h 342900"/>
                <a:gd name="connsiteX18" fmla="*/ 1775502 w 1785027"/>
                <a:gd name="connsiteY18" fmla="*/ 127000 h 342900"/>
                <a:gd name="connsiteX19" fmla="*/ 1785027 w 1785027"/>
                <a:gd name="connsiteY19" fmla="*/ 104775 h 342900"/>
                <a:gd name="connsiteX20" fmla="*/ 1756452 w 1785027"/>
                <a:gd name="connsiteY20" fmla="*/ 82550 h 342900"/>
                <a:gd name="connsiteX21" fmla="*/ 1746927 w 1785027"/>
                <a:gd name="connsiteY21" fmla="*/ 76200 h 342900"/>
                <a:gd name="connsiteX22" fmla="*/ 1724702 w 1785027"/>
                <a:gd name="connsiteY22" fmla="*/ 50800 h 342900"/>
                <a:gd name="connsiteX23" fmla="*/ 1715177 w 1785027"/>
                <a:gd name="connsiteY23" fmla="*/ 47625 h 342900"/>
                <a:gd name="connsiteX24" fmla="*/ 1670727 w 1785027"/>
                <a:gd name="connsiteY24" fmla="*/ 38100 h 342900"/>
                <a:gd name="connsiteX25" fmla="*/ 1616752 w 1785027"/>
                <a:gd name="connsiteY25" fmla="*/ 31750 h 342900"/>
                <a:gd name="connsiteX26" fmla="*/ 800777 w 1785027"/>
                <a:gd name="connsiteY26" fmla="*/ 136525 h 342900"/>
                <a:gd name="connsiteX27" fmla="*/ 168952 w 1785027"/>
                <a:gd name="connsiteY27" fmla="*/ 28575 h 342900"/>
                <a:gd name="connsiteX0" fmla="*/ 168952 w 1775694"/>
                <a:gd name="connsiteY0" fmla="*/ 28575 h 342900"/>
                <a:gd name="connsiteX1" fmla="*/ 168952 w 1775694"/>
                <a:gd name="connsiteY1" fmla="*/ 28575 h 342900"/>
                <a:gd name="connsiteX2" fmla="*/ 137202 w 1775694"/>
                <a:gd name="connsiteY2" fmla="*/ 9525 h 342900"/>
                <a:gd name="connsiteX3" fmla="*/ 121327 w 1775694"/>
                <a:gd name="connsiteY3" fmla="*/ 6350 h 342900"/>
                <a:gd name="connsiteX4" fmla="*/ 89577 w 1775694"/>
                <a:gd name="connsiteY4" fmla="*/ 0 h 342900"/>
                <a:gd name="connsiteX5" fmla="*/ 26077 w 1775694"/>
                <a:gd name="connsiteY5" fmla="*/ 9525 h 342900"/>
                <a:gd name="connsiteX6" fmla="*/ 19727 w 1775694"/>
                <a:gd name="connsiteY6" fmla="*/ 19050 h 342900"/>
                <a:gd name="connsiteX7" fmla="*/ 7027 w 1775694"/>
                <a:gd name="connsiteY7" fmla="*/ 34925 h 342900"/>
                <a:gd name="connsiteX8" fmla="*/ 677 w 1775694"/>
                <a:gd name="connsiteY8" fmla="*/ 57150 h 342900"/>
                <a:gd name="connsiteX9" fmla="*/ 3852 w 1775694"/>
                <a:gd name="connsiteY9" fmla="*/ 180975 h 342900"/>
                <a:gd name="connsiteX10" fmla="*/ 16552 w 1775694"/>
                <a:gd name="connsiteY10" fmla="*/ 190500 h 342900"/>
                <a:gd name="connsiteX11" fmla="*/ 48302 w 1775694"/>
                <a:gd name="connsiteY11" fmla="*/ 206375 h 342900"/>
                <a:gd name="connsiteX12" fmla="*/ 64177 w 1775694"/>
                <a:gd name="connsiteY12" fmla="*/ 209550 h 342900"/>
                <a:gd name="connsiteX13" fmla="*/ 124502 w 1775694"/>
                <a:gd name="connsiteY13" fmla="*/ 206375 h 342900"/>
                <a:gd name="connsiteX14" fmla="*/ 794427 w 1775694"/>
                <a:gd name="connsiteY14" fmla="*/ 342900 h 342900"/>
                <a:gd name="connsiteX15" fmla="*/ 1724702 w 1775694"/>
                <a:gd name="connsiteY15" fmla="*/ 231775 h 342900"/>
                <a:gd name="connsiteX16" fmla="*/ 1753277 w 1775694"/>
                <a:gd name="connsiteY16" fmla="*/ 190500 h 342900"/>
                <a:gd name="connsiteX17" fmla="*/ 1765977 w 1775694"/>
                <a:gd name="connsiteY17" fmla="*/ 152400 h 342900"/>
                <a:gd name="connsiteX18" fmla="*/ 1775502 w 1775694"/>
                <a:gd name="connsiteY18" fmla="*/ 127000 h 342900"/>
                <a:gd name="connsiteX19" fmla="*/ 1756452 w 1775694"/>
                <a:gd name="connsiteY19" fmla="*/ 82550 h 342900"/>
                <a:gd name="connsiteX20" fmla="*/ 1746927 w 1775694"/>
                <a:gd name="connsiteY20" fmla="*/ 76200 h 342900"/>
                <a:gd name="connsiteX21" fmla="*/ 1724702 w 1775694"/>
                <a:gd name="connsiteY21" fmla="*/ 50800 h 342900"/>
                <a:gd name="connsiteX22" fmla="*/ 1715177 w 1775694"/>
                <a:gd name="connsiteY22" fmla="*/ 47625 h 342900"/>
                <a:gd name="connsiteX23" fmla="*/ 1670727 w 1775694"/>
                <a:gd name="connsiteY23" fmla="*/ 38100 h 342900"/>
                <a:gd name="connsiteX24" fmla="*/ 1616752 w 1775694"/>
                <a:gd name="connsiteY24" fmla="*/ 31750 h 342900"/>
                <a:gd name="connsiteX25" fmla="*/ 800777 w 1775694"/>
                <a:gd name="connsiteY25" fmla="*/ 136525 h 342900"/>
                <a:gd name="connsiteX26" fmla="*/ 168952 w 1775694"/>
                <a:gd name="connsiteY26" fmla="*/ 28575 h 342900"/>
                <a:gd name="connsiteX0" fmla="*/ 168952 w 1775694"/>
                <a:gd name="connsiteY0" fmla="*/ 28575 h 342900"/>
                <a:gd name="connsiteX1" fmla="*/ 168952 w 1775694"/>
                <a:gd name="connsiteY1" fmla="*/ 28575 h 342900"/>
                <a:gd name="connsiteX2" fmla="*/ 137202 w 1775694"/>
                <a:gd name="connsiteY2" fmla="*/ 9525 h 342900"/>
                <a:gd name="connsiteX3" fmla="*/ 121327 w 1775694"/>
                <a:gd name="connsiteY3" fmla="*/ 6350 h 342900"/>
                <a:gd name="connsiteX4" fmla="*/ 89577 w 1775694"/>
                <a:gd name="connsiteY4" fmla="*/ 0 h 342900"/>
                <a:gd name="connsiteX5" fmla="*/ 26077 w 1775694"/>
                <a:gd name="connsiteY5" fmla="*/ 9525 h 342900"/>
                <a:gd name="connsiteX6" fmla="*/ 19727 w 1775694"/>
                <a:gd name="connsiteY6" fmla="*/ 19050 h 342900"/>
                <a:gd name="connsiteX7" fmla="*/ 7027 w 1775694"/>
                <a:gd name="connsiteY7" fmla="*/ 34925 h 342900"/>
                <a:gd name="connsiteX8" fmla="*/ 677 w 1775694"/>
                <a:gd name="connsiteY8" fmla="*/ 57150 h 342900"/>
                <a:gd name="connsiteX9" fmla="*/ 3852 w 1775694"/>
                <a:gd name="connsiteY9" fmla="*/ 180975 h 342900"/>
                <a:gd name="connsiteX10" fmla="*/ 16552 w 1775694"/>
                <a:gd name="connsiteY10" fmla="*/ 190500 h 342900"/>
                <a:gd name="connsiteX11" fmla="*/ 48302 w 1775694"/>
                <a:gd name="connsiteY11" fmla="*/ 206375 h 342900"/>
                <a:gd name="connsiteX12" fmla="*/ 64177 w 1775694"/>
                <a:gd name="connsiteY12" fmla="*/ 209550 h 342900"/>
                <a:gd name="connsiteX13" fmla="*/ 124502 w 1775694"/>
                <a:gd name="connsiteY13" fmla="*/ 206375 h 342900"/>
                <a:gd name="connsiteX14" fmla="*/ 794427 w 1775694"/>
                <a:gd name="connsiteY14" fmla="*/ 342900 h 342900"/>
                <a:gd name="connsiteX15" fmla="*/ 1724702 w 1775694"/>
                <a:gd name="connsiteY15" fmla="*/ 231775 h 342900"/>
                <a:gd name="connsiteX16" fmla="*/ 1753277 w 1775694"/>
                <a:gd name="connsiteY16" fmla="*/ 190500 h 342900"/>
                <a:gd name="connsiteX17" fmla="*/ 1765977 w 1775694"/>
                <a:gd name="connsiteY17" fmla="*/ 152400 h 342900"/>
                <a:gd name="connsiteX18" fmla="*/ 1775502 w 1775694"/>
                <a:gd name="connsiteY18" fmla="*/ 127000 h 342900"/>
                <a:gd name="connsiteX19" fmla="*/ 1756452 w 1775694"/>
                <a:gd name="connsiteY19" fmla="*/ 82550 h 342900"/>
                <a:gd name="connsiteX20" fmla="*/ 1724702 w 1775694"/>
                <a:gd name="connsiteY20" fmla="*/ 50800 h 342900"/>
                <a:gd name="connsiteX21" fmla="*/ 1715177 w 1775694"/>
                <a:gd name="connsiteY21" fmla="*/ 47625 h 342900"/>
                <a:gd name="connsiteX22" fmla="*/ 1670727 w 1775694"/>
                <a:gd name="connsiteY22" fmla="*/ 38100 h 342900"/>
                <a:gd name="connsiteX23" fmla="*/ 1616752 w 1775694"/>
                <a:gd name="connsiteY23" fmla="*/ 31750 h 342900"/>
                <a:gd name="connsiteX24" fmla="*/ 800777 w 1775694"/>
                <a:gd name="connsiteY24" fmla="*/ 136525 h 342900"/>
                <a:gd name="connsiteX25" fmla="*/ 168952 w 1775694"/>
                <a:gd name="connsiteY25" fmla="*/ 28575 h 342900"/>
                <a:gd name="connsiteX0" fmla="*/ 168952 w 1775694"/>
                <a:gd name="connsiteY0" fmla="*/ 28575 h 342900"/>
                <a:gd name="connsiteX1" fmla="*/ 168952 w 1775694"/>
                <a:gd name="connsiteY1" fmla="*/ 28575 h 342900"/>
                <a:gd name="connsiteX2" fmla="*/ 137202 w 1775694"/>
                <a:gd name="connsiteY2" fmla="*/ 9525 h 342900"/>
                <a:gd name="connsiteX3" fmla="*/ 121327 w 1775694"/>
                <a:gd name="connsiteY3" fmla="*/ 6350 h 342900"/>
                <a:gd name="connsiteX4" fmla="*/ 89577 w 1775694"/>
                <a:gd name="connsiteY4" fmla="*/ 0 h 342900"/>
                <a:gd name="connsiteX5" fmla="*/ 26077 w 1775694"/>
                <a:gd name="connsiteY5" fmla="*/ 9525 h 342900"/>
                <a:gd name="connsiteX6" fmla="*/ 19727 w 1775694"/>
                <a:gd name="connsiteY6" fmla="*/ 19050 h 342900"/>
                <a:gd name="connsiteX7" fmla="*/ 7027 w 1775694"/>
                <a:gd name="connsiteY7" fmla="*/ 34925 h 342900"/>
                <a:gd name="connsiteX8" fmla="*/ 677 w 1775694"/>
                <a:gd name="connsiteY8" fmla="*/ 57150 h 342900"/>
                <a:gd name="connsiteX9" fmla="*/ 3852 w 1775694"/>
                <a:gd name="connsiteY9" fmla="*/ 180975 h 342900"/>
                <a:gd name="connsiteX10" fmla="*/ 16552 w 1775694"/>
                <a:gd name="connsiteY10" fmla="*/ 190500 h 342900"/>
                <a:gd name="connsiteX11" fmla="*/ 48302 w 1775694"/>
                <a:gd name="connsiteY11" fmla="*/ 206375 h 342900"/>
                <a:gd name="connsiteX12" fmla="*/ 64177 w 1775694"/>
                <a:gd name="connsiteY12" fmla="*/ 209550 h 342900"/>
                <a:gd name="connsiteX13" fmla="*/ 124502 w 1775694"/>
                <a:gd name="connsiteY13" fmla="*/ 206375 h 342900"/>
                <a:gd name="connsiteX14" fmla="*/ 794427 w 1775694"/>
                <a:gd name="connsiteY14" fmla="*/ 342900 h 342900"/>
                <a:gd name="connsiteX15" fmla="*/ 1724702 w 1775694"/>
                <a:gd name="connsiteY15" fmla="*/ 231775 h 342900"/>
                <a:gd name="connsiteX16" fmla="*/ 1753277 w 1775694"/>
                <a:gd name="connsiteY16" fmla="*/ 190500 h 342900"/>
                <a:gd name="connsiteX17" fmla="*/ 1765977 w 1775694"/>
                <a:gd name="connsiteY17" fmla="*/ 152400 h 342900"/>
                <a:gd name="connsiteX18" fmla="*/ 1775502 w 1775694"/>
                <a:gd name="connsiteY18" fmla="*/ 127000 h 342900"/>
                <a:gd name="connsiteX19" fmla="*/ 1756452 w 1775694"/>
                <a:gd name="connsiteY19" fmla="*/ 82550 h 342900"/>
                <a:gd name="connsiteX20" fmla="*/ 1724702 w 1775694"/>
                <a:gd name="connsiteY20" fmla="*/ 50800 h 342900"/>
                <a:gd name="connsiteX21" fmla="*/ 1670727 w 1775694"/>
                <a:gd name="connsiteY21" fmla="*/ 38100 h 342900"/>
                <a:gd name="connsiteX22" fmla="*/ 1616752 w 1775694"/>
                <a:gd name="connsiteY22" fmla="*/ 31750 h 342900"/>
                <a:gd name="connsiteX23" fmla="*/ 800777 w 1775694"/>
                <a:gd name="connsiteY23" fmla="*/ 136525 h 342900"/>
                <a:gd name="connsiteX24" fmla="*/ 168952 w 1775694"/>
                <a:gd name="connsiteY24" fmla="*/ 28575 h 342900"/>
                <a:gd name="connsiteX0" fmla="*/ 168952 w 1775694"/>
                <a:gd name="connsiteY0" fmla="*/ 28575 h 342900"/>
                <a:gd name="connsiteX1" fmla="*/ 168952 w 1775694"/>
                <a:gd name="connsiteY1" fmla="*/ 28575 h 342900"/>
                <a:gd name="connsiteX2" fmla="*/ 137202 w 1775694"/>
                <a:gd name="connsiteY2" fmla="*/ 9525 h 342900"/>
                <a:gd name="connsiteX3" fmla="*/ 121327 w 1775694"/>
                <a:gd name="connsiteY3" fmla="*/ 6350 h 342900"/>
                <a:gd name="connsiteX4" fmla="*/ 89577 w 1775694"/>
                <a:gd name="connsiteY4" fmla="*/ 0 h 342900"/>
                <a:gd name="connsiteX5" fmla="*/ 26077 w 1775694"/>
                <a:gd name="connsiteY5" fmla="*/ 9525 h 342900"/>
                <a:gd name="connsiteX6" fmla="*/ 19727 w 1775694"/>
                <a:gd name="connsiteY6" fmla="*/ 19050 h 342900"/>
                <a:gd name="connsiteX7" fmla="*/ 7027 w 1775694"/>
                <a:gd name="connsiteY7" fmla="*/ 34925 h 342900"/>
                <a:gd name="connsiteX8" fmla="*/ 677 w 1775694"/>
                <a:gd name="connsiteY8" fmla="*/ 57150 h 342900"/>
                <a:gd name="connsiteX9" fmla="*/ 3852 w 1775694"/>
                <a:gd name="connsiteY9" fmla="*/ 180975 h 342900"/>
                <a:gd name="connsiteX10" fmla="*/ 16552 w 1775694"/>
                <a:gd name="connsiteY10" fmla="*/ 190500 h 342900"/>
                <a:gd name="connsiteX11" fmla="*/ 48302 w 1775694"/>
                <a:gd name="connsiteY11" fmla="*/ 206375 h 342900"/>
                <a:gd name="connsiteX12" fmla="*/ 64177 w 1775694"/>
                <a:gd name="connsiteY12" fmla="*/ 209550 h 342900"/>
                <a:gd name="connsiteX13" fmla="*/ 124502 w 1775694"/>
                <a:gd name="connsiteY13" fmla="*/ 206375 h 342900"/>
                <a:gd name="connsiteX14" fmla="*/ 794427 w 1775694"/>
                <a:gd name="connsiteY14" fmla="*/ 342900 h 342900"/>
                <a:gd name="connsiteX15" fmla="*/ 1724702 w 1775694"/>
                <a:gd name="connsiteY15" fmla="*/ 231775 h 342900"/>
                <a:gd name="connsiteX16" fmla="*/ 1753277 w 1775694"/>
                <a:gd name="connsiteY16" fmla="*/ 190500 h 342900"/>
                <a:gd name="connsiteX17" fmla="*/ 1765977 w 1775694"/>
                <a:gd name="connsiteY17" fmla="*/ 152400 h 342900"/>
                <a:gd name="connsiteX18" fmla="*/ 1775502 w 1775694"/>
                <a:gd name="connsiteY18" fmla="*/ 127000 h 342900"/>
                <a:gd name="connsiteX19" fmla="*/ 1756452 w 1775694"/>
                <a:gd name="connsiteY19" fmla="*/ 82550 h 342900"/>
                <a:gd name="connsiteX20" fmla="*/ 1670727 w 1775694"/>
                <a:gd name="connsiteY20" fmla="*/ 38100 h 342900"/>
                <a:gd name="connsiteX21" fmla="*/ 1616752 w 1775694"/>
                <a:gd name="connsiteY21" fmla="*/ 31750 h 342900"/>
                <a:gd name="connsiteX22" fmla="*/ 800777 w 1775694"/>
                <a:gd name="connsiteY22" fmla="*/ 136525 h 342900"/>
                <a:gd name="connsiteX23" fmla="*/ 168952 w 1775694"/>
                <a:gd name="connsiteY23" fmla="*/ 28575 h 342900"/>
                <a:gd name="connsiteX0" fmla="*/ 168952 w 1767450"/>
                <a:gd name="connsiteY0" fmla="*/ 28575 h 342900"/>
                <a:gd name="connsiteX1" fmla="*/ 168952 w 1767450"/>
                <a:gd name="connsiteY1" fmla="*/ 28575 h 342900"/>
                <a:gd name="connsiteX2" fmla="*/ 137202 w 1767450"/>
                <a:gd name="connsiteY2" fmla="*/ 9525 h 342900"/>
                <a:gd name="connsiteX3" fmla="*/ 121327 w 1767450"/>
                <a:gd name="connsiteY3" fmla="*/ 6350 h 342900"/>
                <a:gd name="connsiteX4" fmla="*/ 89577 w 1767450"/>
                <a:gd name="connsiteY4" fmla="*/ 0 h 342900"/>
                <a:gd name="connsiteX5" fmla="*/ 26077 w 1767450"/>
                <a:gd name="connsiteY5" fmla="*/ 9525 h 342900"/>
                <a:gd name="connsiteX6" fmla="*/ 19727 w 1767450"/>
                <a:gd name="connsiteY6" fmla="*/ 19050 h 342900"/>
                <a:gd name="connsiteX7" fmla="*/ 7027 w 1767450"/>
                <a:gd name="connsiteY7" fmla="*/ 34925 h 342900"/>
                <a:gd name="connsiteX8" fmla="*/ 677 w 1767450"/>
                <a:gd name="connsiteY8" fmla="*/ 57150 h 342900"/>
                <a:gd name="connsiteX9" fmla="*/ 3852 w 1767450"/>
                <a:gd name="connsiteY9" fmla="*/ 180975 h 342900"/>
                <a:gd name="connsiteX10" fmla="*/ 16552 w 1767450"/>
                <a:gd name="connsiteY10" fmla="*/ 190500 h 342900"/>
                <a:gd name="connsiteX11" fmla="*/ 48302 w 1767450"/>
                <a:gd name="connsiteY11" fmla="*/ 206375 h 342900"/>
                <a:gd name="connsiteX12" fmla="*/ 64177 w 1767450"/>
                <a:gd name="connsiteY12" fmla="*/ 209550 h 342900"/>
                <a:gd name="connsiteX13" fmla="*/ 124502 w 1767450"/>
                <a:gd name="connsiteY13" fmla="*/ 206375 h 342900"/>
                <a:gd name="connsiteX14" fmla="*/ 794427 w 1767450"/>
                <a:gd name="connsiteY14" fmla="*/ 342900 h 342900"/>
                <a:gd name="connsiteX15" fmla="*/ 1724702 w 1767450"/>
                <a:gd name="connsiteY15" fmla="*/ 231775 h 342900"/>
                <a:gd name="connsiteX16" fmla="*/ 1753277 w 1767450"/>
                <a:gd name="connsiteY16" fmla="*/ 190500 h 342900"/>
                <a:gd name="connsiteX17" fmla="*/ 1765977 w 1767450"/>
                <a:gd name="connsiteY17" fmla="*/ 152400 h 342900"/>
                <a:gd name="connsiteX18" fmla="*/ 1756452 w 1767450"/>
                <a:gd name="connsiteY18" fmla="*/ 82550 h 342900"/>
                <a:gd name="connsiteX19" fmla="*/ 1670727 w 1767450"/>
                <a:gd name="connsiteY19" fmla="*/ 38100 h 342900"/>
                <a:gd name="connsiteX20" fmla="*/ 1616752 w 1767450"/>
                <a:gd name="connsiteY20" fmla="*/ 31750 h 342900"/>
                <a:gd name="connsiteX21" fmla="*/ 800777 w 1767450"/>
                <a:gd name="connsiteY21" fmla="*/ 136525 h 342900"/>
                <a:gd name="connsiteX22" fmla="*/ 168952 w 1767450"/>
                <a:gd name="connsiteY22" fmla="*/ 28575 h 342900"/>
                <a:gd name="connsiteX0" fmla="*/ 168952 w 1770836"/>
                <a:gd name="connsiteY0" fmla="*/ 28575 h 342900"/>
                <a:gd name="connsiteX1" fmla="*/ 168952 w 1770836"/>
                <a:gd name="connsiteY1" fmla="*/ 28575 h 342900"/>
                <a:gd name="connsiteX2" fmla="*/ 137202 w 1770836"/>
                <a:gd name="connsiteY2" fmla="*/ 9525 h 342900"/>
                <a:gd name="connsiteX3" fmla="*/ 121327 w 1770836"/>
                <a:gd name="connsiteY3" fmla="*/ 6350 h 342900"/>
                <a:gd name="connsiteX4" fmla="*/ 89577 w 1770836"/>
                <a:gd name="connsiteY4" fmla="*/ 0 h 342900"/>
                <a:gd name="connsiteX5" fmla="*/ 26077 w 1770836"/>
                <a:gd name="connsiteY5" fmla="*/ 9525 h 342900"/>
                <a:gd name="connsiteX6" fmla="*/ 19727 w 1770836"/>
                <a:gd name="connsiteY6" fmla="*/ 19050 h 342900"/>
                <a:gd name="connsiteX7" fmla="*/ 7027 w 1770836"/>
                <a:gd name="connsiteY7" fmla="*/ 34925 h 342900"/>
                <a:gd name="connsiteX8" fmla="*/ 677 w 1770836"/>
                <a:gd name="connsiteY8" fmla="*/ 57150 h 342900"/>
                <a:gd name="connsiteX9" fmla="*/ 3852 w 1770836"/>
                <a:gd name="connsiteY9" fmla="*/ 180975 h 342900"/>
                <a:gd name="connsiteX10" fmla="*/ 16552 w 1770836"/>
                <a:gd name="connsiteY10" fmla="*/ 190500 h 342900"/>
                <a:gd name="connsiteX11" fmla="*/ 48302 w 1770836"/>
                <a:gd name="connsiteY11" fmla="*/ 206375 h 342900"/>
                <a:gd name="connsiteX12" fmla="*/ 64177 w 1770836"/>
                <a:gd name="connsiteY12" fmla="*/ 209550 h 342900"/>
                <a:gd name="connsiteX13" fmla="*/ 124502 w 1770836"/>
                <a:gd name="connsiteY13" fmla="*/ 206375 h 342900"/>
                <a:gd name="connsiteX14" fmla="*/ 794427 w 1770836"/>
                <a:gd name="connsiteY14" fmla="*/ 342900 h 342900"/>
                <a:gd name="connsiteX15" fmla="*/ 1724702 w 1770836"/>
                <a:gd name="connsiteY15" fmla="*/ 231775 h 342900"/>
                <a:gd name="connsiteX16" fmla="*/ 1753277 w 1770836"/>
                <a:gd name="connsiteY16" fmla="*/ 190500 h 342900"/>
                <a:gd name="connsiteX17" fmla="*/ 1765977 w 1770836"/>
                <a:gd name="connsiteY17" fmla="*/ 152400 h 342900"/>
                <a:gd name="connsiteX18" fmla="*/ 1756452 w 1770836"/>
                <a:gd name="connsiteY18" fmla="*/ 82550 h 342900"/>
                <a:gd name="connsiteX19" fmla="*/ 1616752 w 1770836"/>
                <a:gd name="connsiteY19" fmla="*/ 31750 h 342900"/>
                <a:gd name="connsiteX20" fmla="*/ 800777 w 1770836"/>
                <a:gd name="connsiteY20" fmla="*/ 136525 h 342900"/>
                <a:gd name="connsiteX21" fmla="*/ 168952 w 1770836"/>
                <a:gd name="connsiteY21" fmla="*/ 28575 h 342900"/>
                <a:gd name="connsiteX0" fmla="*/ 168952 w 1769702"/>
                <a:gd name="connsiteY0" fmla="*/ 28575 h 342900"/>
                <a:gd name="connsiteX1" fmla="*/ 168952 w 1769702"/>
                <a:gd name="connsiteY1" fmla="*/ 28575 h 342900"/>
                <a:gd name="connsiteX2" fmla="*/ 137202 w 1769702"/>
                <a:gd name="connsiteY2" fmla="*/ 9525 h 342900"/>
                <a:gd name="connsiteX3" fmla="*/ 121327 w 1769702"/>
                <a:gd name="connsiteY3" fmla="*/ 6350 h 342900"/>
                <a:gd name="connsiteX4" fmla="*/ 89577 w 1769702"/>
                <a:gd name="connsiteY4" fmla="*/ 0 h 342900"/>
                <a:gd name="connsiteX5" fmla="*/ 26077 w 1769702"/>
                <a:gd name="connsiteY5" fmla="*/ 9525 h 342900"/>
                <a:gd name="connsiteX6" fmla="*/ 19727 w 1769702"/>
                <a:gd name="connsiteY6" fmla="*/ 19050 h 342900"/>
                <a:gd name="connsiteX7" fmla="*/ 7027 w 1769702"/>
                <a:gd name="connsiteY7" fmla="*/ 34925 h 342900"/>
                <a:gd name="connsiteX8" fmla="*/ 677 w 1769702"/>
                <a:gd name="connsiteY8" fmla="*/ 57150 h 342900"/>
                <a:gd name="connsiteX9" fmla="*/ 3852 w 1769702"/>
                <a:gd name="connsiteY9" fmla="*/ 180975 h 342900"/>
                <a:gd name="connsiteX10" fmla="*/ 16552 w 1769702"/>
                <a:gd name="connsiteY10" fmla="*/ 190500 h 342900"/>
                <a:gd name="connsiteX11" fmla="*/ 48302 w 1769702"/>
                <a:gd name="connsiteY11" fmla="*/ 206375 h 342900"/>
                <a:gd name="connsiteX12" fmla="*/ 64177 w 1769702"/>
                <a:gd name="connsiteY12" fmla="*/ 209550 h 342900"/>
                <a:gd name="connsiteX13" fmla="*/ 124502 w 1769702"/>
                <a:gd name="connsiteY13" fmla="*/ 206375 h 342900"/>
                <a:gd name="connsiteX14" fmla="*/ 794427 w 1769702"/>
                <a:gd name="connsiteY14" fmla="*/ 342900 h 342900"/>
                <a:gd name="connsiteX15" fmla="*/ 1724702 w 1769702"/>
                <a:gd name="connsiteY15" fmla="*/ 231775 h 342900"/>
                <a:gd name="connsiteX16" fmla="*/ 1753277 w 1769702"/>
                <a:gd name="connsiteY16" fmla="*/ 190500 h 342900"/>
                <a:gd name="connsiteX17" fmla="*/ 1765977 w 1769702"/>
                <a:gd name="connsiteY17" fmla="*/ 152400 h 342900"/>
                <a:gd name="connsiteX18" fmla="*/ 1756452 w 1769702"/>
                <a:gd name="connsiteY18" fmla="*/ 82550 h 342900"/>
                <a:gd name="connsiteX19" fmla="*/ 1616752 w 1769702"/>
                <a:gd name="connsiteY19" fmla="*/ 31750 h 342900"/>
                <a:gd name="connsiteX20" fmla="*/ 800777 w 1769702"/>
                <a:gd name="connsiteY20" fmla="*/ 136525 h 342900"/>
                <a:gd name="connsiteX21" fmla="*/ 168952 w 1769702"/>
                <a:gd name="connsiteY21" fmla="*/ 28575 h 342900"/>
                <a:gd name="connsiteX0" fmla="*/ 168952 w 1769702"/>
                <a:gd name="connsiteY0" fmla="*/ 28575 h 342900"/>
                <a:gd name="connsiteX1" fmla="*/ 168952 w 1769702"/>
                <a:gd name="connsiteY1" fmla="*/ 28575 h 342900"/>
                <a:gd name="connsiteX2" fmla="*/ 137202 w 1769702"/>
                <a:gd name="connsiteY2" fmla="*/ 9525 h 342900"/>
                <a:gd name="connsiteX3" fmla="*/ 121327 w 1769702"/>
                <a:gd name="connsiteY3" fmla="*/ 6350 h 342900"/>
                <a:gd name="connsiteX4" fmla="*/ 89577 w 1769702"/>
                <a:gd name="connsiteY4" fmla="*/ 0 h 342900"/>
                <a:gd name="connsiteX5" fmla="*/ 26077 w 1769702"/>
                <a:gd name="connsiteY5" fmla="*/ 9525 h 342900"/>
                <a:gd name="connsiteX6" fmla="*/ 19727 w 1769702"/>
                <a:gd name="connsiteY6" fmla="*/ 19050 h 342900"/>
                <a:gd name="connsiteX7" fmla="*/ 7027 w 1769702"/>
                <a:gd name="connsiteY7" fmla="*/ 34925 h 342900"/>
                <a:gd name="connsiteX8" fmla="*/ 677 w 1769702"/>
                <a:gd name="connsiteY8" fmla="*/ 57150 h 342900"/>
                <a:gd name="connsiteX9" fmla="*/ 3852 w 1769702"/>
                <a:gd name="connsiteY9" fmla="*/ 180975 h 342900"/>
                <a:gd name="connsiteX10" fmla="*/ 16552 w 1769702"/>
                <a:gd name="connsiteY10" fmla="*/ 190500 h 342900"/>
                <a:gd name="connsiteX11" fmla="*/ 48302 w 1769702"/>
                <a:gd name="connsiteY11" fmla="*/ 206375 h 342900"/>
                <a:gd name="connsiteX12" fmla="*/ 64177 w 1769702"/>
                <a:gd name="connsiteY12" fmla="*/ 209550 h 342900"/>
                <a:gd name="connsiteX13" fmla="*/ 124502 w 1769702"/>
                <a:gd name="connsiteY13" fmla="*/ 206375 h 342900"/>
                <a:gd name="connsiteX14" fmla="*/ 794427 w 1769702"/>
                <a:gd name="connsiteY14" fmla="*/ 342900 h 342900"/>
                <a:gd name="connsiteX15" fmla="*/ 1724702 w 1769702"/>
                <a:gd name="connsiteY15" fmla="*/ 231775 h 342900"/>
                <a:gd name="connsiteX16" fmla="*/ 1753277 w 1769702"/>
                <a:gd name="connsiteY16" fmla="*/ 190500 h 342900"/>
                <a:gd name="connsiteX17" fmla="*/ 1765977 w 1769702"/>
                <a:gd name="connsiteY17" fmla="*/ 152400 h 342900"/>
                <a:gd name="connsiteX18" fmla="*/ 1756452 w 1769702"/>
                <a:gd name="connsiteY18" fmla="*/ 82550 h 342900"/>
                <a:gd name="connsiteX19" fmla="*/ 1616752 w 1769702"/>
                <a:gd name="connsiteY19" fmla="*/ 31750 h 342900"/>
                <a:gd name="connsiteX20" fmla="*/ 800777 w 1769702"/>
                <a:gd name="connsiteY20" fmla="*/ 136525 h 342900"/>
                <a:gd name="connsiteX21" fmla="*/ 168952 w 1769702"/>
                <a:gd name="connsiteY21" fmla="*/ 28575 h 342900"/>
                <a:gd name="connsiteX0" fmla="*/ 168952 w 1769702"/>
                <a:gd name="connsiteY0" fmla="*/ 28575 h 342900"/>
                <a:gd name="connsiteX1" fmla="*/ 168952 w 1769702"/>
                <a:gd name="connsiteY1" fmla="*/ 28575 h 342900"/>
                <a:gd name="connsiteX2" fmla="*/ 137202 w 1769702"/>
                <a:gd name="connsiteY2" fmla="*/ 9525 h 342900"/>
                <a:gd name="connsiteX3" fmla="*/ 121327 w 1769702"/>
                <a:gd name="connsiteY3" fmla="*/ 6350 h 342900"/>
                <a:gd name="connsiteX4" fmla="*/ 89577 w 1769702"/>
                <a:gd name="connsiteY4" fmla="*/ 0 h 342900"/>
                <a:gd name="connsiteX5" fmla="*/ 26077 w 1769702"/>
                <a:gd name="connsiteY5" fmla="*/ 9525 h 342900"/>
                <a:gd name="connsiteX6" fmla="*/ 19727 w 1769702"/>
                <a:gd name="connsiteY6" fmla="*/ 19050 h 342900"/>
                <a:gd name="connsiteX7" fmla="*/ 7027 w 1769702"/>
                <a:gd name="connsiteY7" fmla="*/ 34925 h 342900"/>
                <a:gd name="connsiteX8" fmla="*/ 677 w 1769702"/>
                <a:gd name="connsiteY8" fmla="*/ 57150 h 342900"/>
                <a:gd name="connsiteX9" fmla="*/ 3852 w 1769702"/>
                <a:gd name="connsiteY9" fmla="*/ 180975 h 342900"/>
                <a:gd name="connsiteX10" fmla="*/ 16552 w 1769702"/>
                <a:gd name="connsiteY10" fmla="*/ 190500 h 342900"/>
                <a:gd name="connsiteX11" fmla="*/ 48302 w 1769702"/>
                <a:gd name="connsiteY11" fmla="*/ 206375 h 342900"/>
                <a:gd name="connsiteX12" fmla="*/ 64177 w 1769702"/>
                <a:gd name="connsiteY12" fmla="*/ 209550 h 342900"/>
                <a:gd name="connsiteX13" fmla="*/ 124502 w 1769702"/>
                <a:gd name="connsiteY13" fmla="*/ 206375 h 342900"/>
                <a:gd name="connsiteX14" fmla="*/ 794427 w 1769702"/>
                <a:gd name="connsiteY14" fmla="*/ 342900 h 342900"/>
                <a:gd name="connsiteX15" fmla="*/ 1724702 w 1769702"/>
                <a:gd name="connsiteY15" fmla="*/ 231775 h 342900"/>
                <a:gd name="connsiteX16" fmla="*/ 1753277 w 1769702"/>
                <a:gd name="connsiteY16" fmla="*/ 190500 h 342900"/>
                <a:gd name="connsiteX17" fmla="*/ 1765977 w 1769702"/>
                <a:gd name="connsiteY17" fmla="*/ 152400 h 342900"/>
                <a:gd name="connsiteX18" fmla="*/ 1756452 w 1769702"/>
                <a:gd name="connsiteY18" fmla="*/ 82550 h 342900"/>
                <a:gd name="connsiteX19" fmla="*/ 1616752 w 1769702"/>
                <a:gd name="connsiteY19" fmla="*/ 31750 h 342900"/>
                <a:gd name="connsiteX20" fmla="*/ 800777 w 1769702"/>
                <a:gd name="connsiteY20" fmla="*/ 136525 h 342900"/>
                <a:gd name="connsiteX21" fmla="*/ 168952 w 1769702"/>
                <a:gd name="connsiteY21" fmla="*/ 28575 h 342900"/>
                <a:gd name="connsiteX0" fmla="*/ 168952 w 1771875"/>
                <a:gd name="connsiteY0" fmla="*/ 28575 h 342900"/>
                <a:gd name="connsiteX1" fmla="*/ 168952 w 1771875"/>
                <a:gd name="connsiteY1" fmla="*/ 28575 h 342900"/>
                <a:gd name="connsiteX2" fmla="*/ 137202 w 1771875"/>
                <a:gd name="connsiteY2" fmla="*/ 9525 h 342900"/>
                <a:gd name="connsiteX3" fmla="*/ 121327 w 1771875"/>
                <a:gd name="connsiteY3" fmla="*/ 6350 h 342900"/>
                <a:gd name="connsiteX4" fmla="*/ 89577 w 1771875"/>
                <a:gd name="connsiteY4" fmla="*/ 0 h 342900"/>
                <a:gd name="connsiteX5" fmla="*/ 26077 w 1771875"/>
                <a:gd name="connsiteY5" fmla="*/ 9525 h 342900"/>
                <a:gd name="connsiteX6" fmla="*/ 19727 w 1771875"/>
                <a:gd name="connsiteY6" fmla="*/ 19050 h 342900"/>
                <a:gd name="connsiteX7" fmla="*/ 7027 w 1771875"/>
                <a:gd name="connsiteY7" fmla="*/ 34925 h 342900"/>
                <a:gd name="connsiteX8" fmla="*/ 677 w 1771875"/>
                <a:gd name="connsiteY8" fmla="*/ 57150 h 342900"/>
                <a:gd name="connsiteX9" fmla="*/ 3852 w 1771875"/>
                <a:gd name="connsiteY9" fmla="*/ 180975 h 342900"/>
                <a:gd name="connsiteX10" fmla="*/ 16552 w 1771875"/>
                <a:gd name="connsiteY10" fmla="*/ 190500 h 342900"/>
                <a:gd name="connsiteX11" fmla="*/ 48302 w 1771875"/>
                <a:gd name="connsiteY11" fmla="*/ 206375 h 342900"/>
                <a:gd name="connsiteX12" fmla="*/ 64177 w 1771875"/>
                <a:gd name="connsiteY12" fmla="*/ 209550 h 342900"/>
                <a:gd name="connsiteX13" fmla="*/ 124502 w 1771875"/>
                <a:gd name="connsiteY13" fmla="*/ 206375 h 342900"/>
                <a:gd name="connsiteX14" fmla="*/ 794427 w 1771875"/>
                <a:gd name="connsiteY14" fmla="*/ 342900 h 342900"/>
                <a:gd name="connsiteX15" fmla="*/ 1724702 w 1771875"/>
                <a:gd name="connsiteY15" fmla="*/ 231775 h 342900"/>
                <a:gd name="connsiteX16" fmla="*/ 1753277 w 1771875"/>
                <a:gd name="connsiteY16" fmla="*/ 190500 h 342900"/>
                <a:gd name="connsiteX17" fmla="*/ 1765977 w 1771875"/>
                <a:gd name="connsiteY17" fmla="*/ 152400 h 342900"/>
                <a:gd name="connsiteX18" fmla="*/ 1756452 w 1771875"/>
                <a:gd name="connsiteY18" fmla="*/ 82550 h 342900"/>
                <a:gd name="connsiteX19" fmla="*/ 1616752 w 1771875"/>
                <a:gd name="connsiteY19" fmla="*/ 31750 h 342900"/>
                <a:gd name="connsiteX20" fmla="*/ 800777 w 1771875"/>
                <a:gd name="connsiteY20" fmla="*/ 136525 h 342900"/>
                <a:gd name="connsiteX21" fmla="*/ 168952 w 1771875"/>
                <a:gd name="connsiteY21" fmla="*/ 28575 h 342900"/>
                <a:gd name="connsiteX0" fmla="*/ 168952 w 1776191"/>
                <a:gd name="connsiteY0" fmla="*/ 28575 h 342900"/>
                <a:gd name="connsiteX1" fmla="*/ 168952 w 1776191"/>
                <a:gd name="connsiteY1" fmla="*/ 28575 h 342900"/>
                <a:gd name="connsiteX2" fmla="*/ 137202 w 1776191"/>
                <a:gd name="connsiteY2" fmla="*/ 9525 h 342900"/>
                <a:gd name="connsiteX3" fmla="*/ 121327 w 1776191"/>
                <a:gd name="connsiteY3" fmla="*/ 6350 h 342900"/>
                <a:gd name="connsiteX4" fmla="*/ 89577 w 1776191"/>
                <a:gd name="connsiteY4" fmla="*/ 0 h 342900"/>
                <a:gd name="connsiteX5" fmla="*/ 26077 w 1776191"/>
                <a:gd name="connsiteY5" fmla="*/ 9525 h 342900"/>
                <a:gd name="connsiteX6" fmla="*/ 19727 w 1776191"/>
                <a:gd name="connsiteY6" fmla="*/ 19050 h 342900"/>
                <a:gd name="connsiteX7" fmla="*/ 7027 w 1776191"/>
                <a:gd name="connsiteY7" fmla="*/ 34925 h 342900"/>
                <a:gd name="connsiteX8" fmla="*/ 677 w 1776191"/>
                <a:gd name="connsiteY8" fmla="*/ 57150 h 342900"/>
                <a:gd name="connsiteX9" fmla="*/ 3852 w 1776191"/>
                <a:gd name="connsiteY9" fmla="*/ 180975 h 342900"/>
                <a:gd name="connsiteX10" fmla="*/ 16552 w 1776191"/>
                <a:gd name="connsiteY10" fmla="*/ 190500 h 342900"/>
                <a:gd name="connsiteX11" fmla="*/ 48302 w 1776191"/>
                <a:gd name="connsiteY11" fmla="*/ 206375 h 342900"/>
                <a:gd name="connsiteX12" fmla="*/ 64177 w 1776191"/>
                <a:gd name="connsiteY12" fmla="*/ 209550 h 342900"/>
                <a:gd name="connsiteX13" fmla="*/ 124502 w 1776191"/>
                <a:gd name="connsiteY13" fmla="*/ 206375 h 342900"/>
                <a:gd name="connsiteX14" fmla="*/ 794427 w 1776191"/>
                <a:gd name="connsiteY14" fmla="*/ 342900 h 342900"/>
                <a:gd name="connsiteX15" fmla="*/ 1724702 w 1776191"/>
                <a:gd name="connsiteY15" fmla="*/ 231775 h 342900"/>
                <a:gd name="connsiteX16" fmla="*/ 1753277 w 1776191"/>
                <a:gd name="connsiteY16" fmla="*/ 190500 h 342900"/>
                <a:gd name="connsiteX17" fmla="*/ 1765977 w 1776191"/>
                <a:gd name="connsiteY17" fmla="*/ 152400 h 342900"/>
                <a:gd name="connsiteX18" fmla="*/ 1756452 w 1776191"/>
                <a:gd name="connsiteY18" fmla="*/ 82550 h 342900"/>
                <a:gd name="connsiteX19" fmla="*/ 1616752 w 1776191"/>
                <a:gd name="connsiteY19" fmla="*/ 31750 h 342900"/>
                <a:gd name="connsiteX20" fmla="*/ 800777 w 1776191"/>
                <a:gd name="connsiteY20" fmla="*/ 136525 h 342900"/>
                <a:gd name="connsiteX21" fmla="*/ 168952 w 1776191"/>
                <a:gd name="connsiteY21" fmla="*/ 28575 h 342900"/>
                <a:gd name="connsiteX0" fmla="*/ 168952 w 1766921"/>
                <a:gd name="connsiteY0" fmla="*/ 28575 h 342900"/>
                <a:gd name="connsiteX1" fmla="*/ 168952 w 1766921"/>
                <a:gd name="connsiteY1" fmla="*/ 28575 h 342900"/>
                <a:gd name="connsiteX2" fmla="*/ 137202 w 1766921"/>
                <a:gd name="connsiteY2" fmla="*/ 9525 h 342900"/>
                <a:gd name="connsiteX3" fmla="*/ 121327 w 1766921"/>
                <a:gd name="connsiteY3" fmla="*/ 6350 h 342900"/>
                <a:gd name="connsiteX4" fmla="*/ 89577 w 1766921"/>
                <a:gd name="connsiteY4" fmla="*/ 0 h 342900"/>
                <a:gd name="connsiteX5" fmla="*/ 26077 w 1766921"/>
                <a:gd name="connsiteY5" fmla="*/ 9525 h 342900"/>
                <a:gd name="connsiteX6" fmla="*/ 19727 w 1766921"/>
                <a:gd name="connsiteY6" fmla="*/ 19050 h 342900"/>
                <a:gd name="connsiteX7" fmla="*/ 7027 w 1766921"/>
                <a:gd name="connsiteY7" fmla="*/ 34925 h 342900"/>
                <a:gd name="connsiteX8" fmla="*/ 677 w 1766921"/>
                <a:gd name="connsiteY8" fmla="*/ 57150 h 342900"/>
                <a:gd name="connsiteX9" fmla="*/ 3852 w 1766921"/>
                <a:gd name="connsiteY9" fmla="*/ 180975 h 342900"/>
                <a:gd name="connsiteX10" fmla="*/ 16552 w 1766921"/>
                <a:gd name="connsiteY10" fmla="*/ 190500 h 342900"/>
                <a:gd name="connsiteX11" fmla="*/ 48302 w 1766921"/>
                <a:gd name="connsiteY11" fmla="*/ 206375 h 342900"/>
                <a:gd name="connsiteX12" fmla="*/ 64177 w 1766921"/>
                <a:gd name="connsiteY12" fmla="*/ 209550 h 342900"/>
                <a:gd name="connsiteX13" fmla="*/ 124502 w 1766921"/>
                <a:gd name="connsiteY13" fmla="*/ 206375 h 342900"/>
                <a:gd name="connsiteX14" fmla="*/ 794427 w 1766921"/>
                <a:gd name="connsiteY14" fmla="*/ 342900 h 342900"/>
                <a:gd name="connsiteX15" fmla="*/ 1724702 w 1766921"/>
                <a:gd name="connsiteY15" fmla="*/ 231775 h 342900"/>
                <a:gd name="connsiteX16" fmla="*/ 1753277 w 1766921"/>
                <a:gd name="connsiteY16" fmla="*/ 190500 h 342900"/>
                <a:gd name="connsiteX17" fmla="*/ 1756452 w 1766921"/>
                <a:gd name="connsiteY17" fmla="*/ 82550 h 342900"/>
                <a:gd name="connsiteX18" fmla="*/ 1616752 w 1766921"/>
                <a:gd name="connsiteY18" fmla="*/ 31750 h 342900"/>
                <a:gd name="connsiteX19" fmla="*/ 800777 w 1766921"/>
                <a:gd name="connsiteY19" fmla="*/ 136525 h 342900"/>
                <a:gd name="connsiteX20" fmla="*/ 168952 w 1766921"/>
                <a:gd name="connsiteY20" fmla="*/ 28575 h 342900"/>
                <a:gd name="connsiteX0" fmla="*/ 168952 w 1766921"/>
                <a:gd name="connsiteY0" fmla="*/ 28575 h 342900"/>
                <a:gd name="connsiteX1" fmla="*/ 168952 w 1766921"/>
                <a:gd name="connsiteY1" fmla="*/ 28575 h 342900"/>
                <a:gd name="connsiteX2" fmla="*/ 137202 w 1766921"/>
                <a:gd name="connsiteY2" fmla="*/ 9525 h 342900"/>
                <a:gd name="connsiteX3" fmla="*/ 121327 w 1766921"/>
                <a:gd name="connsiteY3" fmla="*/ 6350 h 342900"/>
                <a:gd name="connsiteX4" fmla="*/ 89577 w 1766921"/>
                <a:gd name="connsiteY4" fmla="*/ 0 h 342900"/>
                <a:gd name="connsiteX5" fmla="*/ 26077 w 1766921"/>
                <a:gd name="connsiteY5" fmla="*/ 9525 h 342900"/>
                <a:gd name="connsiteX6" fmla="*/ 19727 w 1766921"/>
                <a:gd name="connsiteY6" fmla="*/ 19050 h 342900"/>
                <a:gd name="connsiteX7" fmla="*/ 7027 w 1766921"/>
                <a:gd name="connsiteY7" fmla="*/ 34925 h 342900"/>
                <a:gd name="connsiteX8" fmla="*/ 677 w 1766921"/>
                <a:gd name="connsiteY8" fmla="*/ 57150 h 342900"/>
                <a:gd name="connsiteX9" fmla="*/ 3852 w 1766921"/>
                <a:gd name="connsiteY9" fmla="*/ 180975 h 342900"/>
                <a:gd name="connsiteX10" fmla="*/ 16552 w 1766921"/>
                <a:gd name="connsiteY10" fmla="*/ 190500 h 342900"/>
                <a:gd name="connsiteX11" fmla="*/ 48302 w 1766921"/>
                <a:gd name="connsiteY11" fmla="*/ 206375 h 342900"/>
                <a:gd name="connsiteX12" fmla="*/ 64177 w 1766921"/>
                <a:gd name="connsiteY12" fmla="*/ 209550 h 342900"/>
                <a:gd name="connsiteX13" fmla="*/ 124502 w 1766921"/>
                <a:gd name="connsiteY13" fmla="*/ 206375 h 342900"/>
                <a:gd name="connsiteX14" fmla="*/ 794427 w 1766921"/>
                <a:gd name="connsiteY14" fmla="*/ 342900 h 342900"/>
                <a:gd name="connsiteX15" fmla="*/ 1724702 w 1766921"/>
                <a:gd name="connsiteY15" fmla="*/ 231775 h 342900"/>
                <a:gd name="connsiteX16" fmla="*/ 1753277 w 1766921"/>
                <a:gd name="connsiteY16" fmla="*/ 190500 h 342900"/>
                <a:gd name="connsiteX17" fmla="*/ 1756452 w 1766921"/>
                <a:gd name="connsiteY17" fmla="*/ 82550 h 342900"/>
                <a:gd name="connsiteX18" fmla="*/ 1616752 w 1766921"/>
                <a:gd name="connsiteY18" fmla="*/ 31750 h 342900"/>
                <a:gd name="connsiteX19" fmla="*/ 800777 w 1766921"/>
                <a:gd name="connsiteY19" fmla="*/ 136525 h 342900"/>
                <a:gd name="connsiteX20" fmla="*/ 168952 w 1766921"/>
                <a:gd name="connsiteY20" fmla="*/ 28575 h 342900"/>
                <a:gd name="connsiteX0" fmla="*/ 168952 w 1765119"/>
                <a:gd name="connsiteY0" fmla="*/ 28575 h 342900"/>
                <a:gd name="connsiteX1" fmla="*/ 168952 w 1765119"/>
                <a:gd name="connsiteY1" fmla="*/ 28575 h 342900"/>
                <a:gd name="connsiteX2" fmla="*/ 137202 w 1765119"/>
                <a:gd name="connsiteY2" fmla="*/ 9525 h 342900"/>
                <a:gd name="connsiteX3" fmla="*/ 121327 w 1765119"/>
                <a:gd name="connsiteY3" fmla="*/ 6350 h 342900"/>
                <a:gd name="connsiteX4" fmla="*/ 89577 w 1765119"/>
                <a:gd name="connsiteY4" fmla="*/ 0 h 342900"/>
                <a:gd name="connsiteX5" fmla="*/ 26077 w 1765119"/>
                <a:gd name="connsiteY5" fmla="*/ 9525 h 342900"/>
                <a:gd name="connsiteX6" fmla="*/ 19727 w 1765119"/>
                <a:gd name="connsiteY6" fmla="*/ 19050 h 342900"/>
                <a:gd name="connsiteX7" fmla="*/ 7027 w 1765119"/>
                <a:gd name="connsiteY7" fmla="*/ 34925 h 342900"/>
                <a:gd name="connsiteX8" fmla="*/ 677 w 1765119"/>
                <a:gd name="connsiteY8" fmla="*/ 57150 h 342900"/>
                <a:gd name="connsiteX9" fmla="*/ 3852 w 1765119"/>
                <a:gd name="connsiteY9" fmla="*/ 180975 h 342900"/>
                <a:gd name="connsiteX10" fmla="*/ 16552 w 1765119"/>
                <a:gd name="connsiteY10" fmla="*/ 190500 h 342900"/>
                <a:gd name="connsiteX11" fmla="*/ 48302 w 1765119"/>
                <a:gd name="connsiteY11" fmla="*/ 206375 h 342900"/>
                <a:gd name="connsiteX12" fmla="*/ 64177 w 1765119"/>
                <a:gd name="connsiteY12" fmla="*/ 209550 h 342900"/>
                <a:gd name="connsiteX13" fmla="*/ 124502 w 1765119"/>
                <a:gd name="connsiteY13" fmla="*/ 206375 h 342900"/>
                <a:gd name="connsiteX14" fmla="*/ 794427 w 1765119"/>
                <a:gd name="connsiteY14" fmla="*/ 342900 h 342900"/>
                <a:gd name="connsiteX15" fmla="*/ 1724702 w 1765119"/>
                <a:gd name="connsiteY15" fmla="*/ 231775 h 342900"/>
                <a:gd name="connsiteX16" fmla="*/ 1753277 w 1765119"/>
                <a:gd name="connsiteY16" fmla="*/ 190500 h 342900"/>
                <a:gd name="connsiteX17" fmla="*/ 1754070 w 1765119"/>
                <a:gd name="connsiteY17" fmla="*/ 87313 h 342900"/>
                <a:gd name="connsiteX18" fmla="*/ 1616752 w 1765119"/>
                <a:gd name="connsiteY18" fmla="*/ 31750 h 342900"/>
                <a:gd name="connsiteX19" fmla="*/ 800777 w 1765119"/>
                <a:gd name="connsiteY19" fmla="*/ 136525 h 342900"/>
                <a:gd name="connsiteX20" fmla="*/ 168952 w 1765119"/>
                <a:gd name="connsiteY20" fmla="*/ 28575 h 342900"/>
                <a:gd name="connsiteX0" fmla="*/ 168952 w 1764067"/>
                <a:gd name="connsiteY0" fmla="*/ 28575 h 342900"/>
                <a:gd name="connsiteX1" fmla="*/ 168952 w 1764067"/>
                <a:gd name="connsiteY1" fmla="*/ 28575 h 342900"/>
                <a:gd name="connsiteX2" fmla="*/ 137202 w 1764067"/>
                <a:gd name="connsiteY2" fmla="*/ 9525 h 342900"/>
                <a:gd name="connsiteX3" fmla="*/ 121327 w 1764067"/>
                <a:gd name="connsiteY3" fmla="*/ 6350 h 342900"/>
                <a:gd name="connsiteX4" fmla="*/ 89577 w 1764067"/>
                <a:gd name="connsiteY4" fmla="*/ 0 h 342900"/>
                <a:gd name="connsiteX5" fmla="*/ 26077 w 1764067"/>
                <a:gd name="connsiteY5" fmla="*/ 9525 h 342900"/>
                <a:gd name="connsiteX6" fmla="*/ 19727 w 1764067"/>
                <a:gd name="connsiteY6" fmla="*/ 19050 h 342900"/>
                <a:gd name="connsiteX7" fmla="*/ 7027 w 1764067"/>
                <a:gd name="connsiteY7" fmla="*/ 34925 h 342900"/>
                <a:gd name="connsiteX8" fmla="*/ 677 w 1764067"/>
                <a:gd name="connsiteY8" fmla="*/ 57150 h 342900"/>
                <a:gd name="connsiteX9" fmla="*/ 3852 w 1764067"/>
                <a:gd name="connsiteY9" fmla="*/ 180975 h 342900"/>
                <a:gd name="connsiteX10" fmla="*/ 16552 w 1764067"/>
                <a:gd name="connsiteY10" fmla="*/ 190500 h 342900"/>
                <a:gd name="connsiteX11" fmla="*/ 48302 w 1764067"/>
                <a:gd name="connsiteY11" fmla="*/ 206375 h 342900"/>
                <a:gd name="connsiteX12" fmla="*/ 64177 w 1764067"/>
                <a:gd name="connsiteY12" fmla="*/ 209550 h 342900"/>
                <a:gd name="connsiteX13" fmla="*/ 124502 w 1764067"/>
                <a:gd name="connsiteY13" fmla="*/ 206375 h 342900"/>
                <a:gd name="connsiteX14" fmla="*/ 794427 w 1764067"/>
                <a:gd name="connsiteY14" fmla="*/ 342900 h 342900"/>
                <a:gd name="connsiteX15" fmla="*/ 1724702 w 1764067"/>
                <a:gd name="connsiteY15" fmla="*/ 231775 h 342900"/>
                <a:gd name="connsiteX16" fmla="*/ 1753277 w 1764067"/>
                <a:gd name="connsiteY16" fmla="*/ 190500 h 342900"/>
                <a:gd name="connsiteX17" fmla="*/ 1754070 w 1764067"/>
                <a:gd name="connsiteY17" fmla="*/ 87313 h 342900"/>
                <a:gd name="connsiteX18" fmla="*/ 1616752 w 1764067"/>
                <a:gd name="connsiteY18" fmla="*/ 31750 h 342900"/>
                <a:gd name="connsiteX19" fmla="*/ 800777 w 1764067"/>
                <a:gd name="connsiteY19" fmla="*/ 136525 h 342900"/>
                <a:gd name="connsiteX20" fmla="*/ 168952 w 1764067"/>
                <a:gd name="connsiteY20" fmla="*/ 28575 h 342900"/>
                <a:gd name="connsiteX0" fmla="*/ 168952 w 1766480"/>
                <a:gd name="connsiteY0" fmla="*/ 28575 h 342900"/>
                <a:gd name="connsiteX1" fmla="*/ 168952 w 1766480"/>
                <a:gd name="connsiteY1" fmla="*/ 28575 h 342900"/>
                <a:gd name="connsiteX2" fmla="*/ 137202 w 1766480"/>
                <a:gd name="connsiteY2" fmla="*/ 9525 h 342900"/>
                <a:gd name="connsiteX3" fmla="*/ 121327 w 1766480"/>
                <a:gd name="connsiteY3" fmla="*/ 6350 h 342900"/>
                <a:gd name="connsiteX4" fmla="*/ 89577 w 1766480"/>
                <a:gd name="connsiteY4" fmla="*/ 0 h 342900"/>
                <a:gd name="connsiteX5" fmla="*/ 26077 w 1766480"/>
                <a:gd name="connsiteY5" fmla="*/ 9525 h 342900"/>
                <a:gd name="connsiteX6" fmla="*/ 19727 w 1766480"/>
                <a:gd name="connsiteY6" fmla="*/ 19050 h 342900"/>
                <a:gd name="connsiteX7" fmla="*/ 7027 w 1766480"/>
                <a:gd name="connsiteY7" fmla="*/ 34925 h 342900"/>
                <a:gd name="connsiteX8" fmla="*/ 677 w 1766480"/>
                <a:gd name="connsiteY8" fmla="*/ 57150 h 342900"/>
                <a:gd name="connsiteX9" fmla="*/ 3852 w 1766480"/>
                <a:gd name="connsiteY9" fmla="*/ 180975 h 342900"/>
                <a:gd name="connsiteX10" fmla="*/ 16552 w 1766480"/>
                <a:gd name="connsiteY10" fmla="*/ 190500 h 342900"/>
                <a:gd name="connsiteX11" fmla="*/ 48302 w 1766480"/>
                <a:gd name="connsiteY11" fmla="*/ 206375 h 342900"/>
                <a:gd name="connsiteX12" fmla="*/ 64177 w 1766480"/>
                <a:gd name="connsiteY12" fmla="*/ 209550 h 342900"/>
                <a:gd name="connsiteX13" fmla="*/ 124502 w 1766480"/>
                <a:gd name="connsiteY13" fmla="*/ 206375 h 342900"/>
                <a:gd name="connsiteX14" fmla="*/ 794427 w 1766480"/>
                <a:gd name="connsiteY14" fmla="*/ 342900 h 342900"/>
                <a:gd name="connsiteX15" fmla="*/ 1674696 w 1766480"/>
                <a:gd name="connsiteY15" fmla="*/ 238919 h 342900"/>
                <a:gd name="connsiteX16" fmla="*/ 1753277 w 1766480"/>
                <a:gd name="connsiteY16" fmla="*/ 190500 h 342900"/>
                <a:gd name="connsiteX17" fmla="*/ 1754070 w 1766480"/>
                <a:gd name="connsiteY17" fmla="*/ 87313 h 342900"/>
                <a:gd name="connsiteX18" fmla="*/ 1616752 w 1766480"/>
                <a:gd name="connsiteY18" fmla="*/ 31750 h 342900"/>
                <a:gd name="connsiteX19" fmla="*/ 800777 w 1766480"/>
                <a:gd name="connsiteY19" fmla="*/ 136525 h 342900"/>
                <a:gd name="connsiteX20" fmla="*/ 168952 w 1766480"/>
                <a:gd name="connsiteY20" fmla="*/ 28575 h 342900"/>
                <a:gd name="connsiteX0" fmla="*/ 168952 w 1766480"/>
                <a:gd name="connsiteY0" fmla="*/ 28575 h 342900"/>
                <a:gd name="connsiteX1" fmla="*/ 168952 w 1766480"/>
                <a:gd name="connsiteY1" fmla="*/ 28575 h 342900"/>
                <a:gd name="connsiteX2" fmla="*/ 137202 w 1766480"/>
                <a:gd name="connsiteY2" fmla="*/ 9525 h 342900"/>
                <a:gd name="connsiteX3" fmla="*/ 121327 w 1766480"/>
                <a:gd name="connsiteY3" fmla="*/ 6350 h 342900"/>
                <a:gd name="connsiteX4" fmla="*/ 89577 w 1766480"/>
                <a:gd name="connsiteY4" fmla="*/ 0 h 342900"/>
                <a:gd name="connsiteX5" fmla="*/ 26077 w 1766480"/>
                <a:gd name="connsiteY5" fmla="*/ 9525 h 342900"/>
                <a:gd name="connsiteX6" fmla="*/ 19727 w 1766480"/>
                <a:gd name="connsiteY6" fmla="*/ 19050 h 342900"/>
                <a:gd name="connsiteX7" fmla="*/ 7027 w 1766480"/>
                <a:gd name="connsiteY7" fmla="*/ 34925 h 342900"/>
                <a:gd name="connsiteX8" fmla="*/ 677 w 1766480"/>
                <a:gd name="connsiteY8" fmla="*/ 57150 h 342900"/>
                <a:gd name="connsiteX9" fmla="*/ 3852 w 1766480"/>
                <a:gd name="connsiteY9" fmla="*/ 180975 h 342900"/>
                <a:gd name="connsiteX10" fmla="*/ 16552 w 1766480"/>
                <a:gd name="connsiteY10" fmla="*/ 190500 h 342900"/>
                <a:gd name="connsiteX11" fmla="*/ 48302 w 1766480"/>
                <a:gd name="connsiteY11" fmla="*/ 206375 h 342900"/>
                <a:gd name="connsiteX12" fmla="*/ 64177 w 1766480"/>
                <a:gd name="connsiteY12" fmla="*/ 209550 h 342900"/>
                <a:gd name="connsiteX13" fmla="*/ 124502 w 1766480"/>
                <a:gd name="connsiteY13" fmla="*/ 206375 h 342900"/>
                <a:gd name="connsiteX14" fmla="*/ 794427 w 1766480"/>
                <a:gd name="connsiteY14" fmla="*/ 342900 h 342900"/>
                <a:gd name="connsiteX15" fmla="*/ 1674696 w 1766480"/>
                <a:gd name="connsiteY15" fmla="*/ 238919 h 342900"/>
                <a:gd name="connsiteX16" fmla="*/ 1753277 w 1766480"/>
                <a:gd name="connsiteY16" fmla="*/ 190500 h 342900"/>
                <a:gd name="connsiteX17" fmla="*/ 1754070 w 1766480"/>
                <a:gd name="connsiteY17" fmla="*/ 87313 h 342900"/>
                <a:gd name="connsiteX18" fmla="*/ 1616752 w 1766480"/>
                <a:gd name="connsiteY18" fmla="*/ 31750 h 342900"/>
                <a:gd name="connsiteX19" fmla="*/ 800777 w 1766480"/>
                <a:gd name="connsiteY19" fmla="*/ 136525 h 342900"/>
                <a:gd name="connsiteX20" fmla="*/ 168952 w 1766480"/>
                <a:gd name="connsiteY20" fmla="*/ 28575 h 342900"/>
                <a:gd name="connsiteX0" fmla="*/ 168952 w 1764560"/>
                <a:gd name="connsiteY0" fmla="*/ 28575 h 342900"/>
                <a:gd name="connsiteX1" fmla="*/ 168952 w 1764560"/>
                <a:gd name="connsiteY1" fmla="*/ 28575 h 342900"/>
                <a:gd name="connsiteX2" fmla="*/ 137202 w 1764560"/>
                <a:gd name="connsiteY2" fmla="*/ 9525 h 342900"/>
                <a:gd name="connsiteX3" fmla="*/ 121327 w 1764560"/>
                <a:gd name="connsiteY3" fmla="*/ 6350 h 342900"/>
                <a:gd name="connsiteX4" fmla="*/ 89577 w 1764560"/>
                <a:gd name="connsiteY4" fmla="*/ 0 h 342900"/>
                <a:gd name="connsiteX5" fmla="*/ 26077 w 1764560"/>
                <a:gd name="connsiteY5" fmla="*/ 9525 h 342900"/>
                <a:gd name="connsiteX6" fmla="*/ 19727 w 1764560"/>
                <a:gd name="connsiteY6" fmla="*/ 19050 h 342900"/>
                <a:gd name="connsiteX7" fmla="*/ 7027 w 1764560"/>
                <a:gd name="connsiteY7" fmla="*/ 34925 h 342900"/>
                <a:gd name="connsiteX8" fmla="*/ 677 w 1764560"/>
                <a:gd name="connsiteY8" fmla="*/ 57150 h 342900"/>
                <a:gd name="connsiteX9" fmla="*/ 3852 w 1764560"/>
                <a:gd name="connsiteY9" fmla="*/ 180975 h 342900"/>
                <a:gd name="connsiteX10" fmla="*/ 16552 w 1764560"/>
                <a:gd name="connsiteY10" fmla="*/ 190500 h 342900"/>
                <a:gd name="connsiteX11" fmla="*/ 48302 w 1764560"/>
                <a:gd name="connsiteY11" fmla="*/ 206375 h 342900"/>
                <a:gd name="connsiteX12" fmla="*/ 64177 w 1764560"/>
                <a:gd name="connsiteY12" fmla="*/ 209550 h 342900"/>
                <a:gd name="connsiteX13" fmla="*/ 124502 w 1764560"/>
                <a:gd name="connsiteY13" fmla="*/ 206375 h 342900"/>
                <a:gd name="connsiteX14" fmla="*/ 794427 w 1764560"/>
                <a:gd name="connsiteY14" fmla="*/ 342900 h 342900"/>
                <a:gd name="connsiteX15" fmla="*/ 1674696 w 1764560"/>
                <a:gd name="connsiteY15" fmla="*/ 238919 h 342900"/>
                <a:gd name="connsiteX16" fmla="*/ 1746133 w 1764560"/>
                <a:gd name="connsiteY16" fmla="*/ 190500 h 342900"/>
                <a:gd name="connsiteX17" fmla="*/ 1754070 w 1764560"/>
                <a:gd name="connsiteY17" fmla="*/ 87313 h 342900"/>
                <a:gd name="connsiteX18" fmla="*/ 1616752 w 1764560"/>
                <a:gd name="connsiteY18" fmla="*/ 31750 h 342900"/>
                <a:gd name="connsiteX19" fmla="*/ 800777 w 1764560"/>
                <a:gd name="connsiteY19" fmla="*/ 136525 h 342900"/>
                <a:gd name="connsiteX20" fmla="*/ 168952 w 1764560"/>
                <a:gd name="connsiteY20" fmla="*/ 28575 h 342900"/>
                <a:gd name="connsiteX0" fmla="*/ 168952 w 1765787"/>
                <a:gd name="connsiteY0" fmla="*/ 28575 h 342900"/>
                <a:gd name="connsiteX1" fmla="*/ 168952 w 1765787"/>
                <a:gd name="connsiteY1" fmla="*/ 28575 h 342900"/>
                <a:gd name="connsiteX2" fmla="*/ 137202 w 1765787"/>
                <a:gd name="connsiteY2" fmla="*/ 9525 h 342900"/>
                <a:gd name="connsiteX3" fmla="*/ 121327 w 1765787"/>
                <a:gd name="connsiteY3" fmla="*/ 6350 h 342900"/>
                <a:gd name="connsiteX4" fmla="*/ 89577 w 1765787"/>
                <a:gd name="connsiteY4" fmla="*/ 0 h 342900"/>
                <a:gd name="connsiteX5" fmla="*/ 26077 w 1765787"/>
                <a:gd name="connsiteY5" fmla="*/ 9525 h 342900"/>
                <a:gd name="connsiteX6" fmla="*/ 19727 w 1765787"/>
                <a:gd name="connsiteY6" fmla="*/ 19050 h 342900"/>
                <a:gd name="connsiteX7" fmla="*/ 7027 w 1765787"/>
                <a:gd name="connsiteY7" fmla="*/ 34925 h 342900"/>
                <a:gd name="connsiteX8" fmla="*/ 677 w 1765787"/>
                <a:gd name="connsiteY8" fmla="*/ 57150 h 342900"/>
                <a:gd name="connsiteX9" fmla="*/ 3852 w 1765787"/>
                <a:gd name="connsiteY9" fmla="*/ 180975 h 342900"/>
                <a:gd name="connsiteX10" fmla="*/ 16552 w 1765787"/>
                <a:gd name="connsiteY10" fmla="*/ 190500 h 342900"/>
                <a:gd name="connsiteX11" fmla="*/ 48302 w 1765787"/>
                <a:gd name="connsiteY11" fmla="*/ 206375 h 342900"/>
                <a:gd name="connsiteX12" fmla="*/ 64177 w 1765787"/>
                <a:gd name="connsiteY12" fmla="*/ 209550 h 342900"/>
                <a:gd name="connsiteX13" fmla="*/ 124502 w 1765787"/>
                <a:gd name="connsiteY13" fmla="*/ 206375 h 342900"/>
                <a:gd name="connsiteX14" fmla="*/ 794427 w 1765787"/>
                <a:gd name="connsiteY14" fmla="*/ 342900 h 342900"/>
                <a:gd name="connsiteX15" fmla="*/ 1674696 w 1765787"/>
                <a:gd name="connsiteY15" fmla="*/ 238919 h 342900"/>
                <a:gd name="connsiteX16" fmla="*/ 1746133 w 1765787"/>
                <a:gd name="connsiteY16" fmla="*/ 190500 h 342900"/>
                <a:gd name="connsiteX17" fmla="*/ 1754070 w 1765787"/>
                <a:gd name="connsiteY17" fmla="*/ 87313 h 342900"/>
                <a:gd name="connsiteX18" fmla="*/ 1616752 w 1765787"/>
                <a:gd name="connsiteY18" fmla="*/ 31750 h 342900"/>
                <a:gd name="connsiteX19" fmla="*/ 800777 w 1765787"/>
                <a:gd name="connsiteY19" fmla="*/ 136525 h 342900"/>
                <a:gd name="connsiteX20" fmla="*/ 168952 w 1765787"/>
                <a:gd name="connsiteY20" fmla="*/ 28575 h 342900"/>
                <a:gd name="connsiteX0" fmla="*/ 168952 w 1765787"/>
                <a:gd name="connsiteY0" fmla="*/ 28575 h 340518"/>
                <a:gd name="connsiteX1" fmla="*/ 168952 w 1765787"/>
                <a:gd name="connsiteY1" fmla="*/ 28575 h 340518"/>
                <a:gd name="connsiteX2" fmla="*/ 137202 w 1765787"/>
                <a:gd name="connsiteY2" fmla="*/ 9525 h 340518"/>
                <a:gd name="connsiteX3" fmla="*/ 121327 w 1765787"/>
                <a:gd name="connsiteY3" fmla="*/ 6350 h 340518"/>
                <a:gd name="connsiteX4" fmla="*/ 89577 w 1765787"/>
                <a:gd name="connsiteY4" fmla="*/ 0 h 340518"/>
                <a:gd name="connsiteX5" fmla="*/ 26077 w 1765787"/>
                <a:gd name="connsiteY5" fmla="*/ 9525 h 340518"/>
                <a:gd name="connsiteX6" fmla="*/ 19727 w 1765787"/>
                <a:gd name="connsiteY6" fmla="*/ 19050 h 340518"/>
                <a:gd name="connsiteX7" fmla="*/ 7027 w 1765787"/>
                <a:gd name="connsiteY7" fmla="*/ 34925 h 340518"/>
                <a:gd name="connsiteX8" fmla="*/ 677 w 1765787"/>
                <a:gd name="connsiteY8" fmla="*/ 57150 h 340518"/>
                <a:gd name="connsiteX9" fmla="*/ 3852 w 1765787"/>
                <a:gd name="connsiteY9" fmla="*/ 180975 h 340518"/>
                <a:gd name="connsiteX10" fmla="*/ 16552 w 1765787"/>
                <a:gd name="connsiteY10" fmla="*/ 190500 h 340518"/>
                <a:gd name="connsiteX11" fmla="*/ 48302 w 1765787"/>
                <a:gd name="connsiteY11" fmla="*/ 206375 h 340518"/>
                <a:gd name="connsiteX12" fmla="*/ 64177 w 1765787"/>
                <a:gd name="connsiteY12" fmla="*/ 209550 h 340518"/>
                <a:gd name="connsiteX13" fmla="*/ 124502 w 1765787"/>
                <a:gd name="connsiteY13" fmla="*/ 206375 h 340518"/>
                <a:gd name="connsiteX14" fmla="*/ 803952 w 1765787"/>
                <a:gd name="connsiteY14" fmla="*/ 340518 h 340518"/>
                <a:gd name="connsiteX15" fmla="*/ 1674696 w 1765787"/>
                <a:gd name="connsiteY15" fmla="*/ 238919 h 340518"/>
                <a:gd name="connsiteX16" fmla="*/ 1746133 w 1765787"/>
                <a:gd name="connsiteY16" fmla="*/ 190500 h 340518"/>
                <a:gd name="connsiteX17" fmla="*/ 1754070 w 1765787"/>
                <a:gd name="connsiteY17" fmla="*/ 87313 h 340518"/>
                <a:gd name="connsiteX18" fmla="*/ 1616752 w 1765787"/>
                <a:gd name="connsiteY18" fmla="*/ 31750 h 340518"/>
                <a:gd name="connsiteX19" fmla="*/ 800777 w 1765787"/>
                <a:gd name="connsiteY19" fmla="*/ 136525 h 340518"/>
                <a:gd name="connsiteX20" fmla="*/ 168952 w 1765787"/>
                <a:gd name="connsiteY20" fmla="*/ 28575 h 340518"/>
                <a:gd name="connsiteX0" fmla="*/ 168952 w 1765787"/>
                <a:gd name="connsiteY0" fmla="*/ 28575 h 340518"/>
                <a:gd name="connsiteX1" fmla="*/ 168952 w 1765787"/>
                <a:gd name="connsiteY1" fmla="*/ 28575 h 340518"/>
                <a:gd name="connsiteX2" fmla="*/ 137202 w 1765787"/>
                <a:gd name="connsiteY2" fmla="*/ 9525 h 340518"/>
                <a:gd name="connsiteX3" fmla="*/ 121327 w 1765787"/>
                <a:gd name="connsiteY3" fmla="*/ 6350 h 340518"/>
                <a:gd name="connsiteX4" fmla="*/ 89577 w 1765787"/>
                <a:gd name="connsiteY4" fmla="*/ 0 h 340518"/>
                <a:gd name="connsiteX5" fmla="*/ 26077 w 1765787"/>
                <a:gd name="connsiteY5" fmla="*/ 9525 h 340518"/>
                <a:gd name="connsiteX6" fmla="*/ 7027 w 1765787"/>
                <a:gd name="connsiteY6" fmla="*/ 34925 h 340518"/>
                <a:gd name="connsiteX7" fmla="*/ 677 w 1765787"/>
                <a:gd name="connsiteY7" fmla="*/ 57150 h 340518"/>
                <a:gd name="connsiteX8" fmla="*/ 3852 w 1765787"/>
                <a:gd name="connsiteY8" fmla="*/ 180975 h 340518"/>
                <a:gd name="connsiteX9" fmla="*/ 16552 w 1765787"/>
                <a:gd name="connsiteY9" fmla="*/ 190500 h 340518"/>
                <a:gd name="connsiteX10" fmla="*/ 48302 w 1765787"/>
                <a:gd name="connsiteY10" fmla="*/ 206375 h 340518"/>
                <a:gd name="connsiteX11" fmla="*/ 64177 w 1765787"/>
                <a:gd name="connsiteY11" fmla="*/ 209550 h 340518"/>
                <a:gd name="connsiteX12" fmla="*/ 124502 w 1765787"/>
                <a:gd name="connsiteY12" fmla="*/ 206375 h 340518"/>
                <a:gd name="connsiteX13" fmla="*/ 803952 w 1765787"/>
                <a:gd name="connsiteY13" fmla="*/ 340518 h 340518"/>
                <a:gd name="connsiteX14" fmla="*/ 1674696 w 1765787"/>
                <a:gd name="connsiteY14" fmla="*/ 238919 h 340518"/>
                <a:gd name="connsiteX15" fmla="*/ 1746133 w 1765787"/>
                <a:gd name="connsiteY15" fmla="*/ 190500 h 340518"/>
                <a:gd name="connsiteX16" fmla="*/ 1754070 w 1765787"/>
                <a:gd name="connsiteY16" fmla="*/ 87313 h 340518"/>
                <a:gd name="connsiteX17" fmla="*/ 1616752 w 1765787"/>
                <a:gd name="connsiteY17" fmla="*/ 31750 h 340518"/>
                <a:gd name="connsiteX18" fmla="*/ 800777 w 1765787"/>
                <a:gd name="connsiteY18" fmla="*/ 136525 h 340518"/>
                <a:gd name="connsiteX19" fmla="*/ 168952 w 1765787"/>
                <a:gd name="connsiteY19" fmla="*/ 28575 h 340518"/>
                <a:gd name="connsiteX0" fmla="*/ 165815 w 1762650"/>
                <a:gd name="connsiteY0" fmla="*/ 28575 h 340518"/>
                <a:gd name="connsiteX1" fmla="*/ 165815 w 1762650"/>
                <a:gd name="connsiteY1" fmla="*/ 28575 h 340518"/>
                <a:gd name="connsiteX2" fmla="*/ 134065 w 1762650"/>
                <a:gd name="connsiteY2" fmla="*/ 9525 h 340518"/>
                <a:gd name="connsiteX3" fmla="*/ 118190 w 1762650"/>
                <a:gd name="connsiteY3" fmla="*/ 6350 h 340518"/>
                <a:gd name="connsiteX4" fmla="*/ 86440 w 1762650"/>
                <a:gd name="connsiteY4" fmla="*/ 0 h 340518"/>
                <a:gd name="connsiteX5" fmla="*/ 22940 w 1762650"/>
                <a:gd name="connsiteY5" fmla="*/ 9525 h 340518"/>
                <a:gd name="connsiteX6" fmla="*/ 3890 w 1762650"/>
                <a:gd name="connsiteY6" fmla="*/ 34925 h 340518"/>
                <a:gd name="connsiteX7" fmla="*/ 715 w 1762650"/>
                <a:gd name="connsiteY7" fmla="*/ 180975 h 340518"/>
                <a:gd name="connsiteX8" fmla="*/ 13415 w 1762650"/>
                <a:gd name="connsiteY8" fmla="*/ 190500 h 340518"/>
                <a:gd name="connsiteX9" fmla="*/ 45165 w 1762650"/>
                <a:gd name="connsiteY9" fmla="*/ 206375 h 340518"/>
                <a:gd name="connsiteX10" fmla="*/ 61040 w 1762650"/>
                <a:gd name="connsiteY10" fmla="*/ 209550 h 340518"/>
                <a:gd name="connsiteX11" fmla="*/ 121365 w 1762650"/>
                <a:gd name="connsiteY11" fmla="*/ 206375 h 340518"/>
                <a:gd name="connsiteX12" fmla="*/ 800815 w 1762650"/>
                <a:gd name="connsiteY12" fmla="*/ 340518 h 340518"/>
                <a:gd name="connsiteX13" fmla="*/ 1671559 w 1762650"/>
                <a:gd name="connsiteY13" fmla="*/ 238919 h 340518"/>
                <a:gd name="connsiteX14" fmla="*/ 1742996 w 1762650"/>
                <a:gd name="connsiteY14" fmla="*/ 190500 h 340518"/>
                <a:gd name="connsiteX15" fmla="*/ 1750933 w 1762650"/>
                <a:gd name="connsiteY15" fmla="*/ 87313 h 340518"/>
                <a:gd name="connsiteX16" fmla="*/ 1613615 w 1762650"/>
                <a:gd name="connsiteY16" fmla="*/ 31750 h 340518"/>
                <a:gd name="connsiteX17" fmla="*/ 797640 w 1762650"/>
                <a:gd name="connsiteY17" fmla="*/ 136525 h 340518"/>
                <a:gd name="connsiteX18" fmla="*/ 165815 w 1762650"/>
                <a:gd name="connsiteY18" fmla="*/ 28575 h 340518"/>
                <a:gd name="connsiteX0" fmla="*/ 165271 w 1762106"/>
                <a:gd name="connsiteY0" fmla="*/ 35223 h 347166"/>
                <a:gd name="connsiteX1" fmla="*/ 165271 w 1762106"/>
                <a:gd name="connsiteY1" fmla="*/ 35223 h 347166"/>
                <a:gd name="connsiteX2" fmla="*/ 133521 w 1762106"/>
                <a:gd name="connsiteY2" fmla="*/ 16173 h 347166"/>
                <a:gd name="connsiteX3" fmla="*/ 117646 w 1762106"/>
                <a:gd name="connsiteY3" fmla="*/ 12998 h 347166"/>
                <a:gd name="connsiteX4" fmla="*/ 85896 w 1762106"/>
                <a:gd name="connsiteY4" fmla="*/ 6648 h 347166"/>
                <a:gd name="connsiteX5" fmla="*/ 22396 w 1762106"/>
                <a:gd name="connsiteY5" fmla="*/ 16173 h 347166"/>
                <a:gd name="connsiteX6" fmla="*/ 171 w 1762106"/>
                <a:gd name="connsiteY6" fmla="*/ 187623 h 347166"/>
                <a:gd name="connsiteX7" fmla="*/ 12871 w 1762106"/>
                <a:gd name="connsiteY7" fmla="*/ 197148 h 347166"/>
                <a:gd name="connsiteX8" fmla="*/ 44621 w 1762106"/>
                <a:gd name="connsiteY8" fmla="*/ 213023 h 347166"/>
                <a:gd name="connsiteX9" fmla="*/ 60496 w 1762106"/>
                <a:gd name="connsiteY9" fmla="*/ 216198 h 347166"/>
                <a:gd name="connsiteX10" fmla="*/ 120821 w 1762106"/>
                <a:gd name="connsiteY10" fmla="*/ 213023 h 347166"/>
                <a:gd name="connsiteX11" fmla="*/ 800271 w 1762106"/>
                <a:gd name="connsiteY11" fmla="*/ 347166 h 347166"/>
                <a:gd name="connsiteX12" fmla="*/ 1671015 w 1762106"/>
                <a:gd name="connsiteY12" fmla="*/ 245567 h 347166"/>
                <a:gd name="connsiteX13" fmla="*/ 1742452 w 1762106"/>
                <a:gd name="connsiteY13" fmla="*/ 197148 h 347166"/>
                <a:gd name="connsiteX14" fmla="*/ 1750389 w 1762106"/>
                <a:gd name="connsiteY14" fmla="*/ 93961 h 347166"/>
                <a:gd name="connsiteX15" fmla="*/ 1613071 w 1762106"/>
                <a:gd name="connsiteY15" fmla="*/ 38398 h 347166"/>
                <a:gd name="connsiteX16" fmla="*/ 797096 w 1762106"/>
                <a:gd name="connsiteY16" fmla="*/ 143173 h 347166"/>
                <a:gd name="connsiteX17" fmla="*/ 165271 w 1762106"/>
                <a:gd name="connsiteY17" fmla="*/ 35223 h 347166"/>
                <a:gd name="connsiteX0" fmla="*/ 168913 w 1765748"/>
                <a:gd name="connsiteY0" fmla="*/ 28575 h 340518"/>
                <a:gd name="connsiteX1" fmla="*/ 168913 w 1765748"/>
                <a:gd name="connsiteY1" fmla="*/ 28575 h 340518"/>
                <a:gd name="connsiteX2" fmla="*/ 137163 w 1765748"/>
                <a:gd name="connsiteY2" fmla="*/ 9525 h 340518"/>
                <a:gd name="connsiteX3" fmla="*/ 121288 w 1765748"/>
                <a:gd name="connsiteY3" fmla="*/ 6350 h 340518"/>
                <a:gd name="connsiteX4" fmla="*/ 89538 w 1765748"/>
                <a:gd name="connsiteY4" fmla="*/ 0 h 340518"/>
                <a:gd name="connsiteX5" fmla="*/ 3813 w 1765748"/>
                <a:gd name="connsiteY5" fmla="*/ 180975 h 340518"/>
                <a:gd name="connsiteX6" fmla="*/ 16513 w 1765748"/>
                <a:gd name="connsiteY6" fmla="*/ 190500 h 340518"/>
                <a:gd name="connsiteX7" fmla="*/ 48263 w 1765748"/>
                <a:gd name="connsiteY7" fmla="*/ 206375 h 340518"/>
                <a:gd name="connsiteX8" fmla="*/ 64138 w 1765748"/>
                <a:gd name="connsiteY8" fmla="*/ 209550 h 340518"/>
                <a:gd name="connsiteX9" fmla="*/ 124463 w 1765748"/>
                <a:gd name="connsiteY9" fmla="*/ 206375 h 340518"/>
                <a:gd name="connsiteX10" fmla="*/ 803913 w 1765748"/>
                <a:gd name="connsiteY10" fmla="*/ 340518 h 340518"/>
                <a:gd name="connsiteX11" fmla="*/ 1674657 w 1765748"/>
                <a:gd name="connsiteY11" fmla="*/ 238919 h 340518"/>
                <a:gd name="connsiteX12" fmla="*/ 1746094 w 1765748"/>
                <a:gd name="connsiteY12" fmla="*/ 190500 h 340518"/>
                <a:gd name="connsiteX13" fmla="*/ 1754031 w 1765748"/>
                <a:gd name="connsiteY13" fmla="*/ 87313 h 340518"/>
                <a:gd name="connsiteX14" fmla="*/ 1616713 w 1765748"/>
                <a:gd name="connsiteY14" fmla="*/ 31750 h 340518"/>
                <a:gd name="connsiteX15" fmla="*/ 800738 w 1765748"/>
                <a:gd name="connsiteY15" fmla="*/ 136525 h 340518"/>
                <a:gd name="connsiteX16" fmla="*/ 168913 w 1765748"/>
                <a:gd name="connsiteY16" fmla="*/ 28575 h 340518"/>
                <a:gd name="connsiteX0" fmla="*/ 171102 w 1767937"/>
                <a:gd name="connsiteY0" fmla="*/ 34619 h 346562"/>
                <a:gd name="connsiteX1" fmla="*/ 171102 w 1767937"/>
                <a:gd name="connsiteY1" fmla="*/ 34619 h 346562"/>
                <a:gd name="connsiteX2" fmla="*/ 139352 w 1767937"/>
                <a:gd name="connsiteY2" fmla="*/ 15569 h 346562"/>
                <a:gd name="connsiteX3" fmla="*/ 123477 w 1767937"/>
                <a:gd name="connsiteY3" fmla="*/ 12394 h 346562"/>
                <a:gd name="connsiteX4" fmla="*/ 6002 w 1767937"/>
                <a:gd name="connsiteY4" fmla="*/ 187019 h 346562"/>
                <a:gd name="connsiteX5" fmla="*/ 18702 w 1767937"/>
                <a:gd name="connsiteY5" fmla="*/ 196544 h 346562"/>
                <a:gd name="connsiteX6" fmla="*/ 50452 w 1767937"/>
                <a:gd name="connsiteY6" fmla="*/ 212419 h 346562"/>
                <a:gd name="connsiteX7" fmla="*/ 66327 w 1767937"/>
                <a:gd name="connsiteY7" fmla="*/ 215594 h 346562"/>
                <a:gd name="connsiteX8" fmla="*/ 126652 w 1767937"/>
                <a:gd name="connsiteY8" fmla="*/ 212419 h 346562"/>
                <a:gd name="connsiteX9" fmla="*/ 806102 w 1767937"/>
                <a:gd name="connsiteY9" fmla="*/ 346562 h 346562"/>
                <a:gd name="connsiteX10" fmla="*/ 1676846 w 1767937"/>
                <a:gd name="connsiteY10" fmla="*/ 244963 h 346562"/>
                <a:gd name="connsiteX11" fmla="*/ 1748283 w 1767937"/>
                <a:gd name="connsiteY11" fmla="*/ 196544 h 346562"/>
                <a:gd name="connsiteX12" fmla="*/ 1756220 w 1767937"/>
                <a:gd name="connsiteY12" fmla="*/ 93357 h 346562"/>
                <a:gd name="connsiteX13" fmla="*/ 1618902 w 1767937"/>
                <a:gd name="connsiteY13" fmla="*/ 37794 h 346562"/>
                <a:gd name="connsiteX14" fmla="*/ 802927 w 1767937"/>
                <a:gd name="connsiteY14" fmla="*/ 142569 h 346562"/>
                <a:gd name="connsiteX15" fmla="*/ 171102 w 1767937"/>
                <a:gd name="connsiteY15" fmla="*/ 34619 h 346562"/>
                <a:gd name="connsiteX0" fmla="*/ 166395 w 1763230"/>
                <a:gd name="connsiteY0" fmla="*/ 31298 h 343241"/>
                <a:gd name="connsiteX1" fmla="*/ 166395 w 1763230"/>
                <a:gd name="connsiteY1" fmla="*/ 31298 h 343241"/>
                <a:gd name="connsiteX2" fmla="*/ 134645 w 1763230"/>
                <a:gd name="connsiteY2" fmla="*/ 12248 h 343241"/>
                <a:gd name="connsiteX3" fmla="*/ 47333 w 1763230"/>
                <a:gd name="connsiteY3" fmla="*/ 13836 h 343241"/>
                <a:gd name="connsiteX4" fmla="*/ 1295 w 1763230"/>
                <a:gd name="connsiteY4" fmla="*/ 183698 h 343241"/>
                <a:gd name="connsiteX5" fmla="*/ 13995 w 1763230"/>
                <a:gd name="connsiteY5" fmla="*/ 193223 h 343241"/>
                <a:gd name="connsiteX6" fmla="*/ 45745 w 1763230"/>
                <a:gd name="connsiteY6" fmla="*/ 209098 h 343241"/>
                <a:gd name="connsiteX7" fmla="*/ 61620 w 1763230"/>
                <a:gd name="connsiteY7" fmla="*/ 212273 h 343241"/>
                <a:gd name="connsiteX8" fmla="*/ 121945 w 1763230"/>
                <a:gd name="connsiteY8" fmla="*/ 209098 h 343241"/>
                <a:gd name="connsiteX9" fmla="*/ 801395 w 1763230"/>
                <a:gd name="connsiteY9" fmla="*/ 343241 h 343241"/>
                <a:gd name="connsiteX10" fmla="*/ 1672139 w 1763230"/>
                <a:gd name="connsiteY10" fmla="*/ 241642 h 343241"/>
                <a:gd name="connsiteX11" fmla="*/ 1743576 w 1763230"/>
                <a:gd name="connsiteY11" fmla="*/ 193223 h 343241"/>
                <a:gd name="connsiteX12" fmla="*/ 1751513 w 1763230"/>
                <a:gd name="connsiteY12" fmla="*/ 90036 h 343241"/>
                <a:gd name="connsiteX13" fmla="*/ 1614195 w 1763230"/>
                <a:gd name="connsiteY13" fmla="*/ 34473 h 343241"/>
                <a:gd name="connsiteX14" fmla="*/ 798220 w 1763230"/>
                <a:gd name="connsiteY14" fmla="*/ 139248 h 343241"/>
                <a:gd name="connsiteX15" fmla="*/ 166395 w 1763230"/>
                <a:gd name="connsiteY15" fmla="*/ 31298 h 343241"/>
                <a:gd name="connsiteX0" fmla="*/ 166395 w 1763230"/>
                <a:gd name="connsiteY0" fmla="*/ 25873 h 337816"/>
                <a:gd name="connsiteX1" fmla="*/ 166395 w 1763230"/>
                <a:gd name="connsiteY1" fmla="*/ 25873 h 337816"/>
                <a:gd name="connsiteX2" fmla="*/ 47333 w 1763230"/>
                <a:gd name="connsiteY2" fmla="*/ 8411 h 337816"/>
                <a:gd name="connsiteX3" fmla="*/ 1295 w 1763230"/>
                <a:gd name="connsiteY3" fmla="*/ 178273 h 337816"/>
                <a:gd name="connsiteX4" fmla="*/ 13995 w 1763230"/>
                <a:gd name="connsiteY4" fmla="*/ 187798 h 337816"/>
                <a:gd name="connsiteX5" fmla="*/ 45745 w 1763230"/>
                <a:gd name="connsiteY5" fmla="*/ 203673 h 337816"/>
                <a:gd name="connsiteX6" fmla="*/ 61620 w 1763230"/>
                <a:gd name="connsiteY6" fmla="*/ 206848 h 337816"/>
                <a:gd name="connsiteX7" fmla="*/ 121945 w 1763230"/>
                <a:gd name="connsiteY7" fmla="*/ 203673 h 337816"/>
                <a:gd name="connsiteX8" fmla="*/ 801395 w 1763230"/>
                <a:gd name="connsiteY8" fmla="*/ 337816 h 337816"/>
                <a:gd name="connsiteX9" fmla="*/ 1672139 w 1763230"/>
                <a:gd name="connsiteY9" fmla="*/ 236217 h 337816"/>
                <a:gd name="connsiteX10" fmla="*/ 1743576 w 1763230"/>
                <a:gd name="connsiteY10" fmla="*/ 187798 h 337816"/>
                <a:gd name="connsiteX11" fmla="*/ 1751513 w 1763230"/>
                <a:gd name="connsiteY11" fmla="*/ 84611 h 337816"/>
                <a:gd name="connsiteX12" fmla="*/ 1614195 w 1763230"/>
                <a:gd name="connsiteY12" fmla="*/ 29048 h 337816"/>
                <a:gd name="connsiteX13" fmla="*/ 798220 w 1763230"/>
                <a:gd name="connsiteY13" fmla="*/ 133823 h 337816"/>
                <a:gd name="connsiteX14" fmla="*/ 166395 w 1763230"/>
                <a:gd name="connsiteY14" fmla="*/ 25873 h 337816"/>
                <a:gd name="connsiteX0" fmla="*/ 142583 w 1763230"/>
                <a:gd name="connsiteY0" fmla="*/ 9204 h 337816"/>
                <a:gd name="connsiteX1" fmla="*/ 166395 w 1763230"/>
                <a:gd name="connsiteY1" fmla="*/ 25873 h 337816"/>
                <a:gd name="connsiteX2" fmla="*/ 47333 w 1763230"/>
                <a:gd name="connsiteY2" fmla="*/ 8411 h 337816"/>
                <a:gd name="connsiteX3" fmla="*/ 1295 w 1763230"/>
                <a:gd name="connsiteY3" fmla="*/ 178273 h 337816"/>
                <a:gd name="connsiteX4" fmla="*/ 13995 w 1763230"/>
                <a:gd name="connsiteY4" fmla="*/ 187798 h 337816"/>
                <a:gd name="connsiteX5" fmla="*/ 45745 w 1763230"/>
                <a:gd name="connsiteY5" fmla="*/ 203673 h 337816"/>
                <a:gd name="connsiteX6" fmla="*/ 61620 w 1763230"/>
                <a:gd name="connsiteY6" fmla="*/ 206848 h 337816"/>
                <a:gd name="connsiteX7" fmla="*/ 121945 w 1763230"/>
                <a:gd name="connsiteY7" fmla="*/ 203673 h 337816"/>
                <a:gd name="connsiteX8" fmla="*/ 801395 w 1763230"/>
                <a:gd name="connsiteY8" fmla="*/ 337816 h 337816"/>
                <a:gd name="connsiteX9" fmla="*/ 1672139 w 1763230"/>
                <a:gd name="connsiteY9" fmla="*/ 236217 h 337816"/>
                <a:gd name="connsiteX10" fmla="*/ 1743576 w 1763230"/>
                <a:gd name="connsiteY10" fmla="*/ 187798 h 337816"/>
                <a:gd name="connsiteX11" fmla="*/ 1751513 w 1763230"/>
                <a:gd name="connsiteY11" fmla="*/ 84611 h 337816"/>
                <a:gd name="connsiteX12" fmla="*/ 1614195 w 1763230"/>
                <a:gd name="connsiteY12" fmla="*/ 29048 h 337816"/>
                <a:gd name="connsiteX13" fmla="*/ 798220 w 1763230"/>
                <a:gd name="connsiteY13" fmla="*/ 133823 h 337816"/>
                <a:gd name="connsiteX14" fmla="*/ 142583 w 1763230"/>
                <a:gd name="connsiteY14" fmla="*/ 9204 h 337816"/>
                <a:gd name="connsiteX0" fmla="*/ 244976 w 1763230"/>
                <a:gd name="connsiteY0" fmla="*/ 87786 h 337816"/>
                <a:gd name="connsiteX1" fmla="*/ 166395 w 1763230"/>
                <a:gd name="connsiteY1" fmla="*/ 25873 h 337816"/>
                <a:gd name="connsiteX2" fmla="*/ 47333 w 1763230"/>
                <a:gd name="connsiteY2" fmla="*/ 8411 h 337816"/>
                <a:gd name="connsiteX3" fmla="*/ 1295 w 1763230"/>
                <a:gd name="connsiteY3" fmla="*/ 178273 h 337816"/>
                <a:gd name="connsiteX4" fmla="*/ 13995 w 1763230"/>
                <a:gd name="connsiteY4" fmla="*/ 187798 h 337816"/>
                <a:gd name="connsiteX5" fmla="*/ 45745 w 1763230"/>
                <a:gd name="connsiteY5" fmla="*/ 203673 h 337816"/>
                <a:gd name="connsiteX6" fmla="*/ 61620 w 1763230"/>
                <a:gd name="connsiteY6" fmla="*/ 206848 h 337816"/>
                <a:gd name="connsiteX7" fmla="*/ 121945 w 1763230"/>
                <a:gd name="connsiteY7" fmla="*/ 203673 h 337816"/>
                <a:gd name="connsiteX8" fmla="*/ 801395 w 1763230"/>
                <a:gd name="connsiteY8" fmla="*/ 337816 h 337816"/>
                <a:gd name="connsiteX9" fmla="*/ 1672139 w 1763230"/>
                <a:gd name="connsiteY9" fmla="*/ 236217 h 337816"/>
                <a:gd name="connsiteX10" fmla="*/ 1743576 w 1763230"/>
                <a:gd name="connsiteY10" fmla="*/ 187798 h 337816"/>
                <a:gd name="connsiteX11" fmla="*/ 1751513 w 1763230"/>
                <a:gd name="connsiteY11" fmla="*/ 84611 h 337816"/>
                <a:gd name="connsiteX12" fmla="*/ 1614195 w 1763230"/>
                <a:gd name="connsiteY12" fmla="*/ 29048 h 337816"/>
                <a:gd name="connsiteX13" fmla="*/ 798220 w 1763230"/>
                <a:gd name="connsiteY13" fmla="*/ 133823 h 337816"/>
                <a:gd name="connsiteX14" fmla="*/ 244976 w 1763230"/>
                <a:gd name="connsiteY14" fmla="*/ 87786 h 337816"/>
                <a:gd name="connsiteX0" fmla="*/ 244976 w 1763230"/>
                <a:gd name="connsiteY0" fmla="*/ 79375 h 329405"/>
                <a:gd name="connsiteX1" fmla="*/ 47333 w 1763230"/>
                <a:gd name="connsiteY1" fmla="*/ 0 h 329405"/>
                <a:gd name="connsiteX2" fmla="*/ 1295 w 1763230"/>
                <a:gd name="connsiteY2" fmla="*/ 169862 h 329405"/>
                <a:gd name="connsiteX3" fmla="*/ 13995 w 1763230"/>
                <a:gd name="connsiteY3" fmla="*/ 179387 h 329405"/>
                <a:gd name="connsiteX4" fmla="*/ 45745 w 1763230"/>
                <a:gd name="connsiteY4" fmla="*/ 195262 h 329405"/>
                <a:gd name="connsiteX5" fmla="*/ 61620 w 1763230"/>
                <a:gd name="connsiteY5" fmla="*/ 198437 h 329405"/>
                <a:gd name="connsiteX6" fmla="*/ 121945 w 1763230"/>
                <a:gd name="connsiteY6" fmla="*/ 195262 h 329405"/>
                <a:gd name="connsiteX7" fmla="*/ 801395 w 1763230"/>
                <a:gd name="connsiteY7" fmla="*/ 329405 h 329405"/>
                <a:gd name="connsiteX8" fmla="*/ 1672139 w 1763230"/>
                <a:gd name="connsiteY8" fmla="*/ 227806 h 329405"/>
                <a:gd name="connsiteX9" fmla="*/ 1743576 w 1763230"/>
                <a:gd name="connsiteY9" fmla="*/ 179387 h 329405"/>
                <a:gd name="connsiteX10" fmla="*/ 1751513 w 1763230"/>
                <a:gd name="connsiteY10" fmla="*/ 76200 h 329405"/>
                <a:gd name="connsiteX11" fmla="*/ 1614195 w 1763230"/>
                <a:gd name="connsiteY11" fmla="*/ 20637 h 329405"/>
                <a:gd name="connsiteX12" fmla="*/ 798220 w 1763230"/>
                <a:gd name="connsiteY12" fmla="*/ 125412 h 329405"/>
                <a:gd name="connsiteX13" fmla="*/ 244976 w 1763230"/>
                <a:gd name="connsiteY13" fmla="*/ 79375 h 329405"/>
                <a:gd name="connsiteX0" fmla="*/ 149726 w 1763230"/>
                <a:gd name="connsiteY0" fmla="*/ 11413 h 342406"/>
                <a:gd name="connsiteX1" fmla="*/ 47333 w 1763230"/>
                <a:gd name="connsiteY1" fmla="*/ 13001 h 342406"/>
                <a:gd name="connsiteX2" fmla="*/ 1295 w 1763230"/>
                <a:gd name="connsiteY2" fmla="*/ 182863 h 342406"/>
                <a:gd name="connsiteX3" fmla="*/ 13995 w 1763230"/>
                <a:gd name="connsiteY3" fmla="*/ 192388 h 342406"/>
                <a:gd name="connsiteX4" fmla="*/ 45745 w 1763230"/>
                <a:gd name="connsiteY4" fmla="*/ 208263 h 342406"/>
                <a:gd name="connsiteX5" fmla="*/ 61620 w 1763230"/>
                <a:gd name="connsiteY5" fmla="*/ 211438 h 342406"/>
                <a:gd name="connsiteX6" fmla="*/ 121945 w 1763230"/>
                <a:gd name="connsiteY6" fmla="*/ 208263 h 342406"/>
                <a:gd name="connsiteX7" fmla="*/ 801395 w 1763230"/>
                <a:gd name="connsiteY7" fmla="*/ 342406 h 342406"/>
                <a:gd name="connsiteX8" fmla="*/ 1672139 w 1763230"/>
                <a:gd name="connsiteY8" fmla="*/ 240807 h 342406"/>
                <a:gd name="connsiteX9" fmla="*/ 1743576 w 1763230"/>
                <a:gd name="connsiteY9" fmla="*/ 192388 h 342406"/>
                <a:gd name="connsiteX10" fmla="*/ 1751513 w 1763230"/>
                <a:gd name="connsiteY10" fmla="*/ 89201 h 342406"/>
                <a:gd name="connsiteX11" fmla="*/ 1614195 w 1763230"/>
                <a:gd name="connsiteY11" fmla="*/ 33638 h 342406"/>
                <a:gd name="connsiteX12" fmla="*/ 798220 w 1763230"/>
                <a:gd name="connsiteY12" fmla="*/ 138413 h 342406"/>
                <a:gd name="connsiteX13" fmla="*/ 149726 w 1763230"/>
                <a:gd name="connsiteY13" fmla="*/ 11413 h 342406"/>
                <a:gd name="connsiteX0" fmla="*/ 147345 w 1763230"/>
                <a:gd name="connsiteY0" fmla="*/ 16340 h 340190"/>
                <a:gd name="connsiteX1" fmla="*/ 47333 w 1763230"/>
                <a:gd name="connsiteY1" fmla="*/ 10785 h 340190"/>
                <a:gd name="connsiteX2" fmla="*/ 1295 w 1763230"/>
                <a:gd name="connsiteY2" fmla="*/ 180647 h 340190"/>
                <a:gd name="connsiteX3" fmla="*/ 13995 w 1763230"/>
                <a:gd name="connsiteY3" fmla="*/ 190172 h 340190"/>
                <a:gd name="connsiteX4" fmla="*/ 45745 w 1763230"/>
                <a:gd name="connsiteY4" fmla="*/ 206047 h 340190"/>
                <a:gd name="connsiteX5" fmla="*/ 61620 w 1763230"/>
                <a:gd name="connsiteY5" fmla="*/ 209222 h 340190"/>
                <a:gd name="connsiteX6" fmla="*/ 121945 w 1763230"/>
                <a:gd name="connsiteY6" fmla="*/ 206047 h 340190"/>
                <a:gd name="connsiteX7" fmla="*/ 801395 w 1763230"/>
                <a:gd name="connsiteY7" fmla="*/ 340190 h 340190"/>
                <a:gd name="connsiteX8" fmla="*/ 1672139 w 1763230"/>
                <a:gd name="connsiteY8" fmla="*/ 238591 h 340190"/>
                <a:gd name="connsiteX9" fmla="*/ 1743576 w 1763230"/>
                <a:gd name="connsiteY9" fmla="*/ 190172 h 340190"/>
                <a:gd name="connsiteX10" fmla="*/ 1751513 w 1763230"/>
                <a:gd name="connsiteY10" fmla="*/ 86985 h 340190"/>
                <a:gd name="connsiteX11" fmla="*/ 1614195 w 1763230"/>
                <a:gd name="connsiteY11" fmla="*/ 31422 h 340190"/>
                <a:gd name="connsiteX12" fmla="*/ 798220 w 1763230"/>
                <a:gd name="connsiteY12" fmla="*/ 136197 h 340190"/>
                <a:gd name="connsiteX13" fmla="*/ 147345 w 1763230"/>
                <a:gd name="connsiteY13" fmla="*/ 16340 h 340190"/>
                <a:gd name="connsiteX0" fmla="*/ 147345 w 1763230"/>
                <a:gd name="connsiteY0" fmla="*/ 22196 h 346046"/>
                <a:gd name="connsiteX1" fmla="*/ 47333 w 1763230"/>
                <a:gd name="connsiteY1" fmla="*/ 16641 h 346046"/>
                <a:gd name="connsiteX2" fmla="*/ 1295 w 1763230"/>
                <a:gd name="connsiteY2" fmla="*/ 186503 h 346046"/>
                <a:gd name="connsiteX3" fmla="*/ 13995 w 1763230"/>
                <a:gd name="connsiteY3" fmla="*/ 196028 h 346046"/>
                <a:gd name="connsiteX4" fmla="*/ 45745 w 1763230"/>
                <a:gd name="connsiteY4" fmla="*/ 211903 h 346046"/>
                <a:gd name="connsiteX5" fmla="*/ 61620 w 1763230"/>
                <a:gd name="connsiteY5" fmla="*/ 215078 h 346046"/>
                <a:gd name="connsiteX6" fmla="*/ 121945 w 1763230"/>
                <a:gd name="connsiteY6" fmla="*/ 211903 h 346046"/>
                <a:gd name="connsiteX7" fmla="*/ 801395 w 1763230"/>
                <a:gd name="connsiteY7" fmla="*/ 346046 h 346046"/>
                <a:gd name="connsiteX8" fmla="*/ 1672139 w 1763230"/>
                <a:gd name="connsiteY8" fmla="*/ 244447 h 346046"/>
                <a:gd name="connsiteX9" fmla="*/ 1743576 w 1763230"/>
                <a:gd name="connsiteY9" fmla="*/ 196028 h 346046"/>
                <a:gd name="connsiteX10" fmla="*/ 1751513 w 1763230"/>
                <a:gd name="connsiteY10" fmla="*/ 92841 h 346046"/>
                <a:gd name="connsiteX11" fmla="*/ 1614195 w 1763230"/>
                <a:gd name="connsiteY11" fmla="*/ 37278 h 346046"/>
                <a:gd name="connsiteX12" fmla="*/ 798220 w 1763230"/>
                <a:gd name="connsiteY12" fmla="*/ 142053 h 346046"/>
                <a:gd name="connsiteX13" fmla="*/ 147345 w 1763230"/>
                <a:gd name="connsiteY13" fmla="*/ 22196 h 346046"/>
                <a:gd name="connsiteX0" fmla="*/ 147345 w 1763230"/>
                <a:gd name="connsiteY0" fmla="*/ 22196 h 346046"/>
                <a:gd name="connsiteX1" fmla="*/ 47333 w 1763230"/>
                <a:gd name="connsiteY1" fmla="*/ 16641 h 346046"/>
                <a:gd name="connsiteX2" fmla="*/ 1295 w 1763230"/>
                <a:gd name="connsiteY2" fmla="*/ 186503 h 346046"/>
                <a:gd name="connsiteX3" fmla="*/ 13995 w 1763230"/>
                <a:gd name="connsiteY3" fmla="*/ 196028 h 346046"/>
                <a:gd name="connsiteX4" fmla="*/ 45745 w 1763230"/>
                <a:gd name="connsiteY4" fmla="*/ 211903 h 346046"/>
                <a:gd name="connsiteX5" fmla="*/ 61620 w 1763230"/>
                <a:gd name="connsiteY5" fmla="*/ 215078 h 346046"/>
                <a:gd name="connsiteX6" fmla="*/ 121945 w 1763230"/>
                <a:gd name="connsiteY6" fmla="*/ 211903 h 346046"/>
                <a:gd name="connsiteX7" fmla="*/ 801395 w 1763230"/>
                <a:gd name="connsiteY7" fmla="*/ 346046 h 346046"/>
                <a:gd name="connsiteX8" fmla="*/ 1672139 w 1763230"/>
                <a:gd name="connsiteY8" fmla="*/ 244447 h 346046"/>
                <a:gd name="connsiteX9" fmla="*/ 1743576 w 1763230"/>
                <a:gd name="connsiteY9" fmla="*/ 196028 h 346046"/>
                <a:gd name="connsiteX10" fmla="*/ 1751513 w 1763230"/>
                <a:gd name="connsiteY10" fmla="*/ 92841 h 346046"/>
                <a:gd name="connsiteX11" fmla="*/ 1614195 w 1763230"/>
                <a:gd name="connsiteY11" fmla="*/ 37278 h 346046"/>
                <a:gd name="connsiteX12" fmla="*/ 798220 w 1763230"/>
                <a:gd name="connsiteY12" fmla="*/ 142053 h 346046"/>
                <a:gd name="connsiteX13" fmla="*/ 147345 w 1763230"/>
                <a:gd name="connsiteY13" fmla="*/ 22196 h 346046"/>
                <a:gd name="connsiteX0" fmla="*/ 147345 w 1763230"/>
                <a:gd name="connsiteY0" fmla="*/ 16422 h 340272"/>
                <a:gd name="connsiteX1" fmla="*/ 47333 w 1763230"/>
                <a:gd name="connsiteY1" fmla="*/ 10867 h 340272"/>
                <a:gd name="connsiteX2" fmla="*/ 1295 w 1763230"/>
                <a:gd name="connsiteY2" fmla="*/ 180729 h 340272"/>
                <a:gd name="connsiteX3" fmla="*/ 13995 w 1763230"/>
                <a:gd name="connsiteY3" fmla="*/ 190254 h 340272"/>
                <a:gd name="connsiteX4" fmla="*/ 45745 w 1763230"/>
                <a:gd name="connsiteY4" fmla="*/ 206129 h 340272"/>
                <a:gd name="connsiteX5" fmla="*/ 61620 w 1763230"/>
                <a:gd name="connsiteY5" fmla="*/ 209304 h 340272"/>
                <a:gd name="connsiteX6" fmla="*/ 121945 w 1763230"/>
                <a:gd name="connsiteY6" fmla="*/ 206129 h 340272"/>
                <a:gd name="connsiteX7" fmla="*/ 801395 w 1763230"/>
                <a:gd name="connsiteY7" fmla="*/ 340272 h 340272"/>
                <a:gd name="connsiteX8" fmla="*/ 1672139 w 1763230"/>
                <a:gd name="connsiteY8" fmla="*/ 238673 h 340272"/>
                <a:gd name="connsiteX9" fmla="*/ 1743576 w 1763230"/>
                <a:gd name="connsiteY9" fmla="*/ 190254 h 340272"/>
                <a:gd name="connsiteX10" fmla="*/ 1751513 w 1763230"/>
                <a:gd name="connsiteY10" fmla="*/ 87067 h 340272"/>
                <a:gd name="connsiteX11" fmla="*/ 1614195 w 1763230"/>
                <a:gd name="connsiteY11" fmla="*/ 31504 h 340272"/>
                <a:gd name="connsiteX12" fmla="*/ 798220 w 1763230"/>
                <a:gd name="connsiteY12" fmla="*/ 136279 h 340272"/>
                <a:gd name="connsiteX13" fmla="*/ 147345 w 1763230"/>
                <a:gd name="connsiteY13" fmla="*/ 16422 h 340272"/>
                <a:gd name="connsiteX0" fmla="*/ 147345 w 1763230"/>
                <a:gd name="connsiteY0" fmla="*/ 17307 h 341157"/>
                <a:gd name="connsiteX1" fmla="*/ 47333 w 1763230"/>
                <a:gd name="connsiteY1" fmla="*/ 11752 h 341157"/>
                <a:gd name="connsiteX2" fmla="*/ 1295 w 1763230"/>
                <a:gd name="connsiteY2" fmla="*/ 181614 h 341157"/>
                <a:gd name="connsiteX3" fmla="*/ 13995 w 1763230"/>
                <a:gd name="connsiteY3" fmla="*/ 191139 h 341157"/>
                <a:gd name="connsiteX4" fmla="*/ 45745 w 1763230"/>
                <a:gd name="connsiteY4" fmla="*/ 207014 h 341157"/>
                <a:gd name="connsiteX5" fmla="*/ 61620 w 1763230"/>
                <a:gd name="connsiteY5" fmla="*/ 210189 h 341157"/>
                <a:gd name="connsiteX6" fmla="*/ 121945 w 1763230"/>
                <a:gd name="connsiteY6" fmla="*/ 207014 h 341157"/>
                <a:gd name="connsiteX7" fmla="*/ 801395 w 1763230"/>
                <a:gd name="connsiteY7" fmla="*/ 341157 h 341157"/>
                <a:gd name="connsiteX8" fmla="*/ 1672139 w 1763230"/>
                <a:gd name="connsiteY8" fmla="*/ 239558 h 341157"/>
                <a:gd name="connsiteX9" fmla="*/ 1743576 w 1763230"/>
                <a:gd name="connsiteY9" fmla="*/ 191139 h 341157"/>
                <a:gd name="connsiteX10" fmla="*/ 1751513 w 1763230"/>
                <a:gd name="connsiteY10" fmla="*/ 87952 h 341157"/>
                <a:gd name="connsiteX11" fmla="*/ 1614195 w 1763230"/>
                <a:gd name="connsiteY11" fmla="*/ 32389 h 341157"/>
                <a:gd name="connsiteX12" fmla="*/ 798220 w 1763230"/>
                <a:gd name="connsiteY12" fmla="*/ 137164 h 341157"/>
                <a:gd name="connsiteX13" fmla="*/ 147345 w 1763230"/>
                <a:gd name="connsiteY13" fmla="*/ 17307 h 341157"/>
                <a:gd name="connsiteX0" fmla="*/ 146140 w 1762025"/>
                <a:gd name="connsiteY0" fmla="*/ 17307 h 341157"/>
                <a:gd name="connsiteX1" fmla="*/ 46128 w 1762025"/>
                <a:gd name="connsiteY1" fmla="*/ 11752 h 341157"/>
                <a:gd name="connsiteX2" fmla="*/ 90 w 1762025"/>
                <a:gd name="connsiteY2" fmla="*/ 181614 h 341157"/>
                <a:gd name="connsiteX3" fmla="*/ 34222 w 1762025"/>
                <a:gd name="connsiteY3" fmla="*/ 274483 h 341157"/>
                <a:gd name="connsiteX4" fmla="*/ 44540 w 1762025"/>
                <a:gd name="connsiteY4" fmla="*/ 207014 h 341157"/>
                <a:gd name="connsiteX5" fmla="*/ 60415 w 1762025"/>
                <a:gd name="connsiteY5" fmla="*/ 210189 h 341157"/>
                <a:gd name="connsiteX6" fmla="*/ 120740 w 1762025"/>
                <a:gd name="connsiteY6" fmla="*/ 207014 h 341157"/>
                <a:gd name="connsiteX7" fmla="*/ 800190 w 1762025"/>
                <a:gd name="connsiteY7" fmla="*/ 341157 h 341157"/>
                <a:gd name="connsiteX8" fmla="*/ 1670934 w 1762025"/>
                <a:gd name="connsiteY8" fmla="*/ 239558 h 341157"/>
                <a:gd name="connsiteX9" fmla="*/ 1742371 w 1762025"/>
                <a:gd name="connsiteY9" fmla="*/ 191139 h 341157"/>
                <a:gd name="connsiteX10" fmla="*/ 1750308 w 1762025"/>
                <a:gd name="connsiteY10" fmla="*/ 87952 h 341157"/>
                <a:gd name="connsiteX11" fmla="*/ 1612990 w 1762025"/>
                <a:gd name="connsiteY11" fmla="*/ 32389 h 341157"/>
                <a:gd name="connsiteX12" fmla="*/ 797015 w 1762025"/>
                <a:gd name="connsiteY12" fmla="*/ 137164 h 341157"/>
                <a:gd name="connsiteX13" fmla="*/ 146140 w 1762025"/>
                <a:gd name="connsiteY13" fmla="*/ 17307 h 341157"/>
                <a:gd name="connsiteX0" fmla="*/ 153275 w 1769160"/>
                <a:gd name="connsiteY0" fmla="*/ 16423 h 340273"/>
                <a:gd name="connsiteX1" fmla="*/ 53263 w 1769160"/>
                <a:gd name="connsiteY1" fmla="*/ 10868 h 340273"/>
                <a:gd name="connsiteX2" fmla="*/ 81 w 1769160"/>
                <a:gd name="connsiteY2" fmla="*/ 95005 h 340273"/>
                <a:gd name="connsiteX3" fmla="*/ 41357 w 1769160"/>
                <a:gd name="connsiteY3" fmla="*/ 273599 h 340273"/>
                <a:gd name="connsiteX4" fmla="*/ 51675 w 1769160"/>
                <a:gd name="connsiteY4" fmla="*/ 206130 h 340273"/>
                <a:gd name="connsiteX5" fmla="*/ 67550 w 1769160"/>
                <a:gd name="connsiteY5" fmla="*/ 209305 h 340273"/>
                <a:gd name="connsiteX6" fmla="*/ 127875 w 1769160"/>
                <a:gd name="connsiteY6" fmla="*/ 206130 h 340273"/>
                <a:gd name="connsiteX7" fmla="*/ 807325 w 1769160"/>
                <a:gd name="connsiteY7" fmla="*/ 340273 h 340273"/>
                <a:gd name="connsiteX8" fmla="*/ 1678069 w 1769160"/>
                <a:gd name="connsiteY8" fmla="*/ 238674 h 340273"/>
                <a:gd name="connsiteX9" fmla="*/ 1749506 w 1769160"/>
                <a:gd name="connsiteY9" fmla="*/ 190255 h 340273"/>
                <a:gd name="connsiteX10" fmla="*/ 1757443 w 1769160"/>
                <a:gd name="connsiteY10" fmla="*/ 87068 h 340273"/>
                <a:gd name="connsiteX11" fmla="*/ 1620125 w 1769160"/>
                <a:gd name="connsiteY11" fmla="*/ 31505 h 340273"/>
                <a:gd name="connsiteX12" fmla="*/ 804150 w 1769160"/>
                <a:gd name="connsiteY12" fmla="*/ 136280 h 340273"/>
                <a:gd name="connsiteX13" fmla="*/ 153275 w 1769160"/>
                <a:gd name="connsiteY13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67471 w 1769081"/>
                <a:gd name="connsiteY4" fmla="*/ 209305 h 340273"/>
                <a:gd name="connsiteX5" fmla="*/ 127796 w 1769081"/>
                <a:gd name="connsiteY5" fmla="*/ 206130 h 340273"/>
                <a:gd name="connsiteX6" fmla="*/ 807246 w 1769081"/>
                <a:gd name="connsiteY6" fmla="*/ 340273 h 340273"/>
                <a:gd name="connsiteX7" fmla="*/ 1677990 w 1769081"/>
                <a:gd name="connsiteY7" fmla="*/ 238674 h 340273"/>
                <a:gd name="connsiteX8" fmla="*/ 1749427 w 1769081"/>
                <a:gd name="connsiteY8" fmla="*/ 190255 h 340273"/>
                <a:gd name="connsiteX9" fmla="*/ 1757364 w 1769081"/>
                <a:gd name="connsiteY9" fmla="*/ 87068 h 340273"/>
                <a:gd name="connsiteX10" fmla="*/ 1620046 w 1769081"/>
                <a:gd name="connsiteY10" fmla="*/ 31505 h 340273"/>
                <a:gd name="connsiteX11" fmla="*/ 804071 w 1769081"/>
                <a:gd name="connsiteY11" fmla="*/ 136280 h 340273"/>
                <a:gd name="connsiteX12" fmla="*/ 153196 w 1769081"/>
                <a:gd name="connsiteY12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27796 w 1769081"/>
                <a:gd name="connsiteY4" fmla="*/ 206130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27796 w 1769081"/>
                <a:gd name="connsiteY4" fmla="*/ 206130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27796 w 1769081"/>
                <a:gd name="connsiteY4" fmla="*/ 206130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27796 w 1769081"/>
                <a:gd name="connsiteY4" fmla="*/ 206130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300 w 1769185"/>
                <a:gd name="connsiteY0" fmla="*/ 16423 h 340273"/>
                <a:gd name="connsiteX1" fmla="*/ 53288 w 1769185"/>
                <a:gd name="connsiteY1" fmla="*/ 10868 h 340273"/>
                <a:gd name="connsiteX2" fmla="*/ 106 w 1769185"/>
                <a:gd name="connsiteY2" fmla="*/ 95005 h 340273"/>
                <a:gd name="connsiteX3" fmla="*/ 51700 w 1769185"/>
                <a:gd name="connsiteY3" fmla="*/ 206130 h 340273"/>
                <a:gd name="connsiteX4" fmla="*/ 127900 w 1769185"/>
                <a:gd name="connsiteY4" fmla="*/ 206130 h 340273"/>
                <a:gd name="connsiteX5" fmla="*/ 807350 w 1769185"/>
                <a:gd name="connsiteY5" fmla="*/ 340273 h 340273"/>
                <a:gd name="connsiteX6" fmla="*/ 1678094 w 1769185"/>
                <a:gd name="connsiteY6" fmla="*/ 238674 h 340273"/>
                <a:gd name="connsiteX7" fmla="*/ 1749531 w 1769185"/>
                <a:gd name="connsiteY7" fmla="*/ 190255 h 340273"/>
                <a:gd name="connsiteX8" fmla="*/ 1757468 w 1769185"/>
                <a:gd name="connsiteY8" fmla="*/ 87068 h 340273"/>
                <a:gd name="connsiteX9" fmla="*/ 1620150 w 1769185"/>
                <a:gd name="connsiteY9" fmla="*/ 31505 h 340273"/>
                <a:gd name="connsiteX10" fmla="*/ 804175 w 1769185"/>
                <a:gd name="connsiteY10" fmla="*/ 136280 h 340273"/>
                <a:gd name="connsiteX11" fmla="*/ 153300 w 1769185"/>
                <a:gd name="connsiteY11" fmla="*/ 16423 h 340273"/>
                <a:gd name="connsiteX0" fmla="*/ 153300 w 1769185"/>
                <a:gd name="connsiteY0" fmla="*/ 16423 h 340273"/>
                <a:gd name="connsiteX1" fmla="*/ 53288 w 1769185"/>
                <a:gd name="connsiteY1" fmla="*/ 10868 h 340273"/>
                <a:gd name="connsiteX2" fmla="*/ 106 w 1769185"/>
                <a:gd name="connsiteY2" fmla="*/ 95005 h 340273"/>
                <a:gd name="connsiteX3" fmla="*/ 51700 w 1769185"/>
                <a:gd name="connsiteY3" fmla="*/ 206130 h 340273"/>
                <a:gd name="connsiteX4" fmla="*/ 127900 w 1769185"/>
                <a:gd name="connsiteY4" fmla="*/ 206130 h 340273"/>
                <a:gd name="connsiteX5" fmla="*/ 807350 w 1769185"/>
                <a:gd name="connsiteY5" fmla="*/ 340273 h 340273"/>
                <a:gd name="connsiteX6" fmla="*/ 1678094 w 1769185"/>
                <a:gd name="connsiteY6" fmla="*/ 238674 h 340273"/>
                <a:gd name="connsiteX7" fmla="*/ 1749531 w 1769185"/>
                <a:gd name="connsiteY7" fmla="*/ 190255 h 340273"/>
                <a:gd name="connsiteX8" fmla="*/ 1757468 w 1769185"/>
                <a:gd name="connsiteY8" fmla="*/ 87068 h 340273"/>
                <a:gd name="connsiteX9" fmla="*/ 1620150 w 1769185"/>
                <a:gd name="connsiteY9" fmla="*/ 31505 h 340273"/>
                <a:gd name="connsiteX10" fmla="*/ 804175 w 1769185"/>
                <a:gd name="connsiteY10" fmla="*/ 136280 h 340273"/>
                <a:gd name="connsiteX11" fmla="*/ 153300 w 1769185"/>
                <a:gd name="connsiteY11" fmla="*/ 16423 h 340273"/>
                <a:gd name="connsiteX0" fmla="*/ 153300 w 1769185"/>
                <a:gd name="connsiteY0" fmla="*/ 16423 h 340273"/>
                <a:gd name="connsiteX1" fmla="*/ 53288 w 1769185"/>
                <a:gd name="connsiteY1" fmla="*/ 10868 h 340273"/>
                <a:gd name="connsiteX2" fmla="*/ 106 w 1769185"/>
                <a:gd name="connsiteY2" fmla="*/ 95005 h 340273"/>
                <a:gd name="connsiteX3" fmla="*/ 51700 w 1769185"/>
                <a:gd name="connsiteY3" fmla="*/ 206130 h 340273"/>
                <a:gd name="connsiteX4" fmla="*/ 127900 w 1769185"/>
                <a:gd name="connsiteY4" fmla="*/ 206130 h 340273"/>
                <a:gd name="connsiteX5" fmla="*/ 807350 w 1769185"/>
                <a:gd name="connsiteY5" fmla="*/ 340273 h 340273"/>
                <a:gd name="connsiteX6" fmla="*/ 1678094 w 1769185"/>
                <a:gd name="connsiteY6" fmla="*/ 238674 h 340273"/>
                <a:gd name="connsiteX7" fmla="*/ 1749531 w 1769185"/>
                <a:gd name="connsiteY7" fmla="*/ 190255 h 340273"/>
                <a:gd name="connsiteX8" fmla="*/ 1757468 w 1769185"/>
                <a:gd name="connsiteY8" fmla="*/ 87068 h 340273"/>
                <a:gd name="connsiteX9" fmla="*/ 1620150 w 1769185"/>
                <a:gd name="connsiteY9" fmla="*/ 31505 h 340273"/>
                <a:gd name="connsiteX10" fmla="*/ 804175 w 1769185"/>
                <a:gd name="connsiteY10" fmla="*/ 136280 h 340273"/>
                <a:gd name="connsiteX11" fmla="*/ 153300 w 1769185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42084 w 1769081"/>
                <a:gd name="connsiteY4" fmla="*/ 208511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42084 w 1769081"/>
                <a:gd name="connsiteY4" fmla="*/ 208511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42084 w 1769081"/>
                <a:gd name="connsiteY4" fmla="*/ 208511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206130 h 340273"/>
                <a:gd name="connsiteX4" fmla="*/ 142084 w 1769081"/>
                <a:gd name="connsiteY4" fmla="*/ 208511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196 w 1769081"/>
                <a:gd name="connsiteY0" fmla="*/ 16423 h 340273"/>
                <a:gd name="connsiteX1" fmla="*/ 53184 w 1769081"/>
                <a:gd name="connsiteY1" fmla="*/ 10868 h 340273"/>
                <a:gd name="connsiteX2" fmla="*/ 2 w 1769081"/>
                <a:gd name="connsiteY2" fmla="*/ 95005 h 340273"/>
                <a:gd name="connsiteX3" fmla="*/ 51596 w 1769081"/>
                <a:gd name="connsiteY3" fmla="*/ 198986 h 340273"/>
                <a:gd name="connsiteX4" fmla="*/ 142084 w 1769081"/>
                <a:gd name="connsiteY4" fmla="*/ 208511 h 340273"/>
                <a:gd name="connsiteX5" fmla="*/ 807246 w 1769081"/>
                <a:gd name="connsiteY5" fmla="*/ 340273 h 340273"/>
                <a:gd name="connsiteX6" fmla="*/ 1677990 w 1769081"/>
                <a:gd name="connsiteY6" fmla="*/ 238674 h 340273"/>
                <a:gd name="connsiteX7" fmla="*/ 1749427 w 1769081"/>
                <a:gd name="connsiteY7" fmla="*/ 190255 h 340273"/>
                <a:gd name="connsiteX8" fmla="*/ 1757364 w 1769081"/>
                <a:gd name="connsiteY8" fmla="*/ 87068 h 340273"/>
                <a:gd name="connsiteX9" fmla="*/ 1620046 w 1769081"/>
                <a:gd name="connsiteY9" fmla="*/ 31505 h 340273"/>
                <a:gd name="connsiteX10" fmla="*/ 804071 w 1769081"/>
                <a:gd name="connsiteY10" fmla="*/ 136280 h 340273"/>
                <a:gd name="connsiteX11" fmla="*/ 153196 w 1769081"/>
                <a:gd name="connsiteY11" fmla="*/ 16423 h 340273"/>
                <a:gd name="connsiteX0" fmla="*/ 153208 w 1769093"/>
                <a:gd name="connsiteY0" fmla="*/ 16423 h 340273"/>
                <a:gd name="connsiteX1" fmla="*/ 53196 w 1769093"/>
                <a:gd name="connsiteY1" fmla="*/ 10868 h 340273"/>
                <a:gd name="connsiteX2" fmla="*/ 14 w 1769093"/>
                <a:gd name="connsiteY2" fmla="*/ 95005 h 340273"/>
                <a:gd name="connsiteX3" fmla="*/ 49227 w 1769093"/>
                <a:gd name="connsiteY3" fmla="*/ 194223 h 340273"/>
                <a:gd name="connsiteX4" fmla="*/ 142096 w 1769093"/>
                <a:gd name="connsiteY4" fmla="*/ 208511 h 340273"/>
                <a:gd name="connsiteX5" fmla="*/ 807258 w 1769093"/>
                <a:gd name="connsiteY5" fmla="*/ 340273 h 340273"/>
                <a:gd name="connsiteX6" fmla="*/ 1678002 w 1769093"/>
                <a:gd name="connsiteY6" fmla="*/ 238674 h 340273"/>
                <a:gd name="connsiteX7" fmla="*/ 1749439 w 1769093"/>
                <a:gd name="connsiteY7" fmla="*/ 190255 h 340273"/>
                <a:gd name="connsiteX8" fmla="*/ 1757376 w 1769093"/>
                <a:gd name="connsiteY8" fmla="*/ 87068 h 340273"/>
                <a:gd name="connsiteX9" fmla="*/ 1620058 w 1769093"/>
                <a:gd name="connsiteY9" fmla="*/ 31505 h 340273"/>
                <a:gd name="connsiteX10" fmla="*/ 804083 w 1769093"/>
                <a:gd name="connsiteY10" fmla="*/ 136280 h 340273"/>
                <a:gd name="connsiteX11" fmla="*/ 153208 w 1769093"/>
                <a:gd name="connsiteY11" fmla="*/ 16423 h 340273"/>
                <a:gd name="connsiteX0" fmla="*/ 153455 w 1769340"/>
                <a:gd name="connsiteY0" fmla="*/ 16423 h 340273"/>
                <a:gd name="connsiteX1" fmla="*/ 53443 w 1769340"/>
                <a:gd name="connsiteY1" fmla="*/ 10868 h 340273"/>
                <a:gd name="connsiteX2" fmla="*/ 261 w 1769340"/>
                <a:gd name="connsiteY2" fmla="*/ 95005 h 340273"/>
                <a:gd name="connsiteX3" fmla="*/ 49474 w 1769340"/>
                <a:gd name="connsiteY3" fmla="*/ 194223 h 340273"/>
                <a:gd name="connsiteX4" fmla="*/ 142343 w 1769340"/>
                <a:gd name="connsiteY4" fmla="*/ 208511 h 340273"/>
                <a:gd name="connsiteX5" fmla="*/ 807505 w 1769340"/>
                <a:gd name="connsiteY5" fmla="*/ 340273 h 340273"/>
                <a:gd name="connsiteX6" fmla="*/ 1678249 w 1769340"/>
                <a:gd name="connsiteY6" fmla="*/ 238674 h 340273"/>
                <a:gd name="connsiteX7" fmla="*/ 1749686 w 1769340"/>
                <a:gd name="connsiteY7" fmla="*/ 190255 h 340273"/>
                <a:gd name="connsiteX8" fmla="*/ 1757623 w 1769340"/>
                <a:gd name="connsiteY8" fmla="*/ 87068 h 340273"/>
                <a:gd name="connsiteX9" fmla="*/ 1620305 w 1769340"/>
                <a:gd name="connsiteY9" fmla="*/ 31505 h 340273"/>
                <a:gd name="connsiteX10" fmla="*/ 804330 w 1769340"/>
                <a:gd name="connsiteY10" fmla="*/ 136280 h 340273"/>
                <a:gd name="connsiteX11" fmla="*/ 153455 w 1769340"/>
                <a:gd name="connsiteY11" fmla="*/ 16423 h 340273"/>
                <a:gd name="connsiteX0" fmla="*/ 153396 w 1769281"/>
                <a:gd name="connsiteY0" fmla="*/ 16423 h 340273"/>
                <a:gd name="connsiteX1" fmla="*/ 53384 w 1769281"/>
                <a:gd name="connsiteY1" fmla="*/ 10868 h 340273"/>
                <a:gd name="connsiteX2" fmla="*/ 202 w 1769281"/>
                <a:gd name="connsiteY2" fmla="*/ 95005 h 340273"/>
                <a:gd name="connsiteX3" fmla="*/ 49415 w 1769281"/>
                <a:gd name="connsiteY3" fmla="*/ 194223 h 340273"/>
                <a:gd name="connsiteX4" fmla="*/ 142284 w 1769281"/>
                <a:gd name="connsiteY4" fmla="*/ 208511 h 340273"/>
                <a:gd name="connsiteX5" fmla="*/ 807446 w 1769281"/>
                <a:gd name="connsiteY5" fmla="*/ 340273 h 340273"/>
                <a:gd name="connsiteX6" fmla="*/ 1678190 w 1769281"/>
                <a:gd name="connsiteY6" fmla="*/ 238674 h 340273"/>
                <a:gd name="connsiteX7" fmla="*/ 1749627 w 1769281"/>
                <a:gd name="connsiteY7" fmla="*/ 190255 h 340273"/>
                <a:gd name="connsiteX8" fmla="*/ 1757564 w 1769281"/>
                <a:gd name="connsiteY8" fmla="*/ 87068 h 340273"/>
                <a:gd name="connsiteX9" fmla="*/ 1620246 w 1769281"/>
                <a:gd name="connsiteY9" fmla="*/ 31505 h 340273"/>
                <a:gd name="connsiteX10" fmla="*/ 804271 w 1769281"/>
                <a:gd name="connsiteY10" fmla="*/ 136280 h 340273"/>
                <a:gd name="connsiteX11" fmla="*/ 153396 w 1769281"/>
                <a:gd name="connsiteY11" fmla="*/ 16423 h 340273"/>
                <a:gd name="connsiteX0" fmla="*/ 153396 w 1767210"/>
                <a:gd name="connsiteY0" fmla="*/ 16423 h 340273"/>
                <a:gd name="connsiteX1" fmla="*/ 53384 w 1767210"/>
                <a:gd name="connsiteY1" fmla="*/ 10868 h 340273"/>
                <a:gd name="connsiteX2" fmla="*/ 202 w 1767210"/>
                <a:gd name="connsiteY2" fmla="*/ 95005 h 340273"/>
                <a:gd name="connsiteX3" fmla="*/ 49415 w 1767210"/>
                <a:gd name="connsiteY3" fmla="*/ 194223 h 340273"/>
                <a:gd name="connsiteX4" fmla="*/ 142284 w 1767210"/>
                <a:gd name="connsiteY4" fmla="*/ 208511 h 340273"/>
                <a:gd name="connsiteX5" fmla="*/ 807446 w 1767210"/>
                <a:gd name="connsiteY5" fmla="*/ 340273 h 340273"/>
                <a:gd name="connsiteX6" fmla="*/ 1678190 w 1767210"/>
                <a:gd name="connsiteY6" fmla="*/ 238674 h 340273"/>
                <a:gd name="connsiteX7" fmla="*/ 1749627 w 1767210"/>
                <a:gd name="connsiteY7" fmla="*/ 190255 h 340273"/>
                <a:gd name="connsiteX8" fmla="*/ 1757564 w 1767210"/>
                <a:gd name="connsiteY8" fmla="*/ 87068 h 340273"/>
                <a:gd name="connsiteX9" fmla="*/ 1648821 w 1767210"/>
                <a:gd name="connsiteY9" fmla="*/ 31505 h 340273"/>
                <a:gd name="connsiteX10" fmla="*/ 804271 w 1767210"/>
                <a:gd name="connsiteY10" fmla="*/ 136280 h 340273"/>
                <a:gd name="connsiteX11" fmla="*/ 153396 w 1767210"/>
                <a:gd name="connsiteY11" fmla="*/ 16423 h 340273"/>
                <a:gd name="connsiteX0" fmla="*/ 153396 w 1767210"/>
                <a:gd name="connsiteY0" fmla="*/ 16423 h 340273"/>
                <a:gd name="connsiteX1" fmla="*/ 53384 w 1767210"/>
                <a:gd name="connsiteY1" fmla="*/ 10868 h 340273"/>
                <a:gd name="connsiteX2" fmla="*/ 202 w 1767210"/>
                <a:gd name="connsiteY2" fmla="*/ 95005 h 340273"/>
                <a:gd name="connsiteX3" fmla="*/ 49415 w 1767210"/>
                <a:gd name="connsiteY3" fmla="*/ 194223 h 340273"/>
                <a:gd name="connsiteX4" fmla="*/ 142284 w 1767210"/>
                <a:gd name="connsiteY4" fmla="*/ 208511 h 340273"/>
                <a:gd name="connsiteX5" fmla="*/ 807446 w 1767210"/>
                <a:gd name="connsiteY5" fmla="*/ 340273 h 340273"/>
                <a:gd name="connsiteX6" fmla="*/ 1678190 w 1767210"/>
                <a:gd name="connsiteY6" fmla="*/ 238674 h 340273"/>
                <a:gd name="connsiteX7" fmla="*/ 1749627 w 1767210"/>
                <a:gd name="connsiteY7" fmla="*/ 190255 h 340273"/>
                <a:gd name="connsiteX8" fmla="*/ 1757564 w 1767210"/>
                <a:gd name="connsiteY8" fmla="*/ 87068 h 340273"/>
                <a:gd name="connsiteX9" fmla="*/ 1648821 w 1767210"/>
                <a:gd name="connsiteY9" fmla="*/ 31505 h 340273"/>
                <a:gd name="connsiteX10" fmla="*/ 804271 w 1767210"/>
                <a:gd name="connsiteY10" fmla="*/ 136280 h 340273"/>
                <a:gd name="connsiteX11" fmla="*/ 153396 w 1767210"/>
                <a:gd name="connsiteY11" fmla="*/ 16423 h 340273"/>
                <a:gd name="connsiteX0" fmla="*/ 153396 w 1767210"/>
                <a:gd name="connsiteY0" fmla="*/ 16423 h 340273"/>
                <a:gd name="connsiteX1" fmla="*/ 53384 w 1767210"/>
                <a:gd name="connsiteY1" fmla="*/ 10868 h 340273"/>
                <a:gd name="connsiteX2" fmla="*/ 202 w 1767210"/>
                <a:gd name="connsiteY2" fmla="*/ 95005 h 340273"/>
                <a:gd name="connsiteX3" fmla="*/ 49415 w 1767210"/>
                <a:gd name="connsiteY3" fmla="*/ 194223 h 340273"/>
                <a:gd name="connsiteX4" fmla="*/ 142284 w 1767210"/>
                <a:gd name="connsiteY4" fmla="*/ 208511 h 340273"/>
                <a:gd name="connsiteX5" fmla="*/ 807446 w 1767210"/>
                <a:gd name="connsiteY5" fmla="*/ 340273 h 340273"/>
                <a:gd name="connsiteX6" fmla="*/ 1678190 w 1767210"/>
                <a:gd name="connsiteY6" fmla="*/ 238674 h 340273"/>
                <a:gd name="connsiteX7" fmla="*/ 1749627 w 1767210"/>
                <a:gd name="connsiteY7" fmla="*/ 190255 h 340273"/>
                <a:gd name="connsiteX8" fmla="*/ 1757564 w 1767210"/>
                <a:gd name="connsiteY8" fmla="*/ 87068 h 340273"/>
                <a:gd name="connsiteX9" fmla="*/ 1648821 w 1767210"/>
                <a:gd name="connsiteY9" fmla="*/ 31505 h 340273"/>
                <a:gd name="connsiteX10" fmla="*/ 804271 w 1767210"/>
                <a:gd name="connsiteY10" fmla="*/ 136280 h 340273"/>
                <a:gd name="connsiteX11" fmla="*/ 153396 w 1767210"/>
                <a:gd name="connsiteY11" fmla="*/ 16423 h 340273"/>
                <a:gd name="connsiteX0" fmla="*/ 153396 w 1767210"/>
                <a:gd name="connsiteY0" fmla="*/ 16423 h 340273"/>
                <a:gd name="connsiteX1" fmla="*/ 53384 w 1767210"/>
                <a:gd name="connsiteY1" fmla="*/ 10868 h 340273"/>
                <a:gd name="connsiteX2" fmla="*/ 202 w 1767210"/>
                <a:gd name="connsiteY2" fmla="*/ 95005 h 340273"/>
                <a:gd name="connsiteX3" fmla="*/ 49415 w 1767210"/>
                <a:gd name="connsiteY3" fmla="*/ 194223 h 340273"/>
                <a:gd name="connsiteX4" fmla="*/ 142284 w 1767210"/>
                <a:gd name="connsiteY4" fmla="*/ 208511 h 340273"/>
                <a:gd name="connsiteX5" fmla="*/ 807446 w 1767210"/>
                <a:gd name="connsiteY5" fmla="*/ 340273 h 340273"/>
                <a:gd name="connsiteX6" fmla="*/ 1678190 w 1767210"/>
                <a:gd name="connsiteY6" fmla="*/ 238674 h 340273"/>
                <a:gd name="connsiteX7" fmla="*/ 1749627 w 1767210"/>
                <a:gd name="connsiteY7" fmla="*/ 190255 h 340273"/>
                <a:gd name="connsiteX8" fmla="*/ 1757564 w 1767210"/>
                <a:gd name="connsiteY8" fmla="*/ 87068 h 340273"/>
                <a:gd name="connsiteX9" fmla="*/ 1648821 w 1767210"/>
                <a:gd name="connsiteY9" fmla="*/ 31505 h 340273"/>
                <a:gd name="connsiteX10" fmla="*/ 804271 w 1767210"/>
                <a:gd name="connsiteY10" fmla="*/ 136280 h 340273"/>
                <a:gd name="connsiteX11" fmla="*/ 153396 w 1767210"/>
                <a:gd name="connsiteY11" fmla="*/ 16423 h 34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210" h="340273">
                  <a:moveTo>
                    <a:pt x="153396" y="16423"/>
                  </a:moveTo>
                  <a:cubicBezTo>
                    <a:pt x="119265" y="-6860"/>
                    <a:pt x="78916" y="-2229"/>
                    <a:pt x="53384" y="10868"/>
                  </a:cubicBezTo>
                  <a:cubicBezTo>
                    <a:pt x="27852" y="23965"/>
                    <a:pt x="2386" y="59755"/>
                    <a:pt x="202" y="95005"/>
                  </a:cubicBezTo>
                  <a:cubicBezTo>
                    <a:pt x="-2431" y="137497"/>
                    <a:pt x="21102" y="183407"/>
                    <a:pt x="49415" y="194223"/>
                  </a:cubicBezTo>
                  <a:cubicBezTo>
                    <a:pt x="80239" y="205998"/>
                    <a:pt x="99686" y="217110"/>
                    <a:pt x="142284" y="208511"/>
                  </a:cubicBezTo>
                  <a:cubicBezTo>
                    <a:pt x="230655" y="224650"/>
                    <a:pt x="580963" y="295559"/>
                    <a:pt x="807446" y="340273"/>
                  </a:cubicBezTo>
                  <a:lnTo>
                    <a:pt x="1678190" y="238674"/>
                  </a:lnTo>
                  <a:cubicBezTo>
                    <a:pt x="1723434" y="224916"/>
                    <a:pt x="1736526" y="215590"/>
                    <a:pt x="1749627" y="190255"/>
                  </a:cubicBezTo>
                  <a:cubicBezTo>
                    <a:pt x="1767619" y="155462"/>
                    <a:pt x="1774365" y="113526"/>
                    <a:pt x="1757564" y="87068"/>
                  </a:cubicBezTo>
                  <a:cubicBezTo>
                    <a:pt x="1740763" y="60610"/>
                    <a:pt x="1722375" y="27272"/>
                    <a:pt x="1648821" y="31505"/>
                  </a:cubicBezTo>
                  <a:cubicBezTo>
                    <a:pt x="1364922" y="75955"/>
                    <a:pt x="1085788" y="101355"/>
                    <a:pt x="804271" y="136280"/>
                  </a:cubicBezTo>
                  <a:lnTo>
                    <a:pt x="153396" y="16423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C96FD85-C3F0-F52C-DB7E-9FDF5267013F}"/>
                </a:ext>
              </a:extLst>
            </p:cNvPr>
            <p:cNvSpPr/>
            <p:nvPr/>
          </p:nvSpPr>
          <p:spPr>
            <a:xfrm>
              <a:off x="674682" y="3826447"/>
              <a:ext cx="1468335" cy="238916"/>
            </a:xfrm>
            <a:custGeom>
              <a:avLst/>
              <a:gdLst>
                <a:gd name="connsiteX0" fmla="*/ 7683 w 1474651"/>
                <a:gd name="connsiteY0" fmla="*/ 0 h 241300"/>
                <a:gd name="connsiteX1" fmla="*/ 7683 w 1474651"/>
                <a:gd name="connsiteY1" fmla="*/ 0 h 241300"/>
                <a:gd name="connsiteX2" fmla="*/ 7683 w 1474651"/>
                <a:gd name="connsiteY2" fmla="*/ 114300 h 241300"/>
                <a:gd name="connsiteX3" fmla="*/ 17208 w 1474651"/>
                <a:gd name="connsiteY3" fmla="*/ 117475 h 241300"/>
                <a:gd name="connsiteX4" fmla="*/ 33083 w 1474651"/>
                <a:gd name="connsiteY4" fmla="*/ 130175 h 241300"/>
                <a:gd name="connsiteX5" fmla="*/ 617283 w 1474651"/>
                <a:gd name="connsiteY5" fmla="*/ 241300 h 241300"/>
                <a:gd name="connsiteX6" fmla="*/ 1455483 w 1474651"/>
                <a:gd name="connsiteY6" fmla="*/ 149225 h 241300"/>
                <a:gd name="connsiteX7" fmla="*/ 1455483 w 1474651"/>
                <a:gd name="connsiteY7" fmla="*/ 149225 h 241300"/>
                <a:gd name="connsiteX8" fmla="*/ 1465008 w 1474651"/>
                <a:gd name="connsiteY8" fmla="*/ 76200 h 241300"/>
                <a:gd name="connsiteX9" fmla="*/ 1471358 w 1474651"/>
                <a:gd name="connsiteY9" fmla="*/ 66675 h 241300"/>
                <a:gd name="connsiteX10" fmla="*/ 1465008 w 1474651"/>
                <a:gd name="connsiteY10" fmla="*/ 34925 h 241300"/>
                <a:gd name="connsiteX11" fmla="*/ 1452308 w 1474651"/>
                <a:gd name="connsiteY11" fmla="*/ 28575 h 241300"/>
                <a:gd name="connsiteX12" fmla="*/ 636333 w 1474651"/>
                <a:gd name="connsiteY12" fmla="*/ 133350 h 241300"/>
                <a:gd name="connsiteX13" fmla="*/ 7683 w 1474651"/>
                <a:gd name="connsiteY13" fmla="*/ 0 h 241300"/>
                <a:gd name="connsiteX0" fmla="*/ 7683 w 1474651"/>
                <a:gd name="connsiteY0" fmla="*/ 0 h 241300"/>
                <a:gd name="connsiteX1" fmla="*/ 7683 w 1474651"/>
                <a:gd name="connsiteY1" fmla="*/ 0 h 241300"/>
                <a:gd name="connsiteX2" fmla="*/ 7683 w 1474651"/>
                <a:gd name="connsiteY2" fmla="*/ 114300 h 241300"/>
                <a:gd name="connsiteX3" fmla="*/ 17208 w 1474651"/>
                <a:gd name="connsiteY3" fmla="*/ 117475 h 241300"/>
                <a:gd name="connsiteX4" fmla="*/ 617283 w 1474651"/>
                <a:gd name="connsiteY4" fmla="*/ 241300 h 241300"/>
                <a:gd name="connsiteX5" fmla="*/ 1455483 w 1474651"/>
                <a:gd name="connsiteY5" fmla="*/ 149225 h 241300"/>
                <a:gd name="connsiteX6" fmla="*/ 1455483 w 1474651"/>
                <a:gd name="connsiteY6" fmla="*/ 149225 h 241300"/>
                <a:gd name="connsiteX7" fmla="*/ 1465008 w 1474651"/>
                <a:gd name="connsiteY7" fmla="*/ 76200 h 241300"/>
                <a:gd name="connsiteX8" fmla="*/ 1471358 w 1474651"/>
                <a:gd name="connsiteY8" fmla="*/ 66675 h 241300"/>
                <a:gd name="connsiteX9" fmla="*/ 1465008 w 1474651"/>
                <a:gd name="connsiteY9" fmla="*/ 34925 h 241300"/>
                <a:gd name="connsiteX10" fmla="*/ 1452308 w 1474651"/>
                <a:gd name="connsiteY10" fmla="*/ 28575 h 241300"/>
                <a:gd name="connsiteX11" fmla="*/ 636333 w 1474651"/>
                <a:gd name="connsiteY11" fmla="*/ 133350 h 241300"/>
                <a:gd name="connsiteX12" fmla="*/ 7683 w 1474651"/>
                <a:gd name="connsiteY12" fmla="*/ 0 h 241300"/>
                <a:gd name="connsiteX0" fmla="*/ 47023 w 1513991"/>
                <a:gd name="connsiteY0" fmla="*/ 0 h 241300"/>
                <a:gd name="connsiteX1" fmla="*/ 47023 w 1513991"/>
                <a:gd name="connsiteY1" fmla="*/ 0 h 241300"/>
                <a:gd name="connsiteX2" fmla="*/ 47023 w 1513991"/>
                <a:gd name="connsiteY2" fmla="*/ 114300 h 241300"/>
                <a:gd name="connsiteX3" fmla="*/ 656623 w 1513991"/>
                <a:gd name="connsiteY3" fmla="*/ 241300 h 241300"/>
                <a:gd name="connsiteX4" fmla="*/ 1494823 w 1513991"/>
                <a:gd name="connsiteY4" fmla="*/ 149225 h 241300"/>
                <a:gd name="connsiteX5" fmla="*/ 1494823 w 1513991"/>
                <a:gd name="connsiteY5" fmla="*/ 149225 h 241300"/>
                <a:gd name="connsiteX6" fmla="*/ 1504348 w 1513991"/>
                <a:gd name="connsiteY6" fmla="*/ 76200 h 241300"/>
                <a:gd name="connsiteX7" fmla="*/ 1510698 w 1513991"/>
                <a:gd name="connsiteY7" fmla="*/ 66675 h 241300"/>
                <a:gd name="connsiteX8" fmla="*/ 1504348 w 1513991"/>
                <a:gd name="connsiteY8" fmla="*/ 34925 h 241300"/>
                <a:gd name="connsiteX9" fmla="*/ 1491648 w 1513991"/>
                <a:gd name="connsiteY9" fmla="*/ 28575 h 241300"/>
                <a:gd name="connsiteX10" fmla="*/ 675673 w 1513991"/>
                <a:gd name="connsiteY10" fmla="*/ 133350 h 241300"/>
                <a:gd name="connsiteX11" fmla="*/ 47023 w 1513991"/>
                <a:gd name="connsiteY11" fmla="*/ 0 h 241300"/>
                <a:gd name="connsiteX0" fmla="*/ 14005 w 1480973"/>
                <a:gd name="connsiteY0" fmla="*/ 0 h 241300"/>
                <a:gd name="connsiteX1" fmla="*/ 14005 w 1480973"/>
                <a:gd name="connsiteY1" fmla="*/ 0 h 241300"/>
                <a:gd name="connsiteX2" fmla="*/ 68774 w 1480973"/>
                <a:gd name="connsiteY2" fmla="*/ 128588 h 241300"/>
                <a:gd name="connsiteX3" fmla="*/ 623605 w 1480973"/>
                <a:gd name="connsiteY3" fmla="*/ 241300 h 241300"/>
                <a:gd name="connsiteX4" fmla="*/ 1461805 w 1480973"/>
                <a:gd name="connsiteY4" fmla="*/ 149225 h 241300"/>
                <a:gd name="connsiteX5" fmla="*/ 1461805 w 1480973"/>
                <a:gd name="connsiteY5" fmla="*/ 149225 h 241300"/>
                <a:gd name="connsiteX6" fmla="*/ 1471330 w 1480973"/>
                <a:gd name="connsiteY6" fmla="*/ 76200 h 241300"/>
                <a:gd name="connsiteX7" fmla="*/ 1477680 w 1480973"/>
                <a:gd name="connsiteY7" fmla="*/ 66675 h 241300"/>
                <a:gd name="connsiteX8" fmla="*/ 1471330 w 1480973"/>
                <a:gd name="connsiteY8" fmla="*/ 34925 h 241300"/>
                <a:gd name="connsiteX9" fmla="*/ 1458630 w 1480973"/>
                <a:gd name="connsiteY9" fmla="*/ 28575 h 241300"/>
                <a:gd name="connsiteX10" fmla="*/ 642655 w 1480973"/>
                <a:gd name="connsiteY10" fmla="*/ 133350 h 241300"/>
                <a:gd name="connsiteX11" fmla="*/ 14005 w 1480973"/>
                <a:gd name="connsiteY11" fmla="*/ 0 h 241300"/>
                <a:gd name="connsiteX0" fmla="*/ 61630 w 1480973"/>
                <a:gd name="connsiteY0" fmla="*/ 14287 h 241300"/>
                <a:gd name="connsiteX1" fmla="*/ 14005 w 1480973"/>
                <a:gd name="connsiteY1" fmla="*/ 0 h 241300"/>
                <a:gd name="connsiteX2" fmla="*/ 68774 w 1480973"/>
                <a:gd name="connsiteY2" fmla="*/ 128588 h 241300"/>
                <a:gd name="connsiteX3" fmla="*/ 623605 w 1480973"/>
                <a:gd name="connsiteY3" fmla="*/ 241300 h 241300"/>
                <a:gd name="connsiteX4" fmla="*/ 1461805 w 1480973"/>
                <a:gd name="connsiteY4" fmla="*/ 149225 h 241300"/>
                <a:gd name="connsiteX5" fmla="*/ 1461805 w 1480973"/>
                <a:gd name="connsiteY5" fmla="*/ 149225 h 241300"/>
                <a:gd name="connsiteX6" fmla="*/ 1471330 w 1480973"/>
                <a:gd name="connsiteY6" fmla="*/ 76200 h 241300"/>
                <a:gd name="connsiteX7" fmla="*/ 1477680 w 1480973"/>
                <a:gd name="connsiteY7" fmla="*/ 66675 h 241300"/>
                <a:gd name="connsiteX8" fmla="*/ 1471330 w 1480973"/>
                <a:gd name="connsiteY8" fmla="*/ 34925 h 241300"/>
                <a:gd name="connsiteX9" fmla="*/ 1458630 w 1480973"/>
                <a:gd name="connsiteY9" fmla="*/ 28575 h 241300"/>
                <a:gd name="connsiteX10" fmla="*/ 642655 w 1480973"/>
                <a:gd name="connsiteY10" fmla="*/ 133350 h 241300"/>
                <a:gd name="connsiteX11" fmla="*/ 61630 w 1480973"/>
                <a:gd name="connsiteY11" fmla="*/ 14287 h 241300"/>
                <a:gd name="connsiteX0" fmla="*/ 642655 w 1480973"/>
                <a:gd name="connsiteY0" fmla="*/ 133350 h 241300"/>
                <a:gd name="connsiteX1" fmla="*/ 14005 w 1480973"/>
                <a:gd name="connsiteY1" fmla="*/ 0 h 241300"/>
                <a:gd name="connsiteX2" fmla="*/ 68774 w 1480973"/>
                <a:gd name="connsiteY2" fmla="*/ 128588 h 241300"/>
                <a:gd name="connsiteX3" fmla="*/ 623605 w 1480973"/>
                <a:gd name="connsiteY3" fmla="*/ 241300 h 241300"/>
                <a:gd name="connsiteX4" fmla="*/ 1461805 w 1480973"/>
                <a:gd name="connsiteY4" fmla="*/ 149225 h 241300"/>
                <a:gd name="connsiteX5" fmla="*/ 1461805 w 1480973"/>
                <a:gd name="connsiteY5" fmla="*/ 149225 h 241300"/>
                <a:gd name="connsiteX6" fmla="*/ 1471330 w 1480973"/>
                <a:gd name="connsiteY6" fmla="*/ 76200 h 241300"/>
                <a:gd name="connsiteX7" fmla="*/ 1477680 w 1480973"/>
                <a:gd name="connsiteY7" fmla="*/ 66675 h 241300"/>
                <a:gd name="connsiteX8" fmla="*/ 1471330 w 1480973"/>
                <a:gd name="connsiteY8" fmla="*/ 34925 h 241300"/>
                <a:gd name="connsiteX9" fmla="*/ 1458630 w 1480973"/>
                <a:gd name="connsiteY9" fmla="*/ 28575 h 241300"/>
                <a:gd name="connsiteX10" fmla="*/ 642655 w 1480973"/>
                <a:gd name="connsiteY10" fmla="*/ 133350 h 241300"/>
                <a:gd name="connsiteX0" fmla="*/ 628522 w 1466840"/>
                <a:gd name="connsiteY0" fmla="*/ 128587 h 236537"/>
                <a:gd name="connsiteX1" fmla="*/ 26065 w 1466840"/>
                <a:gd name="connsiteY1" fmla="*/ 0 h 236537"/>
                <a:gd name="connsiteX2" fmla="*/ 54641 w 1466840"/>
                <a:gd name="connsiteY2" fmla="*/ 123825 h 236537"/>
                <a:gd name="connsiteX3" fmla="*/ 609472 w 1466840"/>
                <a:gd name="connsiteY3" fmla="*/ 236537 h 236537"/>
                <a:gd name="connsiteX4" fmla="*/ 1447672 w 1466840"/>
                <a:gd name="connsiteY4" fmla="*/ 144462 h 236537"/>
                <a:gd name="connsiteX5" fmla="*/ 1447672 w 1466840"/>
                <a:gd name="connsiteY5" fmla="*/ 144462 h 236537"/>
                <a:gd name="connsiteX6" fmla="*/ 1457197 w 1466840"/>
                <a:gd name="connsiteY6" fmla="*/ 71437 h 236537"/>
                <a:gd name="connsiteX7" fmla="*/ 1463547 w 1466840"/>
                <a:gd name="connsiteY7" fmla="*/ 61912 h 236537"/>
                <a:gd name="connsiteX8" fmla="*/ 1457197 w 1466840"/>
                <a:gd name="connsiteY8" fmla="*/ 30162 h 236537"/>
                <a:gd name="connsiteX9" fmla="*/ 1444497 w 1466840"/>
                <a:gd name="connsiteY9" fmla="*/ 23812 h 236537"/>
                <a:gd name="connsiteX10" fmla="*/ 628522 w 1466840"/>
                <a:gd name="connsiteY10" fmla="*/ 128587 h 236537"/>
                <a:gd name="connsiteX0" fmla="*/ 630852 w 1469170"/>
                <a:gd name="connsiteY0" fmla="*/ 128587 h 236537"/>
                <a:gd name="connsiteX1" fmla="*/ 28395 w 1469170"/>
                <a:gd name="connsiteY1" fmla="*/ 0 h 236537"/>
                <a:gd name="connsiteX2" fmla="*/ 56971 w 1469170"/>
                <a:gd name="connsiteY2" fmla="*/ 123825 h 236537"/>
                <a:gd name="connsiteX3" fmla="*/ 611802 w 1469170"/>
                <a:gd name="connsiteY3" fmla="*/ 236537 h 236537"/>
                <a:gd name="connsiteX4" fmla="*/ 1450002 w 1469170"/>
                <a:gd name="connsiteY4" fmla="*/ 144462 h 236537"/>
                <a:gd name="connsiteX5" fmla="*/ 1450002 w 1469170"/>
                <a:gd name="connsiteY5" fmla="*/ 144462 h 236537"/>
                <a:gd name="connsiteX6" fmla="*/ 1459527 w 1469170"/>
                <a:gd name="connsiteY6" fmla="*/ 71437 h 236537"/>
                <a:gd name="connsiteX7" fmla="*/ 1465877 w 1469170"/>
                <a:gd name="connsiteY7" fmla="*/ 61912 h 236537"/>
                <a:gd name="connsiteX8" fmla="*/ 1459527 w 1469170"/>
                <a:gd name="connsiteY8" fmla="*/ 30162 h 236537"/>
                <a:gd name="connsiteX9" fmla="*/ 1446827 w 1469170"/>
                <a:gd name="connsiteY9" fmla="*/ 23812 h 236537"/>
                <a:gd name="connsiteX10" fmla="*/ 630852 w 1469170"/>
                <a:gd name="connsiteY10" fmla="*/ 128587 h 236537"/>
                <a:gd name="connsiteX0" fmla="*/ 633598 w 1471916"/>
                <a:gd name="connsiteY0" fmla="*/ 128587 h 236537"/>
                <a:gd name="connsiteX1" fmla="*/ 31141 w 1471916"/>
                <a:gd name="connsiteY1" fmla="*/ 0 h 236537"/>
                <a:gd name="connsiteX2" fmla="*/ 59717 w 1471916"/>
                <a:gd name="connsiteY2" fmla="*/ 123825 h 236537"/>
                <a:gd name="connsiteX3" fmla="*/ 614548 w 1471916"/>
                <a:gd name="connsiteY3" fmla="*/ 236537 h 236537"/>
                <a:gd name="connsiteX4" fmla="*/ 1452748 w 1471916"/>
                <a:gd name="connsiteY4" fmla="*/ 144462 h 236537"/>
                <a:gd name="connsiteX5" fmla="*/ 1452748 w 1471916"/>
                <a:gd name="connsiteY5" fmla="*/ 144462 h 236537"/>
                <a:gd name="connsiteX6" fmla="*/ 1462273 w 1471916"/>
                <a:gd name="connsiteY6" fmla="*/ 71437 h 236537"/>
                <a:gd name="connsiteX7" fmla="*/ 1468623 w 1471916"/>
                <a:gd name="connsiteY7" fmla="*/ 61912 h 236537"/>
                <a:gd name="connsiteX8" fmla="*/ 1462273 w 1471916"/>
                <a:gd name="connsiteY8" fmla="*/ 30162 h 236537"/>
                <a:gd name="connsiteX9" fmla="*/ 1449573 w 1471916"/>
                <a:gd name="connsiteY9" fmla="*/ 23812 h 236537"/>
                <a:gd name="connsiteX10" fmla="*/ 633598 w 1471916"/>
                <a:gd name="connsiteY10" fmla="*/ 128587 h 236537"/>
                <a:gd name="connsiteX0" fmla="*/ 634780 w 1473098"/>
                <a:gd name="connsiteY0" fmla="*/ 128587 h 234155"/>
                <a:gd name="connsiteX1" fmla="*/ 32323 w 1473098"/>
                <a:gd name="connsiteY1" fmla="*/ 0 h 234155"/>
                <a:gd name="connsiteX2" fmla="*/ 60899 w 1473098"/>
                <a:gd name="connsiteY2" fmla="*/ 123825 h 234155"/>
                <a:gd name="connsiteX3" fmla="*/ 672880 w 1473098"/>
                <a:gd name="connsiteY3" fmla="*/ 234155 h 234155"/>
                <a:gd name="connsiteX4" fmla="*/ 1453930 w 1473098"/>
                <a:gd name="connsiteY4" fmla="*/ 144462 h 234155"/>
                <a:gd name="connsiteX5" fmla="*/ 1453930 w 1473098"/>
                <a:gd name="connsiteY5" fmla="*/ 144462 h 234155"/>
                <a:gd name="connsiteX6" fmla="*/ 1463455 w 1473098"/>
                <a:gd name="connsiteY6" fmla="*/ 71437 h 234155"/>
                <a:gd name="connsiteX7" fmla="*/ 1469805 w 1473098"/>
                <a:gd name="connsiteY7" fmla="*/ 61912 h 234155"/>
                <a:gd name="connsiteX8" fmla="*/ 1463455 w 1473098"/>
                <a:gd name="connsiteY8" fmla="*/ 30162 h 234155"/>
                <a:gd name="connsiteX9" fmla="*/ 1450755 w 1473098"/>
                <a:gd name="connsiteY9" fmla="*/ 23812 h 234155"/>
                <a:gd name="connsiteX10" fmla="*/ 634780 w 1473098"/>
                <a:gd name="connsiteY10" fmla="*/ 128587 h 234155"/>
                <a:gd name="connsiteX0" fmla="*/ 634780 w 1473098"/>
                <a:gd name="connsiteY0" fmla="*/ 128587 h 234155"/>
                <a:gd name="connsiteX1" fmla="*/ 32323 w 1473098"/>
                <a:gd name="connsiteY1" fmla="*/ 0 h 234155"/>
                <a:gd name="connsiteX2" fmla="*/ 60899 w 1473098"/>
                <a:gd name="connsiteY2" fmla="*/ 123825 h 234155"/>
                <a:gd name="connsiteX3" fmla="*/ 672880 w 1473098"/>
                <a:gd name="connsiteY3" fmla="*/ 234155 h 234155"/>
                <a:gd name="connsiteX4" fmla="*/ 1453930 w 1473098"/>
                <a:gd name="connsiteY4" fmla="*/ 144462 h 234155"/>
                <a:gd name="connsiteX5" fmla="*/ 1453930 w 1473098"/>
                <a:gd name="connsiteY5" fmla="*/ 144462 h 234155"/>
                <a:gd name="connsiteX6" fmla="*/ 1463455 w 1473098"/>
                <a:gd name="connsiteY6" fmla="*/ 71437 h 234155"/>
                <a:gd name="connsiteX7" fmla="*/ 1469805 w 1473098"/>
                <a:gd name="connsiteY7" fmla="*/ 61912 h 234155"/>
                <a:gd name="connsiteX8" fmla="*/ 1463455 w 1473098"/>
                <a:gd name="connsiteY8" fmla="*/ 30162 h 234155"/>
                <a:gd name="connsiteX9" fmla="*/ 1450755 w 1473098"/>
                <a:gd name="connsiteY9" fmla="*/ 23812 h 234155"/>
                <a:gd name="connsiteX10" fmla="*/ 634780 w 1473098"/>
                <a:gd name="connsiteY10" fmla="*/ 128587 h 234155"/>
                <a:gd name="connsiteX0" fmla="*/ 680024 w 1473098"/>
                <a:gd name="connsiteY0" fmla="*/ 128587 h 234155"/>
                <a:gd name="connsiteX1" fmla="*/ 32323 w 1473098"/>
                <a:gd name="connsiteY1" fmla="*/ 0 h 234155"/>
                <a:gd name="connsiteX2" fmla="*/ 60899 w 1473098"/>
                <a:gd name="connsiteY2" fmla="*/ 123825 h 234155"/>
                <a:gd name="connsiteX3" fmla="*/ 672880 w 1473098"/>
                <a:gd name="connsiteY3" fmla="*/ 234155 h 234155"/>
                <a:gd name="connsiteX4" fmla="*/ 1453930 w 1473098"/>
                <a:gd name="connsiteY4" fmla="*/ 144462 h 234155"/>
                <a:gd name="connsiteX5" fmla="*/ 1453930 w 1473098"/>
                <a:gd name="connsiteY5" fmla="*/ 144462 h 234155"/>
                <a:gd name="connsiteX6" fmla="*/ 1463455 w 1473098"/>
                <a:gd name="connsiteY6" fmla="*/ 71437 h 234155"/>
                <a:gd name="connsiteX7" fmla="*/ 1469805 w 1473098"/>
                <a:gd name="connsiteY7" fmla="*/ 61912 h 234155"/>
                <a:gd name="connsiteX8" fmla="*/ 1463455 w 1473098"/>
                <a:gd name="connsiteY8" fmla="*/ 30162 h 234155"/>
                <a:gd name="connsiteX9" fmla="*/ 1450755 w 1473098"/>
                <a:gd name="connsiteY9" fmla="*/ 23812 h 234155"/>
                <a:gd name="connsiteX10" fmla="*/ 680024 w 1473098"/>
                <a:gd name="connsiteY10" fmla="*/ 128587 h 234155"/>
                <a:gd name="connsiteX0" fmla="*/ 709888 w 1502962"/>
                <a:gd name="connsiteY0" fmla="*/ 130258 h 235826"/>
                <a:gd name="connsiteX1" fmla="*/ 62187 w 1502962"/>
                <a:gd name="connsiteY1" fmla="*/ 1671 h 235826"/>
                <a:gd name="connsiteX2" fmla="*/ 29049 w 1502962"/>
                <a:gd name="connsiteY2" fmla="*/ 61425 h 235826"/>
                <a:gd name="connsiteX3" fmla="*/ 90763 w 1502962"/>
                <a:gd name="connsiteY3" fmla="*/ 125496 h 235826"/>
                <a:gd name="connsiteX4" fmla="*/ 702744 w 1502962"/>
                <a:gd name="connsiteY4" fmla="*/ 235826 h 235826"/>
                <a:gd name="connsiteX5" fmla="*/ 1483794 w 1502962"/>
                <a:gd name="connsiteY5" fmla="*/ 146133 h 235826"/>
                <a:gd name="connsiteX6" fmla="*/ 1483794 w 1502962"/>
                <a:gd name="connsiteY6" fmla="*/ 146133 h 235826"/>
                <a:gd name="connsiteX7" fmla="*/ 1493319 w 1502962"/>
                <a:gd name="connsiteY7" fmla="*/ 73108 h 235826"/>
                <a:gd name="connsiteX8" fmla="*/ 1499669 w 1502962"/>
                <a:gd name="connsiteY8" fmla="*/ 63583 h 235826"/>
                <a:gd name="connsiteX9" fmla="*/ 1493319 w 1502962"/>
                <a:gd name="connsiteY9" fmla="*/ 31833 h 235826"/>
                <a:gd name="connsiteX10" fmla="*/ 1480619 w 1502962"/>
                <a:gd name="connsiteY10" fmla="*/ 25483 h 235826"/>
                <a:gd name="connsiteX11" fmla="*/ 709888 w 1502962"/>
                <a:gd name="connsiteY11" fmla="*/ 130258 h 235826"/>
                <a:gd name="connsiteX0" fmla="*/ 702553 w 1495627"/>
                <a:gd name="connsiteY0" fmla="*/ 130258 h 235826"/>
                <a:gd name="connsiteX1" fmla="*/ 54852 w 1495627"/>
                <a:gd name="connsiteY1" fmla="*/ 1671 h 235826"/>
                <a:gd name="connsiteX2" fmla="*/ 43145 w 1495627"/>
                <a:gd name="connsiteY2" fmla="*/ 61425 h 235826"/>
                <a:gd name="connsiteX3" fmla="*/ 83428 w 1495627"/>
                <a:gd name="connsiteY3" fmla="*/ 125496 h 235826"/>
                <a:gd name="connsiteX4" fmla="*/ 695409 w 1495627"/>
                <a:gd name="connsiteY4" fmla="*/ 235826 h 235826"/>
                <a:gd name="connsiteX5" fmla="*/ 1476459 w 1495627"/>
                <a:gd name="connsiteY5" fmla="*/ 146133 h 235826"/>
                <a:gd name="connsiteX6" fmla="*/ 1476459 w 1495627"/>
                <a:gd name="connsiteY6" fmla="*/ 146133 h 235826"/>
                <a:gd name="connsiteX7" fmla="*/ 1485984 w 1495627"/>
                <a:gd name="connsiteY7" fmla="*/ 73108 h 235826"/>
                <a:gd name="connsiteX8" fmla="*/ 1492334 w 1495627"/>
                <a:gd name="connsiteY8" fmla="*/ 63583 h 235826"/>
                <a:gd name="connsiteX9" fmla="*/ 1485984 w 1495627"/>
                <a:gd name="connsiteY9" fmla="*/ 31833 h 235826"/>
                <a:gd name="connsiteX10" fmla="*/ 1473284 w 1495627"/>
                <a:gd name="connsiteY10" fmla="*/ 25483 h 235826"/>
                <a:gd name="connsiteX11" fmla="*/ 702553 w 1495627"/>
                <a:gd name="connsiteY11" fmla="*/ 130258 h 235826"/>
                <a:gd name="connsiteX0" fmla="*/ 701839 w 1494913"/>
                <a:gd name="connsiteY0" fmla="*/ 130081 h 235649"/>
                <a:gd name="connsiteX1" fmla="*/ 54138 w 1494913"/>
                <a:gd name="connsiteY1" fmla="*/ 1494 h 235649"/>
                <a:gd name="connsiteX2" fmla="*/ 44812 w 1494913"/>
                <a:gd name="connsiteY2" fmla="*/ 68392 h 235649"/>
                <a:gd name="connsiteX3" fmla="*/ 82714 w 1494913"/>
                <a:gd name="connsiteY3" fmla="*/ 125319 h 235649"/>
                <a:gd name="connsiteX4" fmla="*/ 694695 w 1494913"/>
                <a:gd name="connsiteY4" fmla="*/ 235649 h 235649"/>
                <a:gd name="connsiteX5" fmla="*/ 1475745 w 1494913"/>
                <a:gd name="connsiteY5" fmla="*/ 145956 h 235649"/>
                <a:gd name="connsiteX6" fmla="*/ 1475745 w 1494913"/>
                <a:gd name="connsiteY6" fmla="*/ 145956 h 235649"/>
                <a:gd name="connsiteX7" fmla="*/ 1485270 w 1494913"/>
                <a:gd name="connsiteY7" fmla="*/ 72931 h 235649"/>
                <a:gd name="connsiteX8" fmla="*/ 1491620 w 1494913"/>
                <a:gd name="connsiteY8" fmla="*/ 63406 h 235649"/>
                <a:gd name="connsiteX9" fmla="*/ 1485270 w 1494913"/>
                <a:gd name="connsiteY9" fmla="*/ 31656 h 235649"/>
                <a:gd name="connsiteX10" fmla="*/ 1472570 w 1494913"/>
                <a:gd name="connsiteY10" fmla="*/ 25306 h 235649"/>
                <a:gd name="connsiteX11" fmla="*/ 701839 w 1494913"/>
                <a:gd name="connsiteY11" fmla="*/ 130081 h 235649"/>
                <a:gd name="connsiteX0" fmla="*/ 678020 w 1471094"/>
                <a:gd name="connsiteY0" fmla="*/ 128587 h 234155"/>
                <a:gd name="connsiteX1" fmla="*/ 30319 w 1471094"/>
                <a:gd name="connsiteY1" fmla="*/ 0 h 234155"/>
                <a:gd name="connsiteX2" fmla="*/ 20993 w 1471094"/>
                <a:gd name="connsiteY2" fmla="*/ 66898 h 234155"/>
                <a:gd name="connsiteX3" fmla="*/ 58895 w 1471094"/>
                <a:gd name="connsiteY3" fmla="*/ 123825 h 234155"/>
                <a:gd name="connsiteX4" fmla="*/ 670876 w 1471094"/>
                <a:gd name="connsiteY4" fmla="*/ 234155 h 234155"/>
                <a:gd name="connsiteX5" fmla="*/ 1451926 w 1471094"/>
                <a:gd name="connsiteY5" fmla="*/ 144462 h 234155"/>
                <a:gd name="connsiteX6" fmla="*/ 1451926 w 1471094"/>
                <a:gd name="connsiteY6" fmla="*/ 144462 h 234155"/>
                <a:gd name="connsiteX7" fmla="*/ 1461451 w 1471094"/>
                <a:gd name="connsiteY7" fmla="*/ 71437 h 234155"/>
                <a:gd name="connsiteX8" fmla="*/ 1467801 w 1471094"/>
                <a:gd name="connsiteY8" fmla="*/ 61912 h 234155"/>
                <a:gd name="connsiteX9" fmla="*/ 1461451 w 1471094"/>
                <a:gd name="connsiteY9" fmla="*/ 30162 h 234155"/>
                <a:gd name="connsiteX10" fmla="*/ 1448751 w 1471094"/>
                <a:gd name="connsiteY10" fmla="*/ 23812 h 234155"/>
                <a:gd name="connsiteX11" fmla="*/ 678020 w 1471094"/>
                <a:gd name="connsiteY11" fmla="*/ 128587 h 234155"/>
                <a:gd name="connsiteX0" fmla="*/ 661907 w 1454981"/>
                <a:gd name="connsiteY0" fmla="*/ 128587 h 234155"/>
                <a:gd name="connsiteX1" fmla="*/ 14206 w 1454981"/>
                <a:gd name="connsiteY1" fmla="*/ 0 h 234155"/>
                <a:gd name="connsiteX2" fmla="*/ 4880 w 1454981"/>
                <a:gd name="connsiteY2" fmla="*/ 66898 h 234155"/>
                <a:gd name="connsiteX3" fmla="*/ 42782 w 1454981"/>
                <a:gd name="connsiteY3" fmla="*/ 123825 h 234155"/>
                <a:gd name="connsiteX4" fmla="*/ 654763 w 1454981"/>
                <a:gd name="connsiteY4" fmla="*/ 234155 h 234155"/>
                <a:gd name="connsiteX5" fmla="*/ 1435813 w 1454981"/>
                <a:gd name="connsiteY5" fmla="*/ 144462 h 234155"/>
                <a:gd name="connsiteX6" fmla="*/ 1435813 w 1454981"/>
                <a:gd name="connsiteY6" fmla="*/ 144462 h 234155"/>
                <a:gd name="connsiteX7" fmla="*/ 1445338 w 1454981"/>
                <a:gd name="connsiteY7" fmla="*/ 71437 h 234155"/>
                <a:gd name="connsiteX8" fmla="*/ 1451688 w 1454981"/>
                <a:gd name="connsiteY8" fmla="*/ 61912 h 234155"/>
                <a:gd name="connsiteX9" fmla="*/ 1445338 w 1454981"/>
                <a:gd name="connsiteY9" fmla="*/ 30162 h 234155"/>
                <a:gd name="connsiteX10" fmla="*/ 1432638 w 1454981"/>
                <a:gd name="connsiteY10" fmla="*/ 23812 h 234155"/>
                <a:gd name="connsiteX11" fmla="*/ 661907 w 1454981"/>
                <a:gd name="connsiteY11" fmla="*/ 128587 h 234155"/>
                <a:gd name="connsiteX0" fmla="*/ 666674 w 1459748"/>
                <a:gd name="connsiteY0" fmla="*/ 128587 h 234155"/>
                <a:gd name="connsiteX1" fmla="*/ 18973 w 1459748"/>
                <a:gd name="connsiteY1" fmla="*/ 0 h 234155"/>
                <a:gd name="connsiteX2" fmla="*/ 9647 w 1459748"/>
                <a:gd name="connsiteY2" fmla="*/ 66898 h 234155"/>
                <a:gd name="connsiteX3" fmla="*/ 47549 w 1459748"/>
                <a:gd name="connsiteY3" fmla="*/ 123825 h 234155"/>
                <a:gd name="connsiteX4" fmla="*/ 659530 w 1459748"/>
                <a:gd name="connsiteY4" fmla="*/ 234155 h 234155"/>
                <a:gd name="connsiteX5" fmla="*/ 1440580 w 1459748"/>
                <a:gd name="connsiteY5" fmla="*/ 144462 h 234155"/>
                <a:gd name="connsiteX6" fmla="*/ 1440580 w 1459748"/>
                <a:gd name="connsiteY6" fmla="*/ 144462 h 234155"/>
                <a:gd name="connsiteX7" fmla="*/ 1450105 w 1459748"/>
                <a:gd name="connsiteY7" fmla="*/ 71437 h 234155"/>
                <a:gd name="connsiteX8" fmla="*/ 1456455 w 1459748"/>
                <a:gd name="connsiteY8" fmla="*/ 61912 h 234155"/>
                <a:gd name="connsiteX9" fmla="*/ 1450105 w 1459748"/>
                <a:gd name="connsiteY9" fmla="*/ 30162 h 234155"/>
                <a:gd name="connsiteX10" fmla="*/ 1437405 w 1459748"/>
                <a:gd name="connsiteY10" fmla="*/ 23812 h 234155"/>
                <a:gd name="connsiteX11" fmla="*/ 666674 w 1459748"/>
                <a:gd name="connsiteY11" fmla="*/ 128587 h 234155"/>
                <a:gd name="connsiteX0" fmla="*/ 706687 w 1499761"/>
                <a:gd name="connsiteY0" fmla="*/ 128587 h 234155"/>
                <a:gd name="connsiteX1" fmla="*/ 58986 w 1499761"/>
                <a:gd name="connsiteY1" fmla="*/ 0 h 234155"/>
                <a:gd name="connsiteX2" fmla="*/ 49660 w 1499761"/>
                <a:gd name="connsiteY2" fmla="*/ 66898 h 234155"/>
                <a:gd name="connsiteX3" fmla="*/ 699543 w 1499761"/>
                <a:gd name="connsiteY3" fmla="*/ 234155 h 234155"/>
                <a:gd name="connsiteX4" fmla="*/ 1480593 w 1499761"/>
                <a:gd name="connsiteY4" fmla="*/ 144462 h 234155"/>
                <a:gd name="connsiteX5" fmla="*/ 1480593 w 1499761"/>
                <a:gd name="connsiteY5" fmla="*/ 144462 h 234155"/>
                <a:gd name="connsiteX6" fmla="*/ 1490118 w 1499761"/>
                <a:gd name="connsiteY6" fmla="*/ 71437 h 234155"/>
                <a:gd name="connsiteX7" fmla="*/ 1496468 w 1499761"/>
                <a:gd name="connsiteY7" fmla="*/ 61912 h 234155"/>
                <a:gd name="connsiteX8" fmla="*/ 1490118 w 1499761"/>
                <a:gd name="connsiteY8" fmla="*/ 30162 h 234155"/>
                <a:gd name="connsiteX9" fmla="*/ 1477418 w 1499761"/>
                <a:gd name="connsiteY9" fmla="*/ 23812 h 234155"/>
                <a:gd name="connsiteX10" fmla="*/ 706687 w 1499761"/>
                <a:gd name="connsiteY10" fmla="*/ 128587 h 234155"/>
                <a:gd name="connsiteX0" fmla="*/ 706687 w 1499761"/>
                <a:gd name="connsiteY0" fmla="*/ 128587 h 234155"/>
                <a:gd name="connsiteX1" fmla="*/ 58986 w 1499761"/>
                <a:gd name="connsiteY1" fmla="*/ 0 h 234155"/>
                <a:gd name="connsiteX2" fmla="*/ 49660 w 1499761"/>
                <a:gd name="connsiteY2" fmla="*/ 66898 h 234155"/>
                <a:gd name="connsiteX3" fmla="*/ 113954 w 1499761"/>
                <a:gd name="connsiteY3" fmla="*/ 88329 h 234155"/>
                <a:gd name="connsiteX4" fmla="*/ 699543 w 1499761"/>
                <a:gd name="connsiteY4" fmla="*/ 234155 h 234155"/>
                <a:gd name="connsiteX5" fmla="*/ 1480593 w 1499761"/>
                <a:gd name="connsiteY5" fmla="*/ 144462 h 234155"/>
                <a:gd name="connsiteX6" fmla="*/ 1480593 w 1499761"/>
                <a:gd name="connsiteY6" fmla="*/ 144462 h 234155"/>
                <a:gd name="connsiteX7" fmla="*/ 1490118 w 1499761"/>
                <a:gd name="connsiteY7" fmla="*/ 71437 h 234155"/>
                <a:gd name="connsiteX8" fmla="*/ 1496468 w 1499761"/>
                <a:gd name="connsiteY8" fmla="*/ 61912 h 234155"/>
                <a:gd name="connsiteX9" fmla="*/ 1490118 w 1499761"/>
                <a:gd name="connsiteY9" fmla="*/ 30162 h 234155"/>
                <a:gd name="connsiteX10" fmla="*/ 1477418 w 1499761"/>
                <a:gd name="connsiteY10" fmla="*/ 23812 h 234155"/>
                <a:gd name="connsiteX11" fmla="*/ 706687 w 1499761"/>
                <a:gd name="connsiteY11" fmla="*/ 128587 h 234155"/>
                <a:gd name="connsiteX0" fmla="*/ 706687 w 1499761"/>
                <a:gd name="connsiteY0" fmla="*/ 128587 h 234155"/>
                <a:gd name="connsiteX1" fmla="*/ 58986 w 1499761"/>
                <a:gd name="connsiteY1" fmla="*/ 0 h 234155"/>
                <a:gd name="connsiteX2" fmla="*/ 49660 w 1499761"/>
                <a:gd name="connsiteY2" fmla="*/ 66898 h 234155"/>
                <a:gd name="connsiteX3" fmla="*/ 85379 w 1499761"/>
                <a:gd name="connsiteY3" fmla="*/ 126429 h 234155"/>
                <a:gd name="connsiteX4" fmla="*/ 699543 w 1499761"/>
                <a:gd name="connsiteY4" fmla="*/ 234155 h 234155"/>
                <a:gd name="connsiteX5" fmla="*/ 1480593 w 1499761"/>
                <a:gd name="connsiteY5" fmla="*/ 144462 h 234155"/>
                <a:gd name="connsiteX6" fmla="*/ 1480593 w 1499761"/>
                <a:gd name="connsiteY6" fmla="*/ 144462 h 234155"/>
                <a:gd name="connsiteX7" fmla="*/ 1490118 w 1499761"/>
                <a:gd name="connsiteY7" fmla="*/ 71437 h 234155"/>
                <a:gd name="connsiteX8" fmla="*/ 1496468 w 1499761"/>
                <a:gd name="connsiteY8" fmla="*/ 61912 h 234155"/>
                <a:gd name="connsiteX9" fmla="*/ 1490118 w 1499761"/>
                <a:gd name="connsiteY9" fmla="*/ 30162 h 234155"/>
                <a:gd name="connsiteX10" fmla="*/ 1477418 w 1499761"/>
                <a:gd name="connsiteY10" fmla="*/ 23812 h 234155"/>
                <a:gd name="connsiteX11" fmla="*/ 706687 w 1499761"/>
                <a:gd name="connsiteY11" fmla="*/ 128587 h 234155"/>
                <a:gd name="connsiteX0" fmla="*/ 706687 w 1499761"/>
                <a:gd name="connsiteY0" fmla="*/ 128587 h 234155"/>
                <a:gd name="connsiteX1" fmla="*/ 58986 w 1499761"/>
                <a:gd name="connsiteY1" fmla="*/ 0 h 234155"/>
                <a:gd name="connsiteX2" fmla="*/ 49660 w 1499761"/>
                <a:gd name="connsiteY2" fmla="*/ 66898 h 234155"/>
                <a:gd name="connsiteX3" fmla="*/ 85379 w 1499761"/>
                <a:gd name="connsiteY3" fmla="*/ 126429 h 234155"/>
                <a:gd name="connsiteX4" fmla="*/ 699543 w 1499761"/>
                <a:gd name="connsiteY4" fmla="*/ 234155 h 234155"/>
                <a:gd name="connsiteX5" fmla="*/ 1480593 w 1499761"/>
                <a:gd name="connsiteY5" fmla="*/ 144462 h 234155"/>
                <a:gd name="connsiteX6" fmla="*/ 1480593 w 1499761"/>
                <a:gd name="connsiteY6" fmla="*/ 144462 h 234155"/>
                <a:gd name="connsiteX7" fmla="*/ 1490118 w 1499761"/>
                <a:gd name="connsiteY7" fmla="*/ 71437 h 234155"/>
                <a:gd name="connsiteX8" fmla="*/ 1496468 w 1499761"/>
                <a:gd name="connsiteY8" fmla="*/ 61912 h 234155"/>
                <a:gd name="connsiteX9" fmla="*/ 1490118 w 1499761"/>
                <a:gd name="connsiteY9" fmla="*/ 30162 h 234155"/>
                <a:gd name="connsiteX10" fmla="*/ 1477418 w 1499761"/>
                <a:gd name="connsiteY10" fmla="*/ 23812 h 234155"/>
                <a:gd name="connsiteX11" fmla="*/ 706687 w 1499761"/>
                <a:gd name="connsiteY11" fmla="*/ 128587 h 234155"/>
                <a:gd name="connsiteX0" fmla="*/ 706687 w 1499761"/>
                <a:gd name="connsiteY0" fmla="*/ 128587 h 234155"/>
                <a:gd name="connsiteX1" fmla="*/ 58986 w 1499761"/>
                <a:gd name="connsiteY1" fmla="*/ 0 h 234155"/>
                <a:gd name="connsiteX2" fmla="*/ 49660 w 1499761"/>
                <a:gd name="connsiteY2" fmla="*/ 66898 h 234155"/>
                <a:gd name="connsiteX3" fmla="*/ 85379 w 1499761"/>
                <a:gd name="connsiteY3" fmla="*/ 126429 h 234155"/>
                <a:gd name="connsiteX4" fmla="*/ 699543 w 1499761"/>
                <a:gd name="connsiteY4" fmla="*/ 234155 h 234155"/>
                <a:gd name="connsiteX5" fmla="*/ 1480593 w 1499761"/>
                <a:gd name="connsiteY5" fmla="*/ 144462 h 234155"/>
                <a:gd name="connsiteX6" fmla="*/ 1480593 w 1499761"/>
                <a:gd name="connsiteY6" fmla="*/ 144462 h 234155"/>
                <a:gd name="connsiteX7" fmla="*/ 1490118 w 1499761"/>
                <a:gd name="connsiteY7" fmla="*/ 71437 h 234155"/>
                <a:gd name="connsiteX8" fmla="*/ 1496468 w 1499761"/>
                <a:gd name="connsiteY8" fmla="*/ 61912 h 234155"/>
                <a:gd name="connsiteX9" fmla="*/ 1490118 w 1499761"/>
                <a:gd name="connsiteY9" fmla="*/ 30162 h 234155"/>
                <a:gd name="connsiteX10" fmla="*/ 1477418 w 1499761"/>
                <a:gd name="connsiteY10" fmla="*/ 23812 h 234155"/>
                <a:gd name="connsiteX11" fmla="*/ 706687 w 1499761"/>
                <a:gd name="connsiteY11" fmla="*/ 128587 h 234155"/>
                <a:gd name="connsiteX0" fmla="*/ 707823 w 1500897"/>
                <a:gd name="connsiteY0" fmla="*/ 128587 h 234155"/>
                <a:gd name="connsiteX1" fmla="*/ 60122 w 1500897"/>
                <a:gd name="connsiteY1" fmla="*/ 0 h 234155"/>
                <a:gd name="connsiteX2" fmla="*/ 50796 w 1500897"/>
                <a:gd name="connsiteY2" fmla="*/ 66898 h 234155"/>
                <a:gd name="connsiteX3" fmla="*/ 86515 w 1500897"/>
                <a:gd name="connsiteY3" fmla="*/ 126429 h 234155"/>
                <a:gd name="connsiteX4" fmla="*/ 700679 w 1500897"/>
                <a:gd name="connsiteY4" fmla="*/ 234155 h 234155"/>
                <a:gd name="connsiteX5" fmla="*/ 1481729 w 1500897"/>
                <a:gd name="connsiteY5" fmla="*/ 144462 h 234155"/>
                <a:gd name="connsiteX6" fmla="*/ 1481729 w 1500897"/>
                <a:gd name="connsiteY6" fmla="*/ 144462 h 234155"/>
                <a:gd name="connsiteX7" fmla="*/ 1491254 w 1500897"/>
                <a:gd name="connsiteY7" fmla="*/ 71437 h 234155"/>
                <a:gd name="connsiteX8" fmla="*/ 1497604 w 1500897"/>
                <a:gd name="connsiteY8" fmla="*/ 61912 h 234155"/>
                <a:gd name="connsiteX9" fmla="*/ 1491254 w 1500897"/>
                <a:gd name="connsiteY9" fmla="*/ 30162 h 234155"/>
                <a:gd name="connsiteX10" fmla="*/ 1478554 w 1500897"/>
                <a:gd name="connsiteY10" fmla="*/ 23812 h 234155"/>
                <a:gd name="connsiteX11" fmla="*/ 707823 w 1500897"/>
                <a:gd name="connsiteY11" fmla="*/ 128587 h 234155"/>
                <a:gd name="connsiteX0" fmla="*/ 660458 w 1453532"/>
                <a:gd name="connsiteY0" fmla="*/ 128587 h 234155"/>
                <a:gd name="connsiteX1" fmla="*/ 12757 w 1453532"/>
                <a:gd name="connsiteY1" fmla="*/ 0 h 234155"/>
                <a:gd name="connsiteX2" fmla="*/ 3431 w 1453532"/>
                <a:gd name="connsiteY2" fmla="*/ 66898 h 234155"/>
                <a:gd name="connsiteX3" fmla="*/ 39150 w 1453532"/>
                <a:gd name="connsiteY3" fmla="*/ 126429 h 234155"/>
                <a:gd name="connsiteX4" fmla="*/ 653314 w 1453532"/>
                <a:gd name="connsiteY4" fmla="*/ 234155 h 234155"/>
                <a:gd name="connsiteX5" fmla="*/ 1434364 w 1453532"/>
                <a:gd name="connsiteY5" fmla="*/ 144462 h 234155"/>
                <a:gd name="connsiteX6" fmla="*/ 1434364 w 1453532"/>
                <a:gd name="connsiteY6" fmla="*/ 144462 h 234155"/>
                <a:gd name="connsiteX7" fmla="*/ 1443889 w 1453532"/>
                <a:gd name="connsiteY7" fmla="*/ 71437 h 234155"/>
                <a:gd name="connsiteX8" fmla="*/ 1450239 w 1453532"/>
                <a:gd name="connsiteY8" fmla="*/ 61912 h 234155"/>
                <a:gd name="connsiteX9" fmla="*/ 1443889 w 1453532"/>
                <a:gd name="connsiteY9" fmla="*/ 30162 h 234155"/>
                <a:gd name="connsiteX10" fmla="*/ 1431189 w 1453532"/>
                <a:gd name="connsiteY10" fmla="*/ 23812 h 234155"/>
                <a:gd name="connsiteX11" fmla="*/ 660458 w 1453532"/>
                <a:gd name="connsiteY11" fmla="*/ 128587 h 234155"/>
                <a:gd name="connsiteX0" fmla="*/ 660458 w 1453532"/>
                <a:gd name="connsiteY0" fmla="*/ 128587 h 234155"/>
                <a:gd name="connsiteX1" fmla="*/ 12757 w 1453532"/>
                <a:gd name="connsiteY1" fmla="*/ 0 h 234155"/>
                <a:gd name="connsiteX2" fmla="*/ 3431 w 1453532"/>
                <a:gd name="connsiteY2" fmla="*/ 66898 h 234155"/>
                <a:gd name="connsiteX3" fmla="*/ 39150 w 1453532"/>
                <a:gd name="connsiteY3" fmla="*/ 126429 h 234155"/>
                <a:gd name="connsiteX4" fmla="*/ 653314 w 1453532"/>
                <a:gd name="connsiteY4" fmla="*/ 234155 h 234155"/>
                <a:gd name="connsiteX5" fmla="*/ 1434364 w 1453532"/>
                <a:gd name="connsiteY5" fmla="*/ 144462 h 234155"/>
                <a:gd name="connsiteX6" fmla="*/ 1434364 w 1453532"/>
                <a:gd name="connsiteY6" fmla="*/ 144462 h 234155"/>
                <a:gd name="connsiteX7" fmla="*/ 1443889 w 1453532"/>
                <a:gd name="connsiteY7" fmla="*/ 71437 h 234155"/>
                <a:gd name="connsiteX8" fmla="*/ 1450239 w 1453532"/>
                <a:gd name="connsiteY8" fmla="*/ 61912 h 234155"/>
                <a:gd name="connsiteX9" fmla="*/ 1443889 w 1453532"/>
                <a:gd name="connsiteY9" fmla="*/ 30162 h 234155"/>
                <a:gd name="connsiteX10" fmla="*/ 1431189 w 1453532"/>
                <a:gd name="connsiteY10" fmla="*/ 23812 h 234155"/>
                <a:gd name="connsiteX11" fmla="*/ 660458 w 1453532"/>
                <a:gd name="connsiteY11" fmla="*/ 128587 h 234155"/>
                <a:gd name="connsiteX0" fmla="*/ 660458 w 1453532"/>
                <a:gd name="connsiteY0" fmla="*/ 128587 h 234155"/>
                <a:gd name="connsiteX1" fmla="*/ 12757 w 1453532"/>
                <a:gd name="connsiteY1" fmla="*/ 0 h 234155"/>
                <a:gd name="connsiteX2" fmla="*/ 3431 w 1453532"/>
                <a:gd name="connsiteY2" fmla="*/ 66898 h 234155"/>
                <a:gd name="connsiteX3" fmla="*/ 39150 w 1453532"/>
                <a:gd name="connsiteY3" fmla="*/ 126429 h 234155"/>
                <a:gd name="connsiteX4" fmla="*/ 653314 w 1453532"/>
                <a:gd name="connsiteY4" fmla="*/ 234155 h 234155"/>
                <a:gd name="connsiteX5" fmla="*/ 1434364 w 1453532"/>
                <a:gd name="connsiteY5" fmla="*/ 144462 h 234155"/>
                <a:gd name="connsiteX6" fmla="*/ 1434364 w 1453532"/>
                <a:gd name="connsiteY6" fmla="*/ 144462 h 234155"/>
                <a:gd name="connsiteX7" fmla="*/ 1443889 w 1453532"/>
                <a:gd name="connsiteY7" fmla="*/ 71437 h 234155"/>
                <a:gd name="connsiteX8" fmla="*/ 1450239 w 1453532"/>
                <a:gd name="connsiteY8" fmla="*/ 61912 h 234155"/>
                <a:gd name="connsiteX9" fmla="*/ 1443889 w 1453532"/>
                <a:gd name="connsiteY9" fmla="*/ 30162 h 234155"/>
                <a:gd name="connsiteX10" fmla="*/ 1431189 w 1453532"/>
                <a:gd name="connsiteY10" fmla="*/ 23812 h 234155"/>
                <a:gd name="connsiteX11" fmla="*/ 660458 w 1453532"/>
                <a:gd name="connsiteY11" fmla="*/ 128587 h 234155"/>
                <a:gd name="connsiteX0" fmla="*/ 660458 w 1453532"/>
                <a:gd name="connsiteY0" fmla="*/ 128587 h 238917"/>
                <a:gd name="connsiteX1" fmla="*/ 12757 w 1453532"/>
                <a:gd name="connsiteY1" fmla="*/ 0 h 238917"/>
                <a:gd name="connsiteX2" fmla="*/ 3431 w 1453532"/>
                <a:gd name="connsiteY2" fmla="*/ 66898 h 238917"/>
                <a:gd name="connsiteX3" fmla="*/ 39150 w 1453532"/>
                <a:gd name="connsiteY3" fmla="*/ 126429 h 238917"/>
                <a:gd name="connsiteX4" fmla="*/ 658076 w 1453532"/>
                <a:gd name="connsiteY4" fmla="*/ 238917 h 238917"/>
                <a:gd name="connsiteX5" fmla="*/ 1434364 w 1453532"/>
                <a:gd name="connsiteY5" fmla="*/ 144462 h 238917"/>
                <a:gd name="connsiteX6" fmla="*/ 1434364 w 1453532"/>
                <a:gd name="connsiteY6" fmla="*/ 144462 h 238917"/>
                <a:gd name="connsiteX7" fmla="*/ 1443889 w 1453532"/>
                <a:gd name="connsiteY7" fmla="*/ 71437 h 238917"/>
                <a:gd name="connsiteX8" fmla="*/ 1450239 w 1453532"/>
                <a:gd name="connsiteY8" fmla="*/ 61912 h 238917"/>
                <a:gd name="connsiteX9" fmla="*/ 1443889 w 1453532"/>
                <a:gd name="connsiteY9" fmla="*/ 30162 h 238917"/>
                <a:gd name="connsiteX10" fmla="*/ 1431189 w 1453532"/>
                <a:gd name="connsiteY10" fmla="*/ 23812 h 238917"/>
                <a:gd name="connsiteX11" fmla="*/ 660458 w 1453532"/>
                <a:gd name="connsiteY11" fmla="*/ 128587 h 238917"/>
                <a:gd name="connsiteX0" fmla="*/ 660458 w 1445285"/>
                <a:gd name="connsiteY0" fmla="*/ 128587 h 238917"/>
                <a:gd name="connsiteX1" fmla="*/ 12757 w 1445285"/>
                <a:gd name="connsiteY1" fmla="*/ 0 h 238917"/>
                <a:gd name="connsiteX2" fmla="*/ 3431 w 1445285"/>
                <a:gd name="connsiteY2" fmla="*/ 66898 h 238917"/>
                <a:gd name="connsiteX3" fmla="*/ 39150 w 1445285"/>
                <a:gd name="connsiteY3" fmla="*/ 126429 h 238917"/>
                <a:gd name="connsiteX4" fmla="*/ 658076 w 1445285"/>
                <a:gd name="connsiteY4" fmla="*/ 238917 h 238917"/>
                <a:gd name="connsiteX5" fmla="*/ 1434364 w 1445285"/>
                <a:gd name="connsiteY5" fmla="*/ 144462 h 238917"/>
                <a:gd name="connsiteX6" fmla="*/ 1434364 w 1445285"/>
                <a:gd name="connsiteY6" fmla="*/ 144462 h 238917"/>
                <a:gd name="connsiteX7" fmla="*/ 1443889 w 1445285"/>
                <a:gd name="connsiteY7" fmla="*/ 71437 h 238917"/>
                <a:gd name="connsiteX8" fmla="*/ 1443889 w 1445285"/>
                <a:gd name="connsiteY8" fmla="*/ 30162 h 238917"/>
                <a:gd name="connsiteX9" fmla="*/ 1431189 w 1445285"/>
                <a:gd name="connsiteY9" fmla="*/ 23812 h 238917"/>
                <a:gd name="connsiteX10" fmla="*/ 660458 w 1445285"/>
                <a:gd name="connsiteY10" fmla="*/ 128587 h 238917"/>
                <a:gd name="connsiteX0" fmla="*/ 660458 w 1492577"/>
                <a:gd name="connsiteY0" fmla="*/ 128587 h 238917"/>
                <a:gd name="connsiteX1" fmla="*/ 12757 w 1492577"/>
                <a:gd name="connsiteY1" fmla="*/ 0 h 238917"/>
                <a:gd name="connsiteX2" fmla="*/ 3431 w 1492577"/>
                <a:gd name="connsiteY2" fmla="*/ 66898 h 238917"/>
                <a:gd name="connsiteX3" fmla="*/ 39150 w 1492577"/>
                <a:gd name="connsiteY3" fmla="*/ 126429 h 238917"/>
                <a:gd name="connsiteX4" fmla="*/ 658076 w 1492577"/>
                <a:gd name="connsiteY4" fmla="*/ 238917 h 238917"/>
                <a:gd name="connsiteX5" fmla="*/ 1434364 w 1492577"/>
                <a:gd name="connsiteY5" fmla="*/ 144462 h 238917"/>
                <a:gd name="connsiteX6" fmla="*/ 1434364 w 1492577"/>
                <a:gd name="connsiteY6" fmla="*/ 144462 h 238917"/>
                <a:gd name="connsiteX7" fmla="*/ 1443889 w 1492577"/>
                <a:gd name="connsiteY7" fmla="*/ 71437 h 238917"/>
                <a:gd name="connsiteX8" fmla="*/ 1431189 w 1492577"/>
                <a:gd name="connsiteY8" fmla="*/ 23812 h 238917"/>
                <a:gd name="connsiteX9" fmla="*/ 660458 w 1492577"/>
                <a:gd name="connsiteY9" fmla="*/ 128587 h 238917"/>
                <a:gd name="connsiteX0" fmla="*/ 660458 w 1498622"/>
                <a:gd name="connsiteY0" fmla="*/ 128587 h 238917"/>
                <a:gd name="connsiteX1" fmla="*/ 12757 w 1498622"/>
                <a:gd name="connsiteY1" fmla="*/ 0 h 238917"/>
                <a:gd name="connsiteX2" fmla="*/ 3431 w 1498622"/>
                <a:gd name="connsiteY2" fmla="*/ 66898 h 238917"/>
                <a:gd name="connsiteX3" fmla="*/ 39150 w 1498622"/>
                <a:gd name="connsiteY3" fmla="*/ 126429 h 238917"/>
                <a:gd name="connsiteX4" fmla="*/ 658076 w 1498622"/>
                <a:gd name="connsiteY4" fmla="*/ 238917 h 238917"/>
                <a:gd name="connsiteX5" fmla="*/ 1434364 w 1498622"/>
                <a:gd name="connsiteY5" fmla="*/ 144462 h 238917"/>
                <a:gd name="connsiteX6" fmla="*/ 1434364 w 1498622"/>
                <a:gd name="connsiteY6" fmla="*/ 144462 h 238917"/>
                <a:gd name="connsiteX7" fmla="*/ 1462939 w 1498622"/>
                <a:gd name="connsiteY7" fmla="*/ 80962 h 238917"/>
                <a:gd name="connsiteX8" fmla="*/ 1431189 w 1498622"/>
                <a:gd name="connsiteY8" fmla="*/ 23812 h 238917"/>
                <a:gd name="connsiteX9" fmla="*/ 660458 w 1498622"/>
                <a:gd name="connsiteY9" fmla="*/ 128587 h 238917"/>
                <a:gd name="connsiteX0" fmla="*/ 660458 w 1499484"/>
                <a:gd name="connsiteY0" fmla="*/ 128587 h 238917"/>
                <a:gd name="connsiteX1" fmla="*/ 12757 w 1499484"/>
                <a:gd name="connsiteY1" fmla="*/ 0 h 238917"/>
                <a:gd name="connsiteX2" fmla="*/ 3431 w 1499484"/>
                <a:gd name="connsiteY2" fmla="*/ 66898 h 238917"/>
                <a:gd name="connsiteX3" fmla="*/ 39150 w 1499484"/>
                <a:gd name="connsiteY3" fmla="*/ 126429 h 238917"/>
                <a:gd name="connsiteX4" fmla="*/ 658076 w 1499484"/>
                <a:gd name="connsiteY4" fmla="*/ 238917 h 238917"/>
                <a:gd name="connsiteX5" fmla="*/ 1434364 w 1499484"/>
                <a:gd name="connsiteY5" fmla="*/ 144462 h 238917"/>
                <a:gd name="connsiteX6" fmla="*/ 1434364 w 1499484"/>
                <a:gd name="connsiteY6" fmla="*/ 144462 h 238917"/>
                <a:gd name="connsiteX7" fmla="*/ 1462939 w 1499484"/>
                <a:gd name="connsiteY7" fmla="*/ 80962 h 238917"/>
                <a:gd name="connsiteX8" fmla="*/ 1431189 w 1499484"/>
                <a:gd name="connsiteY8" fmla="*/ 23812 h 238917"/>
                <a:gd name="connsiteX9" fmla="*/ 660458 w 1499484"/>
                <a:gd name="connsiteY9" fmla="*/ 128587 h 238917"/>
                <a:gd name="connsiteX0" fmla="*/ 660458 w 1537845"/>
                <a:gd name="connsiteY0" fmla="*/ 141610 h 251940"/>
                <a:gd name="connsiteX1" fmla="*/ 12757 w 1537845"/>
                <a:gd name="connsiteY1" fmla="*/ 13023 h 251940"/>
                <a:gd name="connsiteX2" fmla="*/ 3431 w 1537845"/>
                <a:gd name="connsiteY2" fmla="*/ 79921 h 251940"/>
                <a:gd name="connsiteX3" fmla="*/ 39150 w 1537845"/>
                <a:gd name="connsiteY3" fmla="*/ 139452 h 251940"/>
                <a:gd name="connsiteX4" fmla="*/ 658076 w 1537845"/>
                <a:gd name="connsiteY4" fmla="*/ 251940 h 251940"/>
                <a:gd name="connsiteX5" fmla="*/ 1434364 w 1537845"/>
                <a:gd name="connsiteY5" fmla="*/ 157485 h 251940"/>
                <a:gd name="connsiteX6" fmla="*/ 1434364 w 1537845"/>
                <a:gd name="connsiteY6" fmla="*/ 157485 h 251940"/>
                <a:gd name="connsiteX7" fmla="*/ 1462939 w 1537845"/>
                <a:gd name="connsiteY7" fmla="*/ 93985 h 251940"/>
                <a:gd name="connsiteX8" fmla="*/ 1431189 w 1537845"/>
                <a:gd name="connsiteY8" fmla="*/ 36835 h 251940"/>
                <a:gd name="connsiteX9" fmla="*/ 660458 w 1537845"/>
                <a:gd name="connsiteY9" fmla="*/ 141610 h 251940"/>
                <a:gd name="connsiteX0" fmla="*/ 660458 w 1489229"/>
                <a:gd name="connsiteY0" fmla="*/ 128587 h 238917"/>
                <a:gd name="connsiteX1" fmla="*/ 12757 w 1489229"/>
                <a:gd name="connsiteY1" fmla="*/ 0 h 238917"/>
                <a:gd name="connsiteX2" fmla="*/ 3431 w 1489229"/>
                <a:gd name="connsiteY2" fmla="*/ 66898 h 238917"/>
                <a:gd name="connsiteX3" fmla="*/ 39150 w 1489229"/>
                <a:gd name="connsiteY3" fmla="*/ 126429 h 238917"/>
                <a:gd name="connsiteX4" fmla="*/ 658076 w 1489229"/>
                <a:gd name="connsiteY4" fmla="*/ 238917 h 238917"/>
                <a:gd name="connsiteX5" fmla="*/ 1434364 w 1489229"/>
                <a:gd name="connsiteY5" fmla="*/ 144462 h 238917"/>
                <a:gd name="connsiteX6" fmla="*/ 1434364 w 1489229"/>
                <a:gd name="connsiteY6" fmla="*/ 144462 h 238917"/>
                <a:gd name="connsiteX7" fmla="*/ 1431189 w 1489229"/>
                <a:gd name="connsiteY7" fmla="*/ 23812 h 238917"/>
                <a:gd name="connsiteX8" fmla="*/ 660458 w 1489229"/>
                <a:gd name="connsiteY8" fmla="*/ 128587 h 238917"/>
                <a:gd name="connsiteX0" fmla="*/ 660458 w 1507503"/>
                <a:gd name="connsiteY0" fmla="*/ 128587 h 238917"/>
                <a:gd name="connsiteX1" fmla="*/ 12757 w 1507503"/>
                <a:gd name="connsiteY1" fmla="*/ 0 h 238917"/>
                <a:gd name="connsiteX2" fmla="*/ 3431 w 1507503"/>
                <a:gd name="connsiteY2" fmla="*/ 66898 h 238917"/>
                <a:gd name="connsiteX3" fmla="*/ 39150 w 1507503"/>
                <a:gd name="connsiteY3" fmla="*/ 126429 h 238917"/>
                <a:gd name="connsiteX4" fmla="*/ 658076 w 1507503"/>
                <a:gd name="connsiteY4" fmla="*/ 238917 h 238917"/>
                <a:gd name="connsiteX5" fmla="*/ 1434364 w 1507503"/>
                <a:gd name="connsiteY5" fmla="*/ 144462 h 238917"/>
                <a:gd name="connsiteX6" fmla="*/ 1434364 w 1507503"/>
                <a:gd name="connsiteY6" fmla="*/ 144462 h 238917"/>
                <a:gd name="connsiteX7" fmla="*/ 1479806 w 1507503"/>
                <a:gd name="connsiteY7" fmla="*/ 71660 h 238917"/>
                <a:gd name="connsiteX8" fmla="*/ 1431189 w 1507503"/>
                <a:gd name="connsiteY8" fmla="*/ 23812 h 238917"/>
                <a:gd name="connsiteX9" fmla="*/ 660458 w 1507503"/>
                <a:gd name="connsiteY9" fmla="*/ 128587 h 238917"/>
                <a:gd name="connsiteX0" fmla="*/ 660458 w 1500477"/>
                <a:gd name="connsiteY0" fmla="*/ 128587 h 238917"/>
                <a:gd name="connsiteX1" fmla="*/ 12757 w 1500477"/>
                <a:gd name="connsiteY1" fmla="*/ 0 h 238917"/>
                <a:gd name="connsiteX2" fmla="*/ 3431 w 1500477"/>
                <a:gd name="connsiteY2" fmla="*/ 66898 h 238917"/>
                <a:gd name="connsiteX3" fmla="*/ 39150 w 1500477"/>
                <a:gd name="connsiteY3" fmla="*/ 126429 h 238917"/>
                <a:gd name="connsiteX4" fmla="*/ 658076 w 1500477"/>
                <a:gd name="connsiteY4" fmla="*/ 238917 h 238917"/>
                <a:gd name="connsiteX5" fmla="*/ 1434364 w 1500477"/>
                <a:gd name="connsiteY5" fmla="*/ 144462 h 238917"/>
                <a:gd name="connsiteX6" fmla="*/ 1434364 w 1500477"/>
                <a:gd name="connsiteY6" fmla="*/ 144462 h 238917"/>
                <a:gd name="connsiteX7" fmla="*/ 1460756 w 1500477"/>
                <a:gd name="connsiteY7" fmla="*/ 71660 h 238917"/>
                <a:gd name="connsiteX8" fmla="*/ 1431189 w 1500477"/>
                <a:gd name="connsiteY8" fmla="*/ 23812 h 238917"/>
                <a:gd name="connsiteX9" fmla="*/ 660458 w 1500477"/>
                <a:gd name="connsiteY9" fmla="*/ 128587 h 238917"/>
                <a:gd name="connsiteX0" fmla="*/ 660458 w 1500477"/>
                <a:gd name="connsiteY0" fmla="*/ 128587 h 238917"/>
                <a:gd name="connsiteX1" fmla="*/ 12757 w 1500477"/>
                <a:gd name="connsiteY1" fmla="*/ 0 h 238917"/>
                <a:gd name="connsiteX2" fmla="*/ 3431 w 1500477"/>
                <a:gd name="connsiteY2" fmla="*/ 66898 h 238917"/>
                <a:gd name="connsiteX3" fmla="*/ 39150 w 1500477"/>
                <a:gd name="connsiteY3" fmla="*/ 126429 h 238917"/>
                <a:gd name="connsiteX4" fmla="*/ 658076 w 1500477"/>
                <a:gd name="connsiteY4" fmla="*/ 238917 h 238917"/>
                <a:gd name="connsiteX5" fmla="*/ 1434364 w 1500477"/>
                <a:gd name="connsiteY5" fmla="*/ 144462 h 238917"/>
                <a:gd name="connsiteX6" fmla="*/ 1434364 w 1500477"/>
                <a:gd name="connsiteY6" fmla="*/ 144462 h 238917"/>
                <a:gd name="connsiteX7" fmla="*/ 1460756 w 1500477"/>
                <a:gd name="connsiteY7" fmla="*/ 71660 h 238917"/>
                <a:gd name="connsiteX8" fmla="*/ 1431189 w 1500477"/>
                <a:gd name="connsiteY8" fmla="*/ 23812 h 238917"/>
                <a:gd name="connsiteX9" fmla="*/ 660458 w 1500477"/>
                <a:gd name="connsiteY9" fmla="*/ 128587 h 238917"/>
                <a:gd name="connsiteX0" fmla="*/ 660458 w 1498912"/>
                <a:gd name="connsiteY0" fmla="*/ 128587 h 238917"/>
                <a:gd name="connsiteX1" fmla="*/ 12757 w 1498912"/>
                <a:gd name="connsiteY1" fmla="*/ 0 h 238917"/>
                <a:gd name="connsiteX2" fmla="*/ 3431 w 1498912"/>
                <a:gd name="connsiteY2" fmla="*/ 66898 h 238917"/>
                <a:gd name="connsiteX3" fmla="*/ 39150 w 1498912"/>
                <a:gd name="connsiteY3" fmla="*/ 126429 h 238917"/>
                <a:gd name="connsiteX4" fmla="*/ 658076 w 1498912"/>
                <a:gd name="connsiteY4" fmla="*/ 238917 h 238917"/>
                <a:gd name="connsiteX5" fmla="*/ 1434364 w 1498912"/>
                <a:gd name="connsiteY5" fmla="*/ 144462 h 238917"/>
                <a:gd name="connsiteX6" fmla="*/ 1434364 w 1498912"/>
                <a:gd name="connsiteY6" fmla="*/ 144462 h 238917"/>
                <a:gd name="connsiteX7" fmla="*/ 1455993 w 1498912"/>
                <a:gd name="connsiteY7" fmla="*/ 71660 h 238917"/>
                <a:gd name="connsiteX8" fmla="*/ 1431189 w 1498912"/>
                <a:gd name="connsiteY8" fmla="*/ 23812 h 238917"/>
                <a:gd name="connsiteX9" fmla="*/ 660458 w 1498912"/>
                <a:gd name="connsiteY9" fmla="*/ 128587 h 238917"/>
                <a:gd name="connsiteX0" fmla="*/ 660458 w 1482301"/>
                <a:gd name="connsiteY0" fmla="*/ 128587 h 238917"/>
                <a:gd name="connsiteX1" fmla="*/ 12757 w 1482301"/>
                <a:gd name="connsiteY1" fmla="*/ 0 h 238917"/>
                <a:gd name="connsiteX2" fmla="*/ 3431 w 1482301"/>
                <a:gd name="connsiteY2" fmla="*/ 66898 h 238917"/>
                <a:gd name="connsiteX3" fmla="*/ 39150 w 1482301"/>
                <a:gd name="connsiteY3" fmla="*/ 126429 h 238917"/>
                <a:gd name="connsiteX4" fmla="*/ 658076 w 1482301"/>
                <a:gd name="connsiteY4" fmla="*/ 238917 h 238917"/>
                <a:gd name="connsiteX5" fmla="*/ 1434364 w 1482301"/>
                <a:gd name="connsiteY5" fmla="*/ 144462 h 238917"/>
                <a:gd name="connsiteX6" fmla="*/ 1434364 w 1482301"/>
                <a:gd name="connsiteY6" fmla="*/ 144462 h 238917"/>
                <a:gd name="connsiteX7" fmla="*/ 1455993 w 1482301"/>
                <a:gd name="connsiteY7" fmla="*/ 71660 h 238917"/>
                <a:gd name="connsiteX8" fmla="*/ 1431189 w 1482301"/>
                <a:gd name="connsiteY8" fmla="*/ 23812 h 238917"/>
                <a:gd name="connsiteX9" fmla="*/ 660458 w 1482301"/>
                <a:gd name="connsiteY9" fmla="*/ 128587 h 238917"/>
                <a:gd name="connsiteX0" fmla="*/ 660458 w 1456896"/>
                <a:gd name="connsiteY0" fmla="*/ 128587 h 238917"/>
                <a:gd name="connsiteX1" fmla="*/ 12757 w 1456896"/>
                <a:gd name="connsiteY1" fmla="*/ 0 h 238917"/>
                <a:gd name="connsiteX2" fmla="*/ 3431 w 1456896"/>
                <a:gd name="connsiteY2" fmla="*/ 66898 h 238917"/>
                <a:gd name="connsiteX3" fmla="*/ 39150 w 1456896"/>
                <a:gd name="connsiteY3" fmla="*/ 126429 h 238917"/>
                <a:gd name="connsiteX4" fmla="*/ 658076 w 1456896"/>
                <a:gd name="connsiteY4" fmla="*/ 238917 h 238917"/>
                <a:gd name="connsiteX5" fmla="*/ 1434364 w 1456896"/>
                <a:gd name="connsiteY5" fmla="*/ 144462 h 238917"/>
                <a:gd name="connsiteX6" fmla="*/ 1434364 w 1456896"/>
                <a:gd name="connsiteY6" fmla="*/ 144462 h 238917"/>
                <a:gd name="connsiteX7" fmla="*/ 1455993 w 1456896"/>
                <a:gd name="connsiteY7" fmla="*/ 71660 h 238917"/>
                <a:gd name="connsiteX8" fmla="*/ 1431189 w 1456896"/>
                <a:gd name="connsiteY8" fmla="*/ 23812 h 238917"/>
                <a:gd name="connsiteX9" fmla="*/ 660458 w 1456896"/>
                <a:gd name="connsiteY9" fmla="*/ 128587 h 238917"/>
                <a:gd name="connsiteX0" fmla="*/ 660458 w 1456896"/>
                <a:gd name="connsiteY0" fmla="*/ 128587 h 238917"/>
                <a:gd name="connsiteX1" fmla="*/ 12757 w 1456896"/>
                <a:gd name="connsiteY1" fmla="*/ 0 h 238917"/>
                <a:gd name="connsiteX2" fmla="*/ 3431 w 1456896"/>
                <a:gd name="connsiteY2" fmla="*/ 66898 h 238917"/>
                <a:gd name="connsiteX3" fmla="*/ 39150 w 1456896"/>
                <a:gd name="connsiteY3" fmla="*/ 126429 h 238917"/>
                <a:gd name="connsiteX4" fmla="*/ 658076 w 1456896"/>
                <a:gd name="connsiteY4" fmla="*/ 238917 h 238917"/>
                <a:gd name="connsiteX5" fmla="*/ 1434364 w 1456896"/>
                <a:gd name="connsiteY5" fmla="*/ 144462 h 238917"/>
                <a:gd name="connsiteX6" fmla="*/ 1434364 w 1456896"/>
                <a:gd name="connsiteY6" fmla="*/ 144462 h 238917"/>
                <a:gd name="connsiteX7" fmla="*/ 1455993 w 1456896"/>
                <a:gd name="connsiteY7" fmla="*/ 71660 h 238917"/>
                <a:gd name="connsiteX8" fmla="*/ 1428808 w 1456896"/>
                <a:gd name="connsiteY8" fmla="*/ 33337 h 238917"/>
                <a:gd name="connsiteX9" fmla="*/ 660458 w 1456896"/>
                <a:gd name="connsiteY9" fmla="*/ 128587 h 238917"/>
                <a:gd name="connsiteX0" fmla="*/ 660458 w 1466817"/>
                <a:gd name="connsiteY0" fmla="*/ 128587 h 238917"/>
                <a:gd name="connsiteX1" fmla="*/ 12757 w 1466817"/>
                <a:gd name="connsiteY1" fmla="*/ 0 h 238917"/>
                <a:gd name="connsiteX2" fmla="*/ 3431 w 1466817"/>
                <a:gd name="connsiteY2" fmla="*/ 66898 h 238917"/>
                <a:gd name="connsiteX3" fmla="*/ 39150 w 1466817"/>
                <a:gd name="connsiteY3" fmla="*/ 126429 h 238917"/>
                <a:gd name="connsiteX4" fmla="*/ 658076 w 1466817"/>
                <a:gd name="connsiteY4" fmla="*/ 238917 h 238917"/>
                <a:gd name="connsiteX5" fmla="*/ 1434364 w 1466817"/>
                <a:gd name="connsiteY5" fmla="*/ 144462 h 238917"/>
                <a:gd name="connsiteX6" fmla="*/ 1434364 w 1466817"/>
                <a:gd name="connsiteY6" fmla="*/ 144462 h 238917"/>
                <a:gd name="connsiteX7" fmla="*/ 1455993 w 1466817"/>
                <a:gd name="connsiteY7" fmla="*/ 71660 h 238917"/>
                <a:gd name="connsiteX8" fmla="*/ 1457383 w 1466817"/>
                <a:gd name="connsiteY8" fmla="*/ 30956 h 238917"/>
                <a:gd name="connsiteX9" fmla="*/ 660458 w 1466817"/>
                <a:gd name="connsiteY9" fmla="*/ 128587 h 238917"/>
                <a:gd name="connsiteX0" fmla="*/ 660458 w 1574969"/>
                <a:gd name="connsiteY0" fmla="*/ 128587 h 238917"/>
                <a:gd name="connsiteX1" fmla="*/ 12757 w 1574969"/>
                <a:gd name="connsiteY1" fmla="*/ 0 h 238917"/>
                <a:gd name="connsiteX2" fmla="*/ 3431 w 1574969"/>
                <a:gd name="connsiteY2" fmla="*/ 66898 h 238917"/>
                <a:gd name="connsiteX3" fmla="*/ 39150 w 1574969"/>
                <a:gd name="connsiteY3" fmla="*/ 126429 h 238917"/>
                <a:gd name="connsiteX4" fmla="*/ 658076 w 1574969"/>
                <a:gd name="connsiteY4" fmla="*/ 238917 h 238917"/>
                <a:gd name="connsiteX5" fmla="*/ 1434364 w 1574969"/>
                <a:gd name="connsiteY5" fmla="*/ 144462 h 238917"/>
                <a:gd name="connsiteX6" fmla="*/ 1434364 w 1574969"/>
                <a:gd name="connsiteY6" fmla="*/ 144462 h 238917"/>
                <a:gd name="connsiteX7" fmla="*/ 1455993 w 1574969"/>
                <a:gd name="connsiteY7" fmla="*/ 71660 h 238917"/>
                <a:gd name="connsiteX8" fmla="*/ 1457383 w 1574969"/>
                <a:gd name="connsiteY8" fmla="*/ 30956 h 238917"/>
                <a:gd name="connsiteX9" fmla="*/ 660458 w 1574969"/>
                <a:gd name="connsiteY9" fmla="*/ 128587 h 238917"/>
                <a:gd name="connsiteX0" fmla="*/ 660458 w 1469151"/>
                <a:gd name="connsiteY0" fmla="*/ 128587 h 238917"/>
                <a:gd name="connsiteX1" fmla="*/ 12757 w 1469151"/>
                <a:gd name="connsiteY1" fmla="*/ 0 h 238917"/>
                <a:gd name="connsiteX2" fmla="*/ 3431 w 1469151"/>
                <a:gd name="connsiteY2" fmla="*/ 66898 h 238917"/>
                <a:gd name="connsiteX3" fmla="*/ 39150 w 1469151"/>
                <a:gd name="connsiteY3" fmla="*/ 126429 h 238917"/>
                <a:gd name="connsiteX4" fmla="*/ 658076 w 1469151"/>
                <a:gd name="connsiteY4" fmla="*/ 238917 h 238917"/>
                <a:gd name="connsiteX5" fmla="*/ 1434364 w 1469151"/>
                <a:gd name="connsiteY5" fmla="*/ 144462 h 238917"/>
                <a:gd name="connsiteX6" fmla="*/ 1434364 w 1469151"/>
                <a:gd name="connsiteY6" fmla="*/ 144462 h 238917"/>
                <a:gd name="connsiteX7" fmla="*/ 1455993 w 1469151"/>
                <a:gd name="connsiteY7" fmla="*/ 71660 h 238917"/>
                <a:gd name="connsiteX8" fmla="*/ 1457383 w 1469151"/>
                <a:gd name="connsiteY8" fmla="*/ 30956 h 238917"/>
                <a:gd name="connsiteX9" fmla="*/ 660458 w 1469151"/>
                <a:gd name="connsiteY9" fmla="*/ 128587 h 238917"/>
                <a:gd name="connsiteX0" fmla="*/ 660458 w 1517431"/>
                <a:gd name="connsiteY0" fmla="*/ 128587 h 238917"/>
                <a:gd name="connsiteX1" fmla="*/ 12757 w 1517431"/>
                <a:gd name="connsiteY1" fmla="*/ 0 h 238917"/>
                <a:gd name="connsiteX2" fmla="*/ 3431 w 1517431"/>
                <a:gd name="connsiteY2" fmla="*/ 66898 h 238917"/>
                <a:gd name="connsiteX3" fmla="*/ 39150 w 1517431"/>
                <a:gd name="connsiteY3" fmla="*/ 126429 h 238917"/>
                <a:gd name="connsiteX4" fmla="*/ 658076 w 1517431"/>
                <a:gd name="connsiteY4" fmla="*/ 238917 h 238917"/>
                <a:gd name="connsiteX5" fmla="*/ 1434364 w 1517431"/>
                <a:gd name="connsiteY5" fmla="*/ 144462 h 238917"/>
                <a:gd name="connsiteX6" fmla="*/ 1434364 w 1517431"/>
                <a:gd name="connsiteY6" fmla="*/ 144462 h 238917"/>
                <a:gd name="connsiteX7" fmla="*/ 1460756 w 1517431"/>
                <a:gd name="connsiteY7" fmla="*/ 93091 h 238917"/>
                <a:gd name="connsiteX8" fmla="*/ 1457383 w 1517431"/>
                <a:gd name="connsiteY8" fmla="*/ 30956 h 238917"/>
                <a:gd name="connsiteX9" fmla="*/ 660458 w 1517431"/>
                <a:gd name="connsiteY9" fmla="*/ 128587 h 238917"/>
                <a:gd name="connsiteX0" fmla="*/ 660458 w 1517431"/>
                <a:gd name="connsiteY0" fmla="*/ 128587 h 238917"/>
                <a:gd name="connsiteX1" fmla="*/ 12757 w 1517431"/>
                <a:gd name="connsiteY1" fmla="*/ 0 h 238917"/>
                <a:gd name="connsiteX2" fmla="*/ 3431 w 1517431"/>
                <a:gd name="connsiteY2" fmla="*/ 66898 h 238917"/>
                <a:gd name="connsiteX3" fmla="*/ 39150 w 1517431"/>
                <a:gd name="connsiteY3" fmla="*/ 126429 h 238917"/>
                <a:gd name="connsiteX4" fmla="*/ 658076 w 1517431"/>
                <a:gd name="connsiteY4" fmla="*/ 238917 h 238917"/>
                <a:gd name="connsiteX5" fmla="*/ 1434364 w 1517431"/>
                <a:gd name="connsiteY5" fmla="*/ 144462 h 238917"/>
                <a:gd name="connsiteX6" fmla="*/ 1434364 w 1517431"/>
                <a:gd name="connsiteY6" fmla="*/ 144462 h 238917"/>
                <a:gd name="connsiteX7" fmla="*/ 1460756 w 1517431"/>
                <a:gd name="connsiteY7" fmla="*/ 93091 h 238917"/>
                <a:gd name="connsiteX8" fmla="*/ 1457383 w 1517431"/>
                <a:gd name="connsiteY8" fmla="*/ 30956 h 238917"/>
                <a:gd name="connsiteX9" fmla="*/ 660458 w 1517431"/>
                <a:gd name="connsiteY9" fmla="*/ 128587 h 238917"/>
                <a:gd name="connsiteX0" fmla="*/ 660458 w 1519087"/>
                <a:gd name="connsiteY0" fmla="*/ 128587 h 238917"/>
                <a:gd name="connsiteX1" fmla="*/ 12757 w 1519087"/>
                <a:gd name="connsiteY1" fmla="*/ 0 h 238917"/>
                <a:gd name="connsiteX2" fmla="*/ 3431 w 1519087"/>
                <a:gd name="connsiteY2" fmla="*/ 66898 h 238917"/>
                <a:gd name="connsiteX3" fmla="*/ 39150 w 1519087"/>
                <a:gd name="connsiteY3" fmla="*/ 126429 h 238917"/>
                <a:gd name="connsiteX4" fmla="*/ 658076 w 1519087"/>
                <a:gd name="connsiteY4" fmla="*/ 238917 h 238917"/>
                <a:gd name="connsiteX5" fmla="*/ 1434364 w 1519087"/>
                <a:gd name="connsiteY5" fmla="*/ 144462 h 238917"/>
                <a:gd name="connsiteX6" fmla="*/ 1434364 w 1519087"/>
                <a:gd name="connsiteY6" fmla="*/ 144462 h 238917"/>
                <a:gd name="connsiteX7" fmla="*/ 1460756 w 1519087"/>
                <a:gd name="connsiteY7" fmla="*/ 93091 h 238917"/>
                <a:gd name="connsiteX8" fmla="*/ 1457383 w 1519087"/>
                <a:gd name="connsiteY8" fmla="*/ 30956 h 238917"/>
                <a:gd name="connsiteX9" fmla="*/ 660458 w 1519087"/>
                <a:gd name="connsiteY9" fmla="*/ 128587 h 238917"/>
                <a:gd name="connsiteX0" fmla="*/ 660458 w 1519087"/>
                <a:gd name="connsiteY0" fmla="*/ 128587 h 238917"/>
                <a:gd name="connsiteX1" fmla="*/ 12757 w 1519087"/>
                <a:gd name="connsiteY1" fmla="*/ 0 h 238917"/>
                <a:gd name="connsiteX2" fmla="*/ 3431 w 1519087"/>
                <a:gd name="connsiteY2" fmla="*/ 66898 h 238917"/>
                <a:gd name="connsiteX3" fmla="*/ 39150 w 1519087"/>
                <a:gd name="connsiteY3" fmla="*/ 126429 h 238917"/>
                <a:gd name="connsiteX4" fmla="*/ 658076 w 1519087"/>
                <a:gd name="connsiteY4" fmla="*/ 238917 h 238917"/>
                <a:gd name="connsiteX5" fmla="*/ 1434364 w 1519087"/>
                <a:gd name="connsiteY5" fmla="*/ 144462 h 238917"/>
                <a:gd name="connsiteX6" fmla="*/ 1434364 w 1519087"/>
                <a:gd name="connsiteY6" fmla="*/ 144462 h 238917"/>
                <a:gd name="connsiteX7" fmla="*/ 1460756 w 1519087"/>
                <a:gd name="connsiteY7" fmla="*/ 93091 h 238917"/>
                <a:gd name="connsiteX8" fmla="*/ 1457383 w 1519087"/>
                <a:gd name="connsiteY8" fmla="*/ 30956 h 238917"/>
                <a:gd name="connsiteX9" fmla="*/ 660458 w 1519087"/>
                <a:gd name="connsiteY9" fmla="*/ 128587 h 238917"/>
                <a:gd name="connsiteX0" fmla="*/ 660458 w 1518159"/>
                <a:gd name="connsiteY0" fmla="*/ 128587 h 238917"/>
                <a:gd name="connsiteX1" fmla="*/ 12757 w 1518159"/>
                <a:gd name="connsiteY1" fmla="*/ 0 h 238917"/>
                <a:gd name="connsiteX2" fmla="*/ 3431 w 1518159"/>
                <a:gd name="connsiteY2" fmla="*/ 66898 h 238917"/>
                <a:gd name="connsiteX3" fmla="*/ 39150 w 1518159"/>
                <a:gd name="connsiteY3" fmla="*/ 126429 h 238917"/>
                <a:gd name="connsiteX4" fmla="*/ 658076 w 1518159"/>
                <a:gd name="connsiteY4" fmla="*/ 238917 h 238917"/>
                <a:gd name="connsiteX5" fmla="*/ 1434364 w 1518159"/>
                <a:gd name="connsiteY5" fmla="*/ 144462 h 238917"/>
                <a:gd name="connsiteX6" fmla="*/ 1441508 w 1518159"/>
                <a:gd name="connsiteY6" fmla="*/ 146844 h 238917"/>
                <a:gd name="connsiteX7" fmla="*/ 1460756 w 1518159"/>
                <a:gd name="connsiteY7" fmla="*/ 93091 h 238917"/>
                <a:gd name="connsiteX8" fmla="*/ 1457383 w 1518159"/>
                <a:gd name="connsiteY8" fmla="*/ 30956 h 238917"/>
                <a:gd name="connsiteX9" fmla="*/ 660458 w 1518159"/>
                <a:gd name="connsiteY9" fmla="*/ 128587 h 238917"/>
                <a:gd name="connsiteX0" fmla="*/ 660458 w 1708276"/>
                <a:gd name="connsiteY0" fmla="*/ 128587 h 238917"/>
                <a:gd name="connsiteX1" fmla="*/ 12757 w 1708276"/>
                <a:gd name="connsiteY1" fmla="*/ 0 h 238917"/>
                <a:gd name="connsiteX2" fmla="*/ 3431 w 1708276"/>
                <a:gd name="connsiteY2" fmla="*/ 66898 h 238917"/>
                <a:gd name="connsiteX3" fmla="*/ 39150 w 1708276"/>
                <a:gd name="connsiteY3" fmla="*/ 126429 h 238917"/>
                <a:gd name="connsiteX4" fmla="*/ 658076 w 1708276"/>
                <a:gd name="connsiteY4" fmla="*/ 238917 h 238917"/>
                <a:gd name="connsiteX5" fmla="*/ 1434364 w 1708276"/>
                <a:gd name="connsiteY5" fmla="*/ 144462 h 238917"/>
                <a:gd name="connsiteX6" fmla="*/ 1708208 w 1708276"/>
                <a:gd name="connsiteY6" fmla="*/ 94456 h 238917"/>
                <a:gd name="connsiteX7" fmla="*/ 1460756 w 1708276"/>
                <a:gd name="connsiteY7" fmla="*/ 93091 h 238917"/>
                <a:gd name="connsiteX8" fmla="*/ 1457383 w 1708276"/>
                <a:gd name="connsiteY8" fmla="*/ 30956 h 238917"/>
                <a:gd name="connsiteX9" fmla="*/ 660458 w 1708276"/>
                <a:gd name="connsiteY9" fmla="*/ 128587 h 238917"/>
                <a:gd name="connsiteX0" fmla="*/ 660458 w 1509078"/>
                <a:gd name="connsiteY0" fmla="*/ 128587 h 238917"/>
                <a:gd name="connsiteX1" fmla="*/ 12757 w 1509078"/>
                <a:gd name="connsiteY1" fmla="*/ 0 h 238917"/>
                <a:gd name="connsiteX2" fmla="*/ 3431 w 1509078"/>
                <a:gd name="connsiteY2" fmla="*/ 66898 h 238917"/>
                <a:gd name="connsiteX3" fmla="*/ 39150 w 1509078"/>
                <a:gd name="connsiteY3" fmla="*/ 126429 h 238917"/>
                <a:gd name="connsiteX4" fmla="*/ 658076 w 1509078"/>
                <a:gd name="connsiteY4" fmla="*/ 238917 h 238917"/>
                <a:gd name="connsiteX5" fmla="*/ 1434364 w 1509078"/>
                <a:gd name="connsiteY5" fmla="*/ 144462 h 238917"/>
                <a:gd name="connsiteX6" fmla="*/ 1460756 w 1509078"/>
                <a:gd name="connsiteY6" fmla="*/ 93091 h 238917"/>
                <a:gd name="connsiteX7" fmla="*/ 1457383 w 1509078"/>
                <a:gd name="connsiteY7" fmla="*/ 30956 h 238917"/>
                <a:gd name="connsiteX8" fmla="*/ 660458 w 1509078"/>
                <a:gd name="connsiteY8" fmla="*/ 128587 h 238917"/>
                <a:gd name="connsiteX0" fmla="*/ 660458 w 1509078"/>
                <a:gd name="connsiteY0" fmla="*/ 128587 h 239006"/>
                <a:gd name="connsiteX1" fmla="*/ 12757 w 1509078"/>
                <a:gd name="connsiteY1" fmla="*/ 0 h 239006"/>
                <a:gd name="connsiteX2" fmla="*/ 3431 w 1509078"/>
                <a:gd name="connsiteY2" fmla="*/ 66898 h 239006"/>
                <a:gd name="connsiteX3" fmla="*/ 39150 w 1509078"/>
                <a:gd name="connsiteY3" fmla="*/ 126429 h 239006"/>
                <a:gd name="connsiteX4" fmla="*/ 658076 w 1509078"/>
                <a:gd name="connsiteY4" fmla="*/ 238917 h 239006"/>
                <a:gd name="connsiteX5" fmla="*/ 1434364 w 1509078"/>
                <a:gd name="connsiteY5" fmla="*/ 144462 h 239006"/>
                <a:gd name="connsiteX6" fmla="*/ 1460756 w 1509078"/>
                <a:gd name="connsiteY6" fmla="*/ 93091 h 239006"/>
                <a:gd name="connsiteX7" fmla="*/ 1457383 w 1509078"/>
                <a:gd name="connsiteY7" fmla="*/ 30956 h 239006"/>
                <a:gd name="connsiteX8" fmla="*/ 660458 w 1509078"/>
                <a:gd name="connsiteY8" fmla="*/ 128587 h 239006"/>
                <a:gd name="connsiteX0" fmla="*/ 660458 w 1509078"/>
                <a:gd name="connsiteY0" fmla="*/ 128587 h 238990"/>
                <a:gd name="connsiteX1" fmla="*/ 12757 w 1509078"/>
                <a:gd name="connsiteY1" fmla="*/ 0 h 238990"/>
                <a:gd name="connsiteX2" fmla="*/ 3431 w 1509078"/>
                <a:gd name="connsiteY2" fmla="*/ 66898 h 238990"/>
                <a:gd name="connsiteX3" fmla="*/ 39150 w 1509078"/>
                <a:gd name="connsiteY3" fmla="*/ 126429 h 238990"/>
                <a:gd name="connsiteX4" fmla="*/ 658076 w 1509078"/>
                <a:gd name="connsiteY4" fmla="*/ 238917 h 238990"/>
                <a:gd name="connsiteX5" fmla="*/ 1434364 w 1509078"/>
                <a:gd name="connsiteY5" fmla="*/ 144462 h 238990"/>
                <a:gd name="connsiteX6" fmla="*/ 1460756 w 1509078"/>
                <a:gd name="connsiteY6" fmla="*/ 93091 h 238990"/>
                <a:gd name="connsiteX7" fmla="*/ 1457383 w 1509078"/>
                <a:gd name="connsiteY7" fmla="*/ 30956 h 238990"/>
                <a:gd name="connsiteX8" fmla="*/ 660458 w 1509078"/>
                <a:gd name="connsiteY8" fmla="*/ 128587 h 238990"/>
                <a:gd name="connsiteX0" fmla="*/ 660458 w 1519370"/>
                <a:gd name="connsiteY0" fmla="*/ 128587 h 238992"/>
                <a:gd name="connsiteX1" fmla="*/ 12757 w 1519370"/>
                <a:gd name="connsiteY1" fmla="*/ 0 h 238992"/>
                <a:gd name="connsiteX2" fmla="*/ 3431 w 1519370"/>
                <a:gd name="connsiteY2" fmla="*/ 66898 h 238992"/>
                <a:gd name="connsiteX3" fmla="*/ 39150 w 1519370"/>
                <a:gd name="connsiteY3" fmla="*/ 126429 h 238992"/>
                <a:gd name="connsiteX4" fmla="*/ 658076 w 1519370"/>
                <a:gd name="connsiteY4" fmla="*/ 238917 h 238992"/>
                <a:gd name="connsiteX5" fmla="*/ 1410551 w 1519370"/>
                <a:gd name="connsiteY5" fmla="*/ 146844 h 238992"/>
                <a:gd name="connsiteX6" fmla="*/ 1460756 w 1519370"/>
                <a:gd name="connsiteY6" fmla="*/ 93091 h 238992"/>
                <a:gd name="connsiteX7" fmla="*/ 1457383 w 1519370"/>
                <a:gd name="connsiteY7" fmla="*/ 30956 h 238992"/>
                <a:gd name="connsiteX8" fmla="*/ 660458 w 1519370"/>
                <a:gd name="connsiteY8" fmla="*/ 128587 h 238992"/>
                <a:gd name="connsiteX0" fmla="*/ 660458 w 1500212"/>
                <a:gd name="connsiteY0" fmla="*/ 128587 h 238992"/>
                <a:gd name="connsiteX1" fmla="*/ 12757 w 1500212"/>
                <a:gd name="connsiteY1" fmla="*/ 0 h 238992"/>
                <a:gd name="connsiteX2" fmla="*/ 3431 w 1500212"/>
                <a:gd name="connsiteY2" fmla="*/ 66898 h 238992"/>
                <a:gd name="connsiteX3" fmla="*/ 39150 w 1500212"/>
                <a:gd name="connsiteY3" fmla="*/ 126429 h 238992"/>
                <a:gd name="connsiteX4" fmla="*/ 658076 w 1500212"/>
                <a:gd name="connsiteY4" fmla="*/ 238917 h 238992"/>
                <a:gd name="connsiteX5" fmla="*/ 1410551 w 1500212"/>
                <a:gd name="connsiteY5" fmla="*/ 146844 h 238992"/>
                <a:gd name="connsiteX6" fmla="*/ 1460756 w 1500212"/>
                <a:gd name="connsiteY6" fmla="*/ 93091 h 238992"/>
                <a:gd name="connsiteX7" fmla="*/ 1431189 w 1500212"/>
                <a:gd name="connsiteY7" fmla="*/ 35718 h 238992"/>
                <a:gd name="connsiteX8" fmla="*/ 660458 w 1500212"/>
                <a:gd name="connsiteY8" fmla="*/ 128587 h 238992"/>
                <a:gd name="connsiteX0" fmla="*/ 660458 w 1463103"/>
                <a:gd name="connsiteY0" fmla="*/ 128587 h 238992"/>
                <a:gd name="connsiteX1" fmla="*/ 12757 w 1463103"/>
                <a:gd name="connsiteY1" fmla="*/ 0 h 238992"/>
                <a:gd name="connsiteX2" fmla="*/ 3431 w 1463103"/>
                <a:gd name="connsiteY2" fmla="*/ 66898 h 238992"/>
                <a:gd name="connsiteX3" fmla="*/ 39150 w 1463103"/>
                <a:gd name="connsiteY3" fmla="*/ 126429 h 238992"/>
                <a:gd name="connsiteX4" fmla="*/ 658076 w 1463103"/>
                <a:gd name="connsiteY4" fmla="*/ 238917 h 238992"/>
                <a:gd name="connsiteX5" fmla="*/ 1410551 w 1463103"/>
                <a:gd name="connsiteY5" fmla="*/ 146844 h 238992"/>
                <a:gd name="connsiteX6" fmla="*/ 1460756 w 1463103"/>
                <a:gd name="connsiteY6" fmla="*/ 93091 h 238992"/>
                <a:gd name="connsiteX7" fmla="*/ 1431189 w 1463103"/>
                <a:gd name="connsiteY7" fmla="*/ 35718 h 238992"/>
                <a:gd name="connsiteX8" fmla="*/ 660458 w 1463103"/>
                <a:gd name="connsiteY8" fmla="*/ 128587 h 238992"/>
                <a:gd name="connsiteX0" fmla="*/ 660458 w 1463103"/>
                <a:gd name="connsiteY0" fmla="*/ 128587 h 238996"/>
                <a:gd name="connsiteX1" fmla="*/ 12757 w 1463103"/>
                <a:gd name="connsiteY1" fmla="*/ 0 h 238996"/>
                <a:gd name="connsiteX2" fmla="*/ 3431 w 1463103"/>
                <a:gd name="connsiteY2" fmla="*/ 66898 h 238996"/>
                <a:gd name="connsiteX3" fmla="*/ 39150 w 1463103"/>
                <a:gd name="connsiteY3" fmla="*/ 126429 h 238996"/>
                <a:gd name="connsiteX4" fmla="*/ 658076 w 1463103"/>
                <a:gd name="connsiteY4" fmla="*/ 238917 h 238996"/>
                <a:gd name="connsiteX5" fmla="*/ 1410551 w 1463103"/>
                <a:gd name="connsiteY5" fmla="*/ 146844 h 238996"/>
                <a:gd name="connsiteX6" fmla="*/ 1460756 w 1463103"/>
                <a:gd name="connsiteY6" fmla="*/ 93091 h 238996"/>
                <a:gd name="connsiteX7" fmla="*/ 1431189 w 1463103"/>
                <a:gd name="connsiteY7" fmla="*/ 35718 h 238996"/>
                <a:gd name="connsiteX8" fmla="*/ 660458 w 1463103"/>
                <a:gd name="connsiteY8" fmla="*/ 128587 h 238996"/>
                <a:gd name="connsiteX0" fmla="*/ 660458 w 1462047"/>
                <a:gd name="connsiteY0" fmla="*/ 128587 h 238996"/>
                <a:gd name="connsiteX1" fmla="*/ 12757 w 1462047"/>
                <a:gd name="connsiteY1" fmla="*/ 0 h 238996"/>
                <a:gd name="connsiteX2" fmla="*/ 3431 w 1462047"/>
                <a:gd name="connsiteY2" fmla="*/ 66898 h 238996"/>
                <a:gd name="connsiteX3" fmla="*/ 39150 w 1462047"/>
                <a:gd name="connsiteY3" fmla="*/ 126429 h 238996"/>
                <a:gd name="connsiteX4" fmla="*/ 658076 w 1462047"/>
                <a:gd name="connsiteY4" fmla="*/ 238917 h 238996"/>
                <a:gd name="connsiteX5" fmla="*/ 1410551 w 1462047"/>
                <a:gd name="connsiteY5" fmla="*/ 146844 h 238996"/>
                <a:gd name="connsiteX6" fmla="*/ 1460756 w 1462047"/>
                <a:gd name="connsiteY6" fmla="*/ 93091 h 238996"/>
                <a:gd name="connsiteX7" fmla="*/ 1431189 w 1462047"/>
                <a:gd name="connsiteY7" fmla="*/ 35718 h 238996"/>
                <a:gd name="connsiteX8" fmla="*/ 660458 w 1462047"/>
                <a:gd name="connsiteY8" fmla="*/ 128587 h 238996"/>
                <a:gd name="connsiteX0" fmla="*/ 660458 w 1462047"/>
                <a:gd name="connsiteY0" fmla="*/ 128587 h 238917"/>
                <a:gd name="connsiteX1" fmla="*/ 12757 w 1462047"/>
                <a:gd name="connsiteY1" fmla="*/ 0 h 238917"/>
                <a:gd name="connsiteX2" fmla="*/ 3431 w 1462047"/>
                <a:gd name="connsiteY2" fmla="*/ 66898 h 238917"/>
                <a:gd name="connsiteX3" fmla="*/ 39150 w 1462047"/>
                <a:gd name="connsiteY3" fmla="*/ 126429 h 238917"/>
                <a:gd name="connsiteX4" fmla="*/ 658076 w 1462047"/>
                <a:gd name="connsiteY4" fmla="*/ 238917 h 238917"/>
                <a:gd name="connsiteX5" fmla="*/ 1410551 w 1462047"/>
                <a:gd name="connsiteY5" fmla="*/ 146844 h 238917"/>
                <a:gd name="connsiteX6" fmla="*/ 1460756 w 1462047"/>
                <a:gd name="connsiteY6" fmla="*/ 93091 h 238917"/>
                <a:gd name="connsiteX7" fmla="*/ 1431189 w 1462047"/>
                <a:gd name="connsiteY7" fmla="*/ 35718 h 238917"/>
                <a:gd name="connsiteX8" fmla="*/ 660458 w 1462047"/>
                <a:gd name="connsiteY8" fmla="*/ 128587 h 238917"/>
                <a:gd name="connsiteX0" fmla="*/ 660458 w 1462047"/>
                <a:gd name="connsiteY0" fmla="*/ 128587 h 238917"/>
                <a:gd name="connsiteX1" fmla="*/ 12757 w 1462047"/>
                <a:gd name="connsiteY1" fmla="*/ 0 h 238917"/>
                <a:gd name="connsiteX2" fmla="*/ 3431 w 1462047"/>
                <a:gd name="connsiteY2" fmla="*/ 66898 h 238917"/>
                <a:gd name="connsiteX3" fmla="*/ 39150 w 1462047"/>
                <a:gd name="connsiteY3" fmla="*/ 126429 h 238917"/>
                <a:gd name="connsiteX4" fmla="*/ 658076 w 1462047"/>
                <a:gd name="connsiteY4" fmla="*/ 238917 h 238917"/>
                <a:gd name="connsiteX5" fmla="*/ 1410551 w 1462047"/>
                <a:gd name="connsiteY5" fmla="*/ 146844 h 238917"/>
                <a:gd name="connsiteX6" fmla="*/ 1460756 w 1462047"/>
                <a:gd name="connsiteY6" fmla="*/ 93091 h 238917"/>
                <a:gd name="connsiteX7" fmla="*/ 1431189 w 1462047"/>
                <a:gd name="connsiteY7" fmla="*/ 35718 h 238917"/>
                <a:gd name="connsiteX8" fmla="*/ 660458 w 1462047"/>
                <a:gd name="connsiteY8" fmla="*/ 128587 h 238917"/>
                <a:gd name="connsiteX0" fmla="*/ 701200 w 1502789"/>
                <a:gd name="connsiteY0" fmla="*/ 129723 h 240053"/>
                <a:gd name="connsiteX1" fmla="*/ 53499 w 1502789"/>
                <a:gd name="connsiteY1" fmla="*/ 1136 h 240053"/>
                <a:gd name="connsiteX2" fmla="*/ 44173 w 1502789"/>
                <a:gd name="connsiteY2" fmla="*/ 68034 h 240053"/>
                <a:gd name="connsiteX3" fmla="*/ 79892 w 1502789"/>
                <a:gd name="connsiteY3" fmla="*/ 127565 h 240053"/>
                <a:gd name="connsiteX4" fmla="*/ 698818 w 1502789"/>
                <a:gd name="connsiteY4" fmla="*/ 240053 h 240053"/>
                <a:gd name="connsiteX5" fmla="*/ 1451293 w 1502789"/>
                <a:gd name="connsiteY5" fmla="*/ 147980 h 240053"/>
                <a:gd name="connsiteX6" fmla="*/ 1501498 w 1502789"/>
                <a:gd name="connsiteY6" fmla="*/ 94227 h 240053"/>
                <a:gd name="connsiteX7" fmla="*/ 1471931 w 1502789"/>
                <a:gd name="connsiteY7" fmla="*/ 36854 h 240053"/>
                <a:gd name="connsiteX8" fmla="*/ 701200 w 1502789"/>
                <a:gd name="connsiteY8" fmla="*/ 129723 h 240053"/>
                <a:gd name="connsiteX0" fmla="*/ 697691 w 1499280"/>
                <a:gd name="connsiteY0" fmla="*/ 130060 h 240390"/>
                <a:gd name="connsiteX1" fmla="*/ 49990 w 1499280"/>
                <a:gd name="connsiteY1" fmla="*/ 1473 h 240390"/>
                <a:gd name="connsiteX2" fmla="*/ 40664 w 1499280"/>
                <a:gd name="connsiteY2" fmla="*/ 68371 h 240390"/>
                <a:gd name="connsiteX3" fmla="*/ 76383 w 1499280"/>
                <a:gd name="connsiteY3" fmla="*/ 127902 h 240390"/>
                <a:gd name="connsiteX4" fmla="*/ 695309 w 1499280"/>
                <a:gd name="connsiteY4" fmla="*/ 240390 h 240390"/>
                <a:gd name="connsiteX5" fmla="*/ 1447784 w 1499280"/>
                <a:gd name="connsiteY5" fmla="*/ 148317 h 240390"/>
                <a:gd name="connsiteX6" fmla="*/ 1497989 w 1499280"/>
                <a:gd name="connsiteY6" fmla="*/ 94564 h 240390"/>
                <a:gd name="connsiteX7" fmla="*/ 1468422 w 1499280"/>
                <a:gd name="connsiteY7" fmla="*/ 37191 h 240390"/>
                <a:gd name="connsiteX8" fmla="*/ 697691 w 1499280"/>
                <a:gd name="connsiteY8" fmla="*/ 130060 h 240390"/>
                <a:gd name="connsiteX0" fmla="*/ 687957 w 1489546"/>
                <a:gd name="connsiteY0" fmla="*/ 122817 h 233147"/>
                <a:gd name="connsiteX1" fmla="*/ 56924 w 1489546"/>
                <a:gd name="connsiteY1" fmla="*/ 1374 h 233147"/>
                <a:gd name="connsiteX2" fmla="*/ 30930 w 1489546"/>
                <a:gd name="connsiteY2" fmla="*/ 61128 h 233147"/>
                <a:gd name="connsiteX3" fmla="*/ 66649 w 1489546"/>
                <a:gd name="connsiteY3" fmla="*/ 120659 h 233147"/>
                <a:gd name="connsiteX4" fmla="*/ 685575 w 1489546"/>
                <a:gd name="connsiteY4" fmla="*/ 233147 h 233147"/>
                <a:gd name="connsiteX5" fmla="*/ 1438050 w 1489546"/>
                <a:gd name="connsiteY5" fmla="*/ 141074 h 233147"/>
                <a:gd name="connsiteX6" fmla="*/ 1488255 w 1489546"/>
                <a:gd name="connsiteY6" fmla="*/ 87321 h 233147"/>
                <a:gd name="connsiteX7" fmla="*/ 1458688 w 1489546"/>
                <a:gd name="connsiteY7" fmla="*/ 29948 h 233147"/>
                <a:gd name="connsiteX8" fmla="*/ 687957 w 1489546"/>
                <a:gd name="connsiteY8" fmla="*/ 122817 h 233147"/>
                <a:gd name="connsiteX0" fmla="*/ 663403 w 1464992"/>
                <a:gd name="connsiteY0" fmla="*/ 121443 h 231773"/>
                <a:gd name="connsiteX1" fmla="*/ 32370 w 1464992"/>
                <a:gd name="connsiteY1" fmla="*/ 0 h 231773"/>
                <a:gd name="connsiteX2" fmla="*/ 6376 w 1464992"/>
                <a:gd name="connsiteY2" fmla="*/ 59754 h 231773"/>
                <a:gd name="connsiteX3" fmla="*/ 42095 w 1464992"/>
                <a:gd name="connsiteY3" fmla="*/ 119285 h 231773"/>
                <a:gd name="connsiteX4" fmla="*/ 661021 w 1464992"/>
                <a:gd name="connsiteY4" fmla="*/ 231773 h 231773"/>
                <a:gd name="connsiteX5" fmla="*/ 1413496 w 1464992"/>
                <a:gd name="connsiteY5" fmla="*/ 139700 h 231773"/>
                <a:gd name="connsiteX6" fmla="*/ 1463701 w 1464992"/>
                <a:gd name="connsiteY6" fmla="*/ 85947 h 231773"/>
                <a:gd name="connsiteX7" fmla="*/ 1434134 w 1464992"/>
                <a:gd name="connsiteY7" fmla="*/ 28574 h 231773"/>
                <a:gd name="connsiteX8" fmla="*/ 663403 w 1464992"/>
                <a:gd name="connsiteY8" fmla="*/ 121443 h 231773"/>
                <a:gd name="connsiteX0" fmla="*/ 672198 w 1473787"/>
                <a:gd name="connsiteY0" fmla="*/ 128586 h 238916"/>
                <a:gd name="connsiteX1" fmla="*/ 26878 w 1473787"/>
                <a:gd name="connsiteY1" fmla="*/ 0 h 238916"/>
                <a:gd name="connsiteX2" fmla="*/ 15171 w 1473787"/>
                <a:gd name="connsiteY2" fmla="*/ 66897 h 238916"/>
                <a:gd name="connsiteX3" fmla="*/ 50890 w 1473787"/>
                <a:gd name="connsiteY3" fmla="*/ 126428 h 238916"/>
                <a:gd name="connsiteX4" fmla="*/ 669816 w 1473787"/>
                <a:gd name="connsiteY4" fmla="*/ 238916 h 238916"/>
                <a:gd name="connsiteX5" fmla="*/ 1422291 w 1473787"/>
                <a:gd name="connsiteY5" fmla="*/ 146843 h 238916"/>
                <a:gd name="connsiteX6" fmla="*/ 1472496 w 1473787"/>
                <a:gd name="connsiteY6" fmla="*/ 93090 h 238916"/>
                <a:gd name="connsiteX7" fmla="*/ 1442929 w 1473787"/>
                <a:gd name="connsiteY7" fmla="*/ 35717 h 238916"/>
                <a:gd name="connsiteX8" fmla="*/ 672198 w 1473787"/>
                <a:gd name="connsiteY8" fmla="*/ 128586 h 238916"/>
                <a:gd name="connsiteX0" fmla="*/ 663382 w 1464971"/>
                <a:gd name="connsiteY0" fmla="*/ 128586 h 238916"/>
                <a:gd name="connsiteX1" fmla="*/ 18062 w 1464971"/>
                <a:gd name="connsiteY1" fmla="*/ 0 h 238916"/>
                <a:gd name="connsiteX2" fmla="*/ 6355 w 1464971"/>
                <a:gd name="connsiteY2" fmla="*/ 66897 h 238916"/>
                <a:gd name="connsiteX3" fmla="*/ 42074 w 1464971"/>
                <a:gd name="connsiteY3" fmla="*/ 126428 h 238916"/>
                <a:gd name="connsiteX4" fmla="*/ 661000 w 1464971"/>
                <a:gd name="connsiteY4" fmla="*/ 238916 h 238916"/>
                <a:gd name="connsiteX5" fmla="*/ 1413475 w 1464971"/>
                <a:gd name="connsiteY5" fmla="*/ 146843 h 238916"/>
                <a:gd name="connsiteX6" fmla="*/ 1463680 w 1464971"/>
                <a:gd name="connsiteY6" fmla="*/ 93090 h 238916"/>
                <a:gd name="connsiteX7" fmla="*/ 1434113 w 1464971"/>
                <a:gd name="connsiteY7" fmla="*/ 35717 h 238916"/>
                <a:gd name="connsiteX8" fmla="*/ 663382 w 1464971"/>
                <a:gd name="connsiteY8" fmla="*/ 128586 h 238916"/>
                <a:gd name="connsiteX0" fmla="*/ 663382 w 1464971"/>
                <a:gd name="connsiteY0" fmla="*/ 128586 h 238916"/>
                <a:gd name="connsiteX1" fmla="*/ 18062 w 1464971"/>
                <a:gd name="connsiteY1" fmla="*/ 0 h 238916"/>
                <a:gd name="connsiteX2" fmla="*/ 6355 w 1464971"/>
                <a:gd name="connsiteY2" fmla="*/ 66897 h 238916"/>
                <a:gd name="connsiteX3" fmla="*/ 42074 w 1464971"/>
                <a:gd name="connsiteY3" fmla="*/ 126428 h 238916"/>
                <a:gd name="connsiteX4" fmla="*/ 661000 w 1464971"/>
                <a:gd name="connsiteY4" fmla="*/ 238916 h 238916"/>
                <a:gd name="connsiteX5" fmla="*/ 1413475 w 1464971"/>
                <a:gd name="connsiteY5" fmla="*/ 146843 h 238916"/>
                <a:gd name="connsiteX6" fmla="*/ 1463680 w 1464971"/>
                <a:gd name="connsiteY6" fmla="*/ 93090 h 238916"/>
                <a:gd name="connsiteX7" fmla="*/ 1434113 w 1464971"/>
                <a:gd name="connsiteY7" fmla="*/ 35717 h 238916"/>
                <a:gd name="connsiteX8" fmla="*/ 663382 w 1464971"/>
                <a:gd name="connsiteY8" fmla="*/ 128586 h 238916"/>
                <a:gd name="connsiteX0" fmla="*/ 663382 w 1464220"/>
                <a:gd name="connsiteY0" fmla="*/ 128586 h 238916"/>
                <a:gd name="connsiteX1" fmla="*/ 18062 w 1464220"/>
                <a:gd name="connsiteY1" fmla="*/ 0 h 238916"/>
                <a:gd name="connsiteX2" fmla="*/ 6355 w 1464220"/>
                <a:gd name="connsiteY2" fmla="*/ 66897 h 238916"/>
                <a:gd name="connsiteX3" fmla="*/ 42074 w 1464220"/>
                <a:gd name="connsiteY3" fmla="*/ 126428 h 238916"/>
                <a:gd name="connsiteX4" fmla="*/ 661000 w 1464220"/>
                <a:gd name="connsiteY4" fmla="*/ 238916 h 238916"/>
                <a:gd name="connsiteX5" fmla="*/ 1413475 w 1464220"/>
                <a:gd name="connsiteY5" fmla="*/ 146843 h 238916"/>
                <a:gd name="connsiteX6" fmla="*/ 1463680 w 1464220"/>
                <a:gd name="connsiteY6" fmla="*/ 93090 h 238916"/>
                <a:gd name="connsiteX7" fmla="*/ 1434113 w 1464220"/>
                <a:gd name="connsiteY7" fmla="*/ 35717 h 238916"/>
                <a:gd name="connsiteX8" fmla="*/ 663382 w 1464220"/>
                <a:gd name="connsiteY8" fmla="*/ 128586 h 238916"/>
                <a:gd name="connsiteX0" fmla="*/ 663382 w 1464220"/>
                <a:gd name="connsiteY0" fmla="*/ 128586 h 238916"/>
                <a:gd name="connsiteX1" fmla="*/ 18062 w 1464220"/>
                <a:gd name="connsiteY1" fmla="*/ 0 h 238916"/>
                <a:gd name="connsiteX2" fmla="*/ 6355 w 1464220"/>
                <a:gd name="connsiteY2" fmla="*/ 66897 h 238916"/>
                <a:gd name="connsiteX3" fmla="*/ 42074 w 1464220"/>
                <a:gd name="connsiteY3" fmla="*/ 126428 h 238916"/>
                <a:gd name="connsiteX4" fmla="*/ 661000 w 1464220"/>
                <a:gd name="connsiteY4" fmla="*/ 238916 h 238916"/>
                <a:gd name="connsiteX5" fmla="*/ 1413475 w 1464220"/>
                <a:gd name="connsiteY5" fmla="*/ 146843 h 238916"/>
                <a:gd name="connsiteX6" fmla="*/ 1463680 w 1464220"/>
                <a:gd name="connsiteY6" fmla="*/ 93090 h 238916"/>
                <a:gd name="connsiteX7" fmla="*/ 1434113 w 1464220"/>
                <a:gd name="connsiteY7" fmla="*/ 35717 h 238916"/>
                <a:gd name="connsiteX8" fmla="*/ 663382 w 1464220"/>
                <a:gd name="connsiteY8" fmla="*/ 128586 h 238916"/>
                <a:gd name="connsiteX0" fmla="*/ 663382 w 1478157"/>
                <a:gd name="connsiteY0" fmla="*/ 128586 h 238916"/>
                <a:gd name="connsiteX1" fmla="*/ 18062 w 1478157"/>
                <a:gd name="connsiteY1" fmla="*/ 0 h 238916"/>
                <a:gd name="connsiteX2" fmla="*/ 6355 w 1478157"/>
                <a:gd name="connsiteY2" fmla="*/ 66897 h 238916"/>
                <a:gd name="connsiteX3" fmla="*/ 42074 w 1478157"/>
                <a:gd name="connsiteY3" fmla="*/ 126428 h 238916"/>
                <a:gd name="connsiteX4" fmla="*/ 661000 w 1478157"/>
                <a:gd name="connsiteY4" fmla="*/ 238916 h 238916"/>
                <a:gd name="connsiteX5" fmla="*/ 1413475 w 1478157"/>
                <a:gd name="connsiteY5" fmla="*/ 146843 h 238916"/>
                <a:gd name="connsiteX6" fmla="*/ 1463680 w 1478157"/>
                <a:gd name="connsiteY6" fmla="*/ 93090 h 238916"/>
                <a:gd name="connsiteX7" fmla="*/ 1460306 w 1478157"/>
                <a:gd name="connsiteY7" fmla="*/ 33336 h 238916"/>
                <a:gd name="connsiteX8" fmla="*/ 663382 w 1478157"/>
                <a:gd name="connsiteY8" fmla="*/ 128586 h 238916"/>
                <a:gd name="connsiteX0" fmla="*/ 663382 w 1469429"/>
                <a:gd name="connsiteY0" fmla="*/ 128586 h 238916"/>
                <a:gd name="connsiteX1" fmla="*/ 18062 w 1469429"/>
                <a:gd name="connsiteY1" fmla="*/ 0 h 238916"/>
                <a:gd name="connsiteX2" fmla="*/ 6355 w 1469429"/>
                <a:gd name="connsiteY2" fmla="*/ 66897 h 238916"/>
                <a:gd name="connsiteX3" fmla="*/ 42074 w 1469429"/>
                <a:gd name="connsiteY3" fmla="*/ 126428 h 238916"/>
                <a:gd name="connsiteX4" fmla="*/ 661000 w 1469429"/>
                <a:gd name="connsiteY4" fmla="*/ 238916 h 238916"/>
                <a:gd name="connsiteX5" fmla="*/ 1413475 w 1469429"/>
                <a:gd name="connsiteY5" fmla="*/ 146843 h 238916"/>
                <a:gd name="connsiteX6" fmla="*/ 1463680 w 1469429"/>
                <a:gd name="connsiteY6" fmla="*/ 93090 h 238916"/>
                <a:gd name="connsiteX7" fmla="*/ 1460306 w 1469429"/>
                <a:gd name="connsiteY7" fmla="*/ 33336 h 238916"/>
                <a:gd name="connsiteX8" fmla="*/ 663382 w 1469429"/>
                <a:gd name="connsiteY8" fmla="*/ 128586 h 238916"/>
                <a:gd name="connsiteX0" fmla="*/ 663382 w 1472241"/>
                <a:gd name="connsiteY0" fmla="*/ 128586 h 238916"/>
                <a:gd name="connsiteX1" fmla="*/ 18062 w 1472241"/>
                <a:gd name="connsiteY1" fmla="*/ 0 h 238916"/>
                <a:gd name="connsiteX2" fmla="*/ 6355 w 1472241"/>
                <a:gd name="connsiteY2" fmla="*/ 66897 h 238916"/>
                <a:gd name="connsiteX3" fmla="*/ 42074 w 1472241"/>
                <a:gd name="connsiteY3" fmla="*/ 126428 h 238916"/>
                <a:gd name="connsiteX4" fmla="*/ 661000 w 1472241"/>
                <a:gd name="connsiteY4" fmla="*/ 238916 h 238916"/>
                <a:gd name="connsiteX5" fmla="*/ 1413475 w 1472241"/>
                <a:gd name="connsiteY5" fmla="*/ 146843 h 238916"/>
                <a:gd name="connsiteX6" fmla="*/ 1463680 w 1472241"/>
                <a:gd name="connsiteY6" fmla="*/ 93090 h 238916"/>
                <a:gd name="connsiteX7" fmla="*/ 1465068 w 1472241"/>
                <a:gd name="connsiteY7" fmla="*/ 33336 h 238916"/>
                <a:gd name="connsiteX8" fmla="*/ 663382 w 1472241"/>
                <a:gd name="connsiteY8" fmla="*/ 128586 h 238916"/>
                <a:gd name="connsiteX0" fmla="*/ 663382 w 1475301"/>
                <a:gd name="connsiteY0" fmla="*/ 128586 h 238916"/>
                <a:gd name="connsiteX1" fmla="*/ 18062 w 1475301"/>
                <a:gd name="connsiteY1" fmla="*/ 0 h 238916"/>
                <a:gd name="connsiteX2" fmla="*/ 6355 w 1475301"/>
                <a:gd name="connsiteY2" fmla="*/ 66897 h 238916"/>
                <a:gd name="connsiteX3" fmla="*/ 42074 w 1475301"/>
                <a:gd name="connsiteY3" fmla="*/ 126428 h 238916"/>
                <a:gd name="connsiteX4" fmla="*/ 661000 w 1475301"/>
                <a:gd name="connsiteY4" fmla="*/ 238916 h 238916"/>
                <a:gd name="connsiteX5" fmla="*/ 1413475 w 1475301"/>
                <a:gd name="connsiteY5" fmla="*/ 146843 h 238916"/>
                <a:gd name="connsiteX6" fmla="*/ 1463680 w 1475301"/>
                <a:gd name="connsiteY6" fmla="*/ 93090 h 238916"/>
                <a:gd name="connsiteX7" fmla="*/ 1465068 w 1475301"/>
                <a:gd name="connsiteY7" fmla="*/ 33336 h 238916"/>
                <a:gd name="connsiteX8" fmla="*/ 663382 w 1475301"/>
                <a:gd name="connsiteY8" fmla="*/ 128586 h 238916"/>
                <a:gd name="connsiteX0" fmla="*/ 663382 w 1468335"/>
                <a:gd name="connsiteY0" fmla="*/ 128586 h 238916"/>
                <a:gd name="connsiteX1" fmla="*/ 18062 w 1468335"/>
                <a:gd name="connsiteY1" fmla="*/ 0 h 238916"/>
                <a:gd name="connsiteX2" fmla="*/ 6355 w 1468335"/>
                <a:gd name="connsiteY2" fmla="*/ 66897 h 238916"/>
                <a:gd name="connsiteX3" fmla="*/ 42074 w 1468335"/>
                <a:gd name="connsiteY3" fmla="*/ 126428 h 238916"/>
                <a:gd name="connsiteX4" fmla="*/ 661000 w 1468335"/>
                <a:gd name="connsiteY4" fmla="*/ 238916 h 238916"/>
                <a:gd name="connsiteX5" fmla="*/ 1413475 w 1468335"/>
                <a:gd name="connsiteY5" fmla="*/ 146843 h 238916"/>
                <a:gd name="connsiteX6" fmla="*/ 1463680 w 1468335"/>
                <a:gd name="connsiteY6" fmla="*/ 93090 h 238916"/>
                <a:gd name="connsiteX7" fmla="*/ 1453162 w 1468335"/>
                <a:gd name="connsiteY7" fmla="*/ 33336 h 238916"/>
                <a:gd name="connsiteX8" fmla="*/ 663382 w 1468335"/>
                <a:gd name="connsiteY8" fmla="*/ 128586 h 23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335" h="238916">
                  <a:moveTo>
                    <a:pt x="663382" y="128586"/>
                  </a:moveTo>
                  <a:lnTo>
                    <a:pt x="18062" y="0"/>
                  </a:lnTo>
                  <a:cubicBezTo>
                    <a:pt x="-10481" y="54012"/>
                    <a:pt x="2353" y="45826"/>
                    <a:pt x="6355" y="66897"/>
                  </a:cubicBezTo>
                  <a:cubicBezTo>
                    <a:pt x="10357" y="87968"/>
                    <a:pt x="9960" y="84265"/>
                    <a:pt x="42074" y="126428"/>
                  </a:cubicBezTo>
                  <a:lnTo>
                    <a:pt x="661000" y="238916"/>
                  </a:lnTo>
                  <a:cubicBezTo>
                    <a:pt x="898298" y="213347"/>
                    <a:pt x="1382089" y="159241"/>
                    <a:pt x="1413475" y="146843"/>
                  </a:cubicBezTo>
                  <a:cubicBezTo>
                    <a:pt x="1444861" y="134445"/>
                    <a:pt x="1457066" y="112008"/>
                    <a:pt x="1463680" y="93090"/>
                  </a:cubicBezTo>
                  <a:cubicBezTo>
                    <a:pt x="1470295" y="74172"/>
                    <a:pt x="1472245" y="70283"/>
                    <a:pt x="1453162" y="33336"/>
                  </a:cubicBezTo>
                  <a:cubicBezTo>
                    <a:pt x="1415029" y="27346"/>
                    <a:pt x="929024" y="105567"/>
                    <a:pt x="663382" y="128586"/>
                  </a:cubicBezTo>
                  <a:close/>
                </a:path>
              </a:pathLst>
            </a:custGeom>
            <a:solidFill>
              <a:srgbClr val="FF7C80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0AA044-D72D-0853-2AAC-AB61F5E3B3E1}"/>
                </a:ext>
              </a:extLst>
            </p:cNvPr>
            <p:cNvSpPr/>
            <p:nvPr/>
          </p:nvSpPr>
          <p:spPr>
            <a:xfrm>
              <a:off x="523548" y="3916429"/>
              <a:ext cx="1769634" cy="349755"/>
            </a:xfrm>
            <a:custGeom>
              <a:avLst/>
              <a:gdLst>
                <a:gd name="connsiteX0" fmla="*/ 168952 w 1785027"/>
                <a:gd name="connsiteY0" fmla="*/ 28575 h 342900"/>
                <a:gd name="connsiteX1" fmla="*/ 168952 w 1785027"/>
                <a:gd name="connsiteY1" fmla="*/ 28575 h 342900"/>
                <a:gd name="connsiteX2" fmla="*/ 137202 w 1785027"/>
                <a:gd name="connsiteY2" fmla="*/ 9525 h 342900"/>
                <a:gd name="connsiteX3" fmla="*/ 121327 w 1785027"/>
                <a:gd name="connsiteY3" fmla="*/ 6350 h 342900"/>
                <a:gd name="connsiteX4" fmla="*/ 89577 w 1785027"/>
                <a:gd name="connsiteY4" fmla="*/ 0 h 342900"/>
                <a:gd name="connsiteX5" fmla="*/ 26077 w 1785027"/>
                <a:gd name="connsiteY5" fmla="*/ 9525 h 342900"/>
                <a:gd name="connsiteX6" fmla="*/ 19727 w 1785027"/>
                <a:gd name="connsiteY6" fmla="*/ 19050 h 342900"/>
                <a:gd name="connsiteX7" fmla="*/ 7027 w 1785027"/>
                <a:gd name="connsiteY7" fmla="*/ 34925 h 342900"/>
                <a:gd name="connsiteX8" fmla="*/ 677 w 1785027"/>
                <a:gd name="connsiteY8" fmla="*/ 57150 h 342900"/>
                <a:gd name="connsiteX9" fmla="*/ 3852 w 1785027"/>
                <a:gd name="connsiteY9" fmla="*/ 180975 h 342900"/>
                <a:gd name="connsiteX10" fmla="*/ 16552 w 1785027"/>
                <a:gd name="connsiteY10" fmla="*/ 190500 h 342900"/>
                <a:gd name="connsiteX11" fmla="*/ 48302 w 1785027"/>
                <a:gd name="connsiteY11" fmla="*/ 206375 h 342900"/>
                <a:gd name="connsiteX12" fmla="*/ 64177 w 1785027"/>
                <a:gd name="connsiteY12" fmla="*/ 209550 h 342900"/>
                <a:gd name="connsiteX13" fmla="*/ 124502 w 1785027"/>
                <a:gd name="connsiteY13" fmla="*/ 206375 h 342900"/>
                <a:gd name="connsiteX14" fmla="*/ 794427 w 1785027"/>
                <a:gd name="connsiteY14" fmla="*/ 342900 h 342900"/>
                <a:gd name="connsiteX15" fmla="*/ 1724702 w 1785027"/>
                <a:gd name="connsiteY15" fmla="*/ 231775 h 342900"/>
                <a:gd name="connsiteX16" fmla="*/ 1753277 w 1785027"/>
                <a:gd name="connsiteY16" fmla="*/ 190500 h 342900"/>
                <a:gd name="connsiteX17" fmla="*/ 1765977 w 1785027"/>
                <a:gd name="connsiteY17" fmla="*/ 152400 h 342900"/>
                <a:gd name="connsiteX18" fmla="*/ 1775502 w 1785027"/>
                <a:gd name="connsiteY18" fmla="*/ 127000 h 342900"/>
                <a:gd name="connsiteX19" fmla="*/ 1785027 w 1785027"/>
                <a:gd name="connsiteY19" fmla="*/ 104775 h 342900"/>
                <a:gd name="connsiteX20" fmla="*/ 1781852 w 1785027"/>
                <a:gd name="connsiteY20" fmla="*/ 88900 h 342900"/>
                <a:gd name="connsiteX21" fmla="*/ 1756452 w 1785027"/>
                <a:gd name="connsiteY21" fmla="*/ 82550 h 342900"/>
                <a:gd name="connsiteX22" fmla="*/ 1746927 w 1785027"/>
                <a:gd name="connsiteY22" fmla="*/ 76200 h 342900"/>
                <a:gd name="connsiteX23" fmla="*/ 1724702 w 1785027"/>
                <a:gd name="connsiteY23" fmla="*/ 50800 h 342900"/>
                <a:gd name="connsiteX24" fmla="*/ 1715177 w 1785027"/>
                <a:gd name="connsiteY24" fmla="*/ 47625 h 342900"/>
                <a:gd name="connsiteX25" fmla="*/ 1670727 w 1785027"/>
                <a:gd name="connsiteY25" fmla="*/ 38100 h 342900"/>
                <a:gd name="connsiteX26" fmla="*/ 1616752 w 1785027"/>
                <a:gd name="connsiteY26" fmla="*/ 31750 h 342900"/>
                <a:gd name="connsiteX27" fmla="*/ 800777 w 1785027"/>
                <a:gd name="connsiteY27" fmla="*/ 136525 h 342900"/>
                <a:gd name="connsiteX28" fmla="*/ 168952 w 1785027"/>
                <a:gd name="connsiteY28" fmla="*/ 28575 h 342900"/>
                <a:gd name="connsiteX0" fmla="*/ 168952 w 1785027"/>
                <a:gd name="connsiteY0" fmla="*/ 28575 h 342900"/>
                <a:gd name="connsiteX1" fmla="*/ 168952 w 1785027"/>
                <a:gd name="connsiteY1" fmla="*/ 28575 h 342900"/>
                <a:gd name="connsiteX2" fmla="*/ 137202 w 1785027"/>
                <a:gd name="connsiteY2" fmla="*/ 9525 h 342900"/>
                <a:gd name="connsiteX3" fmla="*/ 121327 w 1785027"/>
                <a:gd name="connsiteY3" fmla="*/ 6350 h 342900"/>
                <a:gd name="connsiteX4" fmla="*/ 89577 w 1785027"/>
                <a:gd name="connsiteY4" fmla="*/ 0 h 342900"/>
                <a:gd name="connsiteX5" fmla="*/ 26077 w 1785027"/>
                <a:gd name="connsiteY5" fmla="*/ 9525 h 342900"/>
                <a:gd name="connsiteX6" fmla="*/ 19727 w 1785027"/>
                <a:gd name="connsiteY6" fmla="*/ 19050 h 342900"/>
                <a:gd name="connsiteX7" fmla="*/ 7027 w 1785027"/>
                <a:gd name="connsiteY7" fmla="*/ 34925 h 342900"/>
                <a:gd name="connsiteX8" fmla="*/ 677 w 1785027"/>
                <a:gd name="connsiteY8" fmla="*/ 57150 h 342900"/>
                <a:gd name="connsiteX9" fmla="*/ 3852 w 1785027"/>
                <a:gd name="connsiteY9" fmla="*/ 180975 h 342900"/>
                <a:gd name="connsiteX10" fmla="*/ 16552 w 1785027"/>
                <a:gd name="connsiteY10" fmla="*/ 190500 h 342900"/>
                <a:gd name="connsiteX11" fmla="*/ 48302 w 1785027"/>
                <a:gd name="connsiteY11" fmla="*/ 206375 h 342900"/>
                <a:gd name="connsiteX12" fmla="*/ 64177 w 1785027"/>
                <a:gd name="connsiteY12" fmla="*/ 209550 h 342900"/>
                <a:gd name="connsiteX13" fmla="*/ 124502 w 1785027"/>
                <a:gd name="connsiteY13" fmla="*/ 206375 h 342900"/>
                <a:gd name="connsiteX14" fmla="*/ 794427 w 1785027"/>
                <a:gd name="connsiteY14" fmla="*/ 342900 h 342900"/>
                <a:gd name="connsiteX15" fmla="*/ 1724702 w 1785027"/>
                <a:gd name="connsiteY15" fmla="*/ 231775 h 342900"/>
                <a:gd name="connsiteX16" fmla="*/ 1753277 w 1785027"/>
                <a:gd name="connsiteY16" fmla="*/ 190500 h 342900"/>
                <a:gd name="connsiteX17" fmla="*/ 1765977 w 1785027"/>
                <a:gd name="connsiteY17" fmla="*/ 152400 h 342900"/>
                <a:gd name="connsiteX18" fmla="*/ 1775502 w 1785027"/>
                <a:gd name="connsiteY18" fmla="*/ 127000 h 342900"/>
                <a:gd name="connsiteX19" fmla="*/ 1785027 w 1785027"/>
                <a:gd name="connsiteY19" fmla="*/ 104775 h 342900"/>
                <a:gd name="connsiteX20" fmla="*/ 1756452 w 1785027"/>
                <a:gd name="connsiteY20" fmla="*/ 82550 h 342900"/>
                <a:gd name="connsiteX21" fmla="*/ 1746927 w 1785027"/>
                <a:gd name="connsiteY21" fmla="*/ 76200 h 342900"/>
                <a:gd name="connsiteX22" fmla="*/ 1724702 w 1785027"/>
                <a:gd name="connsiteY22" fmla="*/ 50800 h 342900"/>
                <a:gd name="connsiteX23" fmla="*/ 1715177 w 1785027"/>
                <a:gd name="connsiteY23" fmla="*/ 47625 h 342900"/>
                <a:gd name="connsiteX24" fmla="*/ 1670727 w 1785027"/>
                <a:gd name="connsiteY24" fmla="*/ 38100 h 342900"/>
                <a:gd name="connsiteX25" fmla="*/ 1616752 w 1785027"/>
                <a:gd name="connsiteY25" fmla="*/ 31750 h 342900"/>
                <a:gd name="connsiteX26" fmla="*/ 800777 w 1785027"/>
                <a:gd name="connsiteY26" fmla="*/ 136525 h 342900"/>
                <a:gd name="connsiteX27" fmla="*/ 168952 w 1785027"/>
                <a:gd name="connsiteY27" fmla="*/ 28575 h 342900"/>
                <a:gd name="connsiteX0" fmla="*/ 168952 w 1775694"/>
                <a:gd name="connsiteY0" fmla="*/ 28575 h 342900"/>
                <a:gd name="connsiteX1" fmla="*/ 168952 w 1775694"/>
                <a:gd name="connsiteY1" fmla="*/ 28575 h 342900"/>
                <a:gd name="connsiteX2" fmla="*/ 137202 w 1775694"/>
                <a:gd name="connsiteY2" fmla="*/ 9525 h 342900"/>
                <a:gd name="connsiteX3" fmla="*/ 121327 w 1775694"/>
                <a:gd name="connsiteY3" fmla="*/ 6350 h 342900"/>
                <a:gd name="connsiteX4" fmla="*/ 89577 w 1775694"/>
                <a:gd name="connsiteY4" fmla="*/ 0 h 342900"/>
                <a:gd name="connsiteX5" fmla="*/ 26077 w 1775694"/>
                <a:gd name="connsiteY5" fmla="*/ 9525 h 342900"/>
                <a:gd name="connsiteX6" fmla="*/ 19727 w 1775694"/>
                <a:gd name="connsiteY6" fmla="*/ 19050 h 342900"/>
                <a:gd name="connsiteX7" fmla="*/ 7027 w 1775694"/>
                <a:gd name="connsiteY7" fmla="*/ 34925 h 342900"/>
                <a:gd name="connsiteX8" fmla="*/ 677 w 1775694"/>
                <a:gd name="connsiteY8" fmla="*/ 57150 h 342900"/>
                <a:gd name="connsiteX9" fmla="*/ 3852 w 1775694"/>
                <a:gd name="connsiteY9" fmla="*/ 180975 h 342900"/>
                <a:gd name="connsiteX10" fmla="*/ 16552 w 1775694"/>
                <a:gd name="connsiteY10" fmla="*/ 190500 h 342900"/>
                <a:gd name="connsiteX11" fmla="*/ 48302 w 1775694"/>
                <a:gd name="connsiteY11" fmla="*/ 206375 h 342900"/>
                <a:gd name="connsiteX12" fmla="*/ 64177 w 1775694"/>
                <a:gd name="connsiteY12" fmla="*/ 209550 h 342900"/>
                <a:gd name="connsiteX13" fmla="*/ 124502 w 1775694"/>
                <a:gd name="connsiteY13" fmla="*/ 206375 h 342900"/>
                <a:gd name="connsiteX14" fmla="*/ 794427 w 1775694"/>
                <a:gd name="connsiteY14" fmla="*/ 342900 h 342900"/>
                <a:gd name="connsiteX15" fmla="*/ 1724702 w 1775694"/>
                <a:gd name="connsiteY15" fmla="*/ 231775 h 342900"/>
                <a:gd name="connsiteX16" fmla="*/ 1753277 w 1775694"/>
                <a:gd name="connsiteY16" fmla="*/ 190500 h 342900"/>
                <a:gd name="connsiteX17" fmla="*/ 1765977 w 1775694"/>
                <a:gd name="connsiteY17" fmla="*/ 152400 h 342900"/>
                <a:gd name="connsiteX18" fmla="*/ 1775502 w 1775694"/>
                <a:gd name="connsiteY18" fmla="*/ 127000 h 342900"/>
                <a:gd name="connsiteX19" fmla="*/ 1756452 w 1775694"/>
                <a:gd name="connsiteY19" fmla="*/ 82550 h 342900"/>
                <a:gd name="connsiteX20" fmla="*/ 1746927 w 1775694"/>
                <a:gd name="connsiteY20" fmla="*/ 76200 h 342900"/>
                <a:gd name="connsiteX21" fmla="*/ 1724702 w 1775694"/>
                <a:gd name="connsiteY21" fmla="*/ 50800 h 342900"/>
                <a:gd name="connsiteX22" fmla="*/ 1715177 w 1775694"/>
                <a:gd name="connsiteY22" fmla="*/ 47625 h 342900"/>
                <a:gd name="connsiteX23" fmla="*/ 1670727 w 1775694"/>
                <a:gd name="connsiteY23" fmla="*/ 38100 h 342900"/>
                <a:gd name="connsiteX24" fmla="*/ 1616752 w 1775694"/>
                <a:gd name="connsiteY24" fmla="*/ 31750 h 342900"/>
                <a:gd name="connsiteX25" fmla="*/ 800777 w 1775694"/>
                <a:gd name="connsiteY25" fmla="*/ 136525 h 342900"/>
                <a:gd name="connsiteX26" fmla="*/ 168952 w 1775694"/>
                <a:gd name="connsiteY26" fmla="*/ 28575 h 342900"/>
                <a:gd name="connsiteX0" fmla="*/ 168952 w 1766005"/>
                <a:gd name="connsiteY0" fmla="*/ 28575 h 342900"/>
                <a:gd name="connsiteX1" fmla="*/ 168952 w 1766005"/>
                <a:gd name="connsiteY1" fmla="*/ 28575 h 342900"/>
                <a:gd name="connsiteX2" fmla="*/ 137202 w 1766005"/>
                <a:gd name="connsiteY2" fmla="*/ 9525 h 342900"/>
                <a:gd name="connsiteX3" fmla="*/ 121327 w 1766005"/>
                <a:gd name="connsiteY3" fmla="*/ 6350 h 342900"/>
                <a:gd name="connsiteX4" fmla="*/ 89577 w 1766005"/>
                <a:gd name="connsiteY4" fmla="*/ 0 h 342900"/>
                <a:gd name="connsiteX5" fmla="*/ 26077 w 1766005"/>
                <a:gd name="connsiteY5" fmla="*/ 9525 h 342900"/>
                <a:gd name="connsiteX6" fmla="*/ 19727 w 1766005"/>
                <a:gd name="connsiteY6" fmla="*/ 19050 h 342900"/>
                <a:gd name="connsiteX7" fmla="*/ 7027 w 1766005"/>
                <a:gd name="connsiteY7" fmla="*/ 34925 h 342900"/>
                <a:gd name="connsiteX8" fmla="*/ 677 w 1766005"/>
                <a:gd name="connsiteY8" fmla="*/ 57150 h 342900"/>
                <a:gd name="connsiteX9" fmla="*/ 3852 w 1766005"/>
                <a:gd name="connsiteY9" fmla="*/ 180975 h 342900"/>
                <a:gd name="connsiteX10" fmla="*/ 16552 w 1766005"/>
                <a:gd name="connsiteY10" fmla="*/ 190500 h 342900"/>
                <a:gd name="connsiteX11" fmla="*/ 48302 w 1766005"/>
                <a:gd name="connsiteY11" fmla="*/ 206375 h 342900"/>
                <a:gd name="connsiteX12" fmla="*/ 64177 w 1766005"/>
                <a:gd name="connsiteY12" fmla="*/ 209550 h 342900"/>
                <a:gd name="connsiteX13" fmla="*/ 124502 w 1766005"/>
                <a:gd name="connsiteY13" fmla="*/ 206375 h 342900"/>
                <a:gd name="connsiteX14" fmla="*/ 794427 w 1766005"/>
                <a:gd name="connsiteY14" fmla="*/ 342900 h 342900"/>
                <a:gd name="connsiteX15" fmla="*/ 1724702 w 1766005"/>
                <a:gd name="connsiteY15" fmla="*/ 231775 h 342900"/>
                <a:gd name="connsiteX16" fmla="*/ 1753277 w 1766005"/>
                <a:gd name="connsiteY16" fmla="*/ 190500 h 342900"/>
                <a:gd name="connsiteX17" fmla="*/ 1765977 w 1766005"/>
                <a:gd name="connsiteY17" fmla="*/ 152400 h 342900"/>
                <a:gd name="connsiteX18" fmla="*/ 1756452 w 1766005"/>
                <a:gd name="connsiteY18" fmla="*/ 82550 h 342900"/>
                <a:gd name="connsiteX19" fmla="*/ 1746927 w 1766005"/>
                <a:gd name="connsiteY19" fmla="*/ 76200 h 342900"/>
                <a:gd name="connsiteX20" fmla="*/ 1724702 w 1766005"/>
                <a:gd name="connsiteY20" fmla="*/ 50800 h 342900"/>
                <a:gd name="connsiteX21" fmla="*/ 1715177 w 1766005"/>
                <a:gd name="connsiteY21" fmla="*/ 47625 h 342900"/>
                <a:gd name="connsiteX22" fmla="*/ 1670727 w 1766005"/>
                <a:gd name="connsiteY22" fmla="*/ 38100 h 342900"/>
                <a:gd name="connsiteX23" fmla="*/ 1616752 w 1766005"/>
                <a:gd name="connsiteY23" fmla="*/ 31750 h 342900"/>
                <a:gd name="connsiteX24" fmla="*/ 800777 w 1766005"/>
                <a:gd name="connsiteY24" fmla="*/ 136525 h 342900"/>
                <a:gd name="connsiteX25" fmla="*/ 168952 w 1766005"/>
                <a:gd name="connsiteY25" fmla="*/ 28575 h 342900"/>
                <a:gd name="connsiteX0" fmla="*/ 168952 w 1757316"/>
                <a:gd name="connsiteY0" fmla="*/ 28575 h 342900"/>
                <a:gd name="connsiteX1" fmla="*/ 168952 w 1757316"/>
                <a:gd name="connsiteY1" fmla="*/ 28575 h 342900"/>
                <a:gd name="connsiteX2" fmla="*/ 137202 w 1757316"/>
                <a:gd name="connsiteY2" fmla="*/ 9525 h 342900"/>
                <a:gd name="connsiteX3" fmla="*/ 121327 w 1757316"/>
                <a:gd name="connsiteY3" fmla="*/ 6350 h 342900"/>
                <a:gd name="connsiteX4" fmla="*/ 89577 w 1757316"/>
                <a:gd name="connsiteY4" fmla="*/ 0 h 342900"/>
                <a:gd name="connsiteX5" fmla="*/ 26077 w 1757316"/>
                <a:gd name="connsiteY5" fmla="*/ 9525 h 342900"/>
                <a:gd name="connsiteX6" fmla="*/ 19727 w 1757316"/>
                <a:gd name="connsiteY6" fmla="*/ 19050 h 342900"/>
                <a:gd name="connsiteX7" fmla="*/ 7027 w 1757316"/>
                <a:gd name="connsiteY7" fmla="*/ 34925 h 342900"/>
                <a:gd name="connsiteX8" fmla="*/ 677 w 1757316"/>
                <a:gd name="connsiteY8" fmla="*/ 57150 h 342900"/>
                <a:gd name="connsiteX9" fmla="*/ 3852 w 1757316"/>
                <a:gd name="connsiteY9" fmla="*/ 180975 h 342900"/>
                <a:gd name="connsiteX10" fmla="*/ 16552 w 1757316"/>
                <a:gd name="connsiteY10" fmla="*/ 190500 h 342900"/>
                <a:gd name="connsiteX11" fmla="*/ 48302 w 1757316"/>
                <a:gd name="connsiteY11" fmla="*/ 206375 h 342900"/>
                <a:gd name="connsiteX12" fmla="*/ 64177 w 1757316"/>
                <a:gd name="connsiteY12" fmla="*/ 209550 h 342900"/>
                <a:gd name="connsiteX13" fmla="*/ 124502 w 1757316"/>
                <a:gd name="connsiteY13" fmla="*/ 206375 h 342900"/>
                <a:gd name="connsiteX14" fmla="*/ 794427 w 1757316"/>
                <a:gd name="connsiteY14" fmla="*/ 342900 h 342900"/>
                <a:gd name="connsiteX15" fmla="*/ 1724702 w 1757316"/>
                <a:gd name="connsiteY15" fmla="*/ 231775 h 342900"/>
                <a:gd name="connsiteX16" fmla="*/ 1753277 w 1757316"/>
                <a:gd name="connsiteY16" fmla="*/ 190500 h 342900"/>
                <a:gd name="connsiteX17" fmla="*/ 1756452 w 1757316"/>
                <a:gd name="connsiteY17" fmla="*/ 82550 h 342900"/>
                <a:gd name="connsiteX18" fmla="*/ 1746927 w 1757316"/>
                <a:gd name="connsiteY18" fmla="*/ 76200 h 342900"/>
                <a:gd name="connsiteX19" fmla="*/ 1724702 w 1757316"/>
                <a:gd name="connsiteY19" fmla="*/ 50800 h 342900"/>
                <a:gd name="connsiteX20" fmla="*/ 1715177 w 1757316"/>
                <a:gd name="connsiteY20" fmla="*/ 47625 h 342900"/>
                <a:gd name="connsiteX21" fmla="*/ 1670727 w 1757316"/>
                <a:gd name="connsiteY21" fmla="*/ 38100 h 342900"/>
                <a:gd name="connsiteX22" fmla="*/ 1616752 w 1757316"/>
                <a:gd name="connsiteY22" fmla="*/ 31750 h 342900"/>
                <a:gd name="connsiteX23" fmla="*/ 800777 w 1757316"/>
                <a:gd name="connsiteY23" fmla="*/ 136525 h 342900"/>
                <a:gd name="connsiteX24" fmla="*/ 168952 w 1757316"/>
                <a:gd name="connsiteY24" fmla="*/ 28575 h 342900"/>
                <a:gd name="connsiteX0" fmla="*/ 168952 w 1758937"/>
                <a:gd name="connsiteY0" fmla="*/ 28575 h 342900"/>
                <a:gd name="connsiteX1" fmla="*/ 168952 w 1758937"/>
                <a:gd name="connsiteY1" fmla="*/ 28575 h 342900"/>
                <a:gd name="connsiteX2" fmla="*/ 137202 w 1758937"/>
                <a:gd name="connsiteY2" fmla="*/ 9525 h 342900"/>
                <a:gd name="connsiteX3" fmla="*/ 121327 w 1758937"/>
                <a:gd name="connsiteY3" fmla="*/ 6350 h 342900"/>
                <a:gd name="connsiteX4" fmla="*/ 89577 w 1758937"/>
                <a:gd name="connsiteY4" fmla="*/ 0 h 342900"/>
                <a:gd name="connsiteX5" fmla="*/ 26077 w 1758937"/>
                <a:gd name="connsiteY5" fmla="*/ 9525 h 342900"/>
                <a:gd name="connsiteX6" fmla="*/ 19727 w 1758937"/>
                <a:gd name="connsiteY6" fmla="*/ 19050 h 342900"/>
                <a:gd name="connsiteX7" fmla="*/ 7027 w 1758937"/>
                <a:gd name="connsiteY7" fmla="*/ 34925 h 342900"/>
                <a:gd name="connsiteX8" fmla="*/ 677 w 1758937"/>
                <a:gd name="connsiteY8" fmla="*/ 57150 h 342900"/>
                <a:gd name="connsiteX9" fmla="*/ 3852 w 1758937"/>
                <a:gd name="connsiteY9" fmla="*/ 180975 h 342900"/>
                <a:gd name="connsiteX10" fmla="*/ 16552 w 1758937"/>
                <a:gd name="connsiteY10" fmla="*/ 190500 h 342900"/>
                <a:gd name="connsiteX11" fmla="*/ 48302 w 1758937"/>
                <a:gd name="connsiteY11" fmla="*/ 206375 h 342900"/>
                <a:gd name="connsiteX12" fmla="*/ 64177 w 1758937"/>
                <a:gd name="connsiteY12" fmla="*/ 209550 h 342900"/>
                <a:gd name="connsiteX13" fmla="*/ 124502 w 1758937"/>
                <a:gd name="connsiteY13" fmla="*/ 206375 h 342900"/>
                <a:gd name="connsiteX14" fmla="*/ 794427 w 1758937"/>
                <a:gd name="connsiteY14" fmla="*/ 342900 h 342900"/>
                <a:gd name="connsiteX15" fmla="*/ 1724702 w 1758937"/>
                <a:gd name="connsiteY15" fmla="*/ 231775 h 342900"/>
                <a:gd name="connsiteX16" fmla="*/ 1753277 w 1758937"/>
                <a:gd name="connsiteY16" fmla="*/ 190500 h 342900"/>
                <a:gd name="connsiteX17" fmla="*/ 1756452 w 1758937"/>
                <a:gd name="connsiteY17" fmla="*/ 82550 h 342900"/>
                <a:gd name="connsiteX18" fmla="*/ 1724702 w 1758937"/>
                <a:gd name="connsiteY18" fmla="*/ 50800 h 342900"/>
                <a:gd name="connsiteX19" fmla="*/ 1715177 w 1758937"/>
                <a:gd name="connsiteY19" fmla="*/ 47625 h 342900"/>
                <a:gd name="connsiteX20" fmla="*/ 1670727 w 1758937"/>
                <a:gd name="connsiteY20" fmla="*/ 38100 h 342900"/>
                <a:gd name="connsiteX21" fmla="*/ 1616752 w 1758937"/>
                <a:gd name="connsiteY21" fmla="*/ 31750 h 342900"/>
                <a:gd name="connsiteX22" fmla="*/ 800777 w 1758937"/>
                <a:gd name="connsiteY22" fmla="*/ 136525 h 342900"/>
                <a:gd name="connsiteX23" fmla="*/ 168952 w 1758937"/>
                <a:gd name="connsiteY23" fmla="*/ 28575 h 342900"/>
                <a:gd name="connsiteX0" fmla="*/ 168952 w 1753277"/>
                <a:gd name="connsiteY0" fmla="*/ 28575 h 342900"/>
                <a:gd name="connsiteX1" fmla="*/ 168952 w 1753277"/>
                <a:gd name="connsiteY1" fmla="*/ 28575 h 342900"/>
                <a:gd name="connsiteX2" fmla="*/ 137202 w 1753277"/>
                <a:gd name="connsiteY2" fmla="*/ 9525 h 342900"/>
                <a:gd name="connsiteX3" fmla="*/ 121327 w 1753277"/>
                <a:gd name="connsiteY3" fmla="*/ 6350 h 342900"/>
                <a:gd name="connsiteX4" fmla="*/ 89577 w 1753277"/>
                <a:gd name="connsiteY4" fmla="*/ 0 h 342900"/>
                <a:gd name="connsiteX5" fmla="*/ 26077 w 1753277"/>
                <a:gd name="connsiteY5" fmla="*/ 9525 h 342900"/>
                <a:gd name="connsiteX6" fmla="*/ 19727 w 1753277"/>
                <a:gd name="connsiteY6" fmla="*/ 19050 h 342900"/>
                <a:gd name="connsiteX7" fmla="*/ 7027 w 1753277"/>
                <a:gd name="connsiteY7" fmla="*/ 34925 h 342900"/>
                <a:gd name="connsiteX8" fmla="*/ 677 w 1753277"/>
                <a:gd name="connsiteY8" fmla="*/ 57150 h 342900"/>
                <a:gd name="connsiteX9" fmla="*/ 3852 w 1753277"/>
                <a:gd name="connsiteY9" fmla="*/ 180975 h 342900"/>
                <a:gd name="connsiteX10" fmla="*/ 16552 w 1753277"/>
                <a:gd name="connsiteY10" fmla="*/ 190500 h 342900"/>
                <a:gd name="connsiteX11" fmla="*/ 48302 w 1753277"/>
                <a:gd name="connsiteY11" fmla="*/ 206375 h 342900"/>
                <a:gd name="connsiteX12" fmla="*/ 64177 w 1753277"/>
                <a:gd name="connsiteY12" fmla="*/ 209550 h 342900"/>
                <a:gd name="connsiteX13" fmla="*/ 124502 w 1753277"/>
                <a:gd name="connsiteY13" fmla="*/ 206375 h 342900"/>
                <a:gd name="connsiteX14" fmla="*/ 794427 w 1753277"/>
                <a:gd name="connsiteY14" fmla="*/ 342900 h 342900"/>
                <a:gd name="connsiteX15" fmla="*/ 1724702 w 1753277"/>
                <a:gd name="connsiteY15" fmla="*/ 231775 h 342900"/>
                <a:gd name="connsiteX16" fmla="*/ 1753277 w 1753277"/>
                <a:gd name="connsiteY16" fmla="*/ 190500 h 342900"/>
                <a:gd name="connsiteX17" fmla="*/ 1724702 w 1753277"/>
                <a:gd name="connsiteY17" fmla="*/ 50800 h 342900"/>
                <a:gd name="connsiteX18" fmla="*/ 1715177 w 1753277"/>
                <a:gd name="connsiteY18" fmla="*/ 47625 h 342900"/>
                <a:gd name="connsiteX19" fmla="*/ 1670727 w 1753277"/>
                <a:gd name="connsiteY19" fmla="*/ 38100 h 342900"/>
                <a:gd name="connsiteX20" fmla="*/ 1616752 w 1753277"/>
                <a:gd name="connsiteY20" fmla="*/ 31750 h 342900"/>
                <a:gd name="connsiteX21" fmla="*/ 800777 w 1753277"/>
                <a:gd name="connsiteY21" fmla="*/ 136525 h 342900"/>
                <a:gd name="connsiteX22" fmla="*/ 168952 w 1753277"/>
                <a:gd name="connsiteY22" fmla="*/ 28575 h 342900"/>
                <a:gd name="connsiteX0" fmla="*/ 168952 w 1753363"/>
                <a:gd name="connsiteY0" fmla="*/ 28575 h 342900"/>
                <a:gd name="connsiteX1" fmla="*/ 168952 w 1753363"/>
                <a:gd name="connsiteY1" fmla="*/ 28575 h 342900"/>
                <a:gd name="connsiteX2" fmla="*/ 137202 w 1753363"/>
                <a:gd name="connsiteY2" fmla="*/ 9525 h 342900"/>
                <a:gd name="connsiteX3" fmla="*/ 121327 w 1753363"/>
                <a:gd name="connsiteY3" fmla="*/ 6350 h 342900"/>
                <a:gd name="connsiteX4" fmla="*/ 89577 w 1753363"/>
                <a:gd name="connsiteY4" fmla="*/ 0 h 342900"/>
                <a:gd name="connsiteX5" fmla="*/ 26077 w 1753363"/>
                <a:gd name="connsiteY5" fmla="*/ 9525 h 342900"/>
                <a:gd name="connsiteX6" fmla="*/ 19727 w 1753363"/>
                <a:gd name="connsiteY6" fmla="*/ 19050 h 342900"/>
                <a:gd name="connsiteX7" fmla="*/ 7027 w 1753363"/>
                <a:gd name="connsiteY7" fmla="*/ 34925 h 342900"/>
                <a:gd name="connsiteX8" fmla="*/ 677 w 1753363"/>
                <a:gd name="connsiteY8" fmla="*/ 57150 h 342900"/>
                <a:gd name="connsiteX9" fmla="*/ 3852 w 1753363"/>
                <a:gd name="connsiteY9" fmla="*/ 180975 h 342900"/>
                <a:gd name="connsiteX10" fmla="*/ 16552 w 1753363"/>
                <a:gd name="connsiteY10" fmla="*/ 190500 h 342900"/>
                <a:gd name="connsiteX11" fmla="*/ 48302 w 1753363"/>
                <a:gd name="connsiteY11" fmla="*/ 206375 h 342900"/>
                <a:gd name="connsiteX12" fmla="*/ 64177 w 1753363"/>
                <a:gd name="connsiteY12" fmla="*/ 209550 h 342900"/>
                <a:gd name="connsiteX13" fmla="*/ 124502 w 1753363"/>
                <a:gd name="connsiteY13" fmla="*/ 206375 h 342900"/>
                <a:gd name="connsiteX14" fmla="*/ 794427 w 1753363"/>
                <a:gd name="connsiteY14" fmla="*/ 342900 h 342900"/>
                <a:gd name="connsiteX15" fmla="*/ 1724702 w 1753363"/>
                <a:gd name="connsiteY15" fmla="*/ 231775 h 342900"/>
                <a:gd name="connsiteX16" fmla="*/ 1753277 w 1753363"/>
                <a:gd name="connsiteY16" fmla="*/ 190500 h 342900"/>
                <a:gd name="connsiteX17" fmla="*/ 1715177 w 1753363"/>
                <a:gd name="connsiteY17" fmla="*/ 47625 h 342900"/>
                <a:gd name="connsiteX18" fmla="*/ 1670727 w 1753363"/>
                <a:gd name="connsiteY18" fmla="*/ 38100 h 342900"/>
                <a:gd name="connsiteX19" fmla="*/ 1616752 w 1753363"/>
                <a:gd name="connsiteY19" fmla="*/ 31750 h 342900"/>
                <a:gd name="connsiteX20" fmla="*/ 800777 w 1753363"/>
                <a:gd name="connsiteY20" fmla="*/ 136525 h 342900"/>
                <a:gd name="connsiteX21" fmla="*/ 168952 w 1753363"/>
                <a:gd name="connsiteY21" fmla="*/ 28575 h 342900"/>
                <a:gd name="connsiteX0" fmla="*/ 168952 w 1766069"/>
                <a:gd name="connsiteY0" fmla="*/ 28575 h 342900"/>
                <a:gd name="connsiteX1" fmla="*/ 168952 w 1766069"/>
                <a:gd name="connsiteY1" fmla="*/ 28575 h 342900"/>
                <a:gd name="connsiteX2" fmla="*/ 137202 w 1766069"/>
                <a:gd name="connsiteY2" fmla="*/ 9525 h 342900"/>
                <a:gd name="connsiteX3" fmla="*/ 121327 w 1766069"/>
                <a:gd name="connsiteY3" fmla="*/ 6350 h 342900"/>
                <a:gd name="connsiteX4" fmla="*/ 89577 w 1766069"/>
                <a:gd name="connsiteY4" fmla="*/ 0 h 342900"/>
                <a:gd name="connsiteX5" fmla="*/ 26077 w 1766069"/>
                <a:gd name="connsiteY5" fmla="*/ 9525 h 342900"/>
                <a:gd name="connsiteX6" fmla="*/ 19727 w 1766069"/>
                <a:gd name="connsiteY6" fmla="*/ 19050 h 342900"/>
                <a:gd name="connsiteX7" fmla="*/ 7027 w 1766069"/>
                <a:gd name="connsiteY7" fmla="*/ 34925 h 342900"/>
                <a:gd name="connsiteX8" fmla="*/ 677 w 1766069"/>
                <a:gd name="connsiteY8" fmla="*/ 57150 h 342900"/>
                <a:gd name="connsiteX9" fmla="*/ 3852 w 1766069"/>
                <a:gd name="connsiteY9" fmla="*/ 180975 h 342900"/>
                <a:gd name="connsiteX10" fmla="*/ 16552 w 1766069"/>
                <a:gd name="connsiteY10" fmla="*/ 190500 h 342900"/>
                <a:gd name="connsiteX11" fmla="*/ 48302 w 1766069"/>
                <a:gd name="connsiteY11" fmla="*/ 206375 h 342900"/>
                <a:gd name="connsiteX12" fmla="*/ 64177 w 1766069"/>
                <a:gd name="connsiteY12" fmla="*/ 209550 h 342900"/>
                <a:gd name="connsiteX13" fmla="*/ 124502 w 1766069"/>
                <a:gd name="connsiteY13" fmla="*/ 206375 h 342900"/>
                <a:gd name="connsiteX14" fmla="*/ 794427 w 1766069"/>
                <a:gd name="connsiteY14" fmla="*/ 342900 h 342900"/>
                <a:gd name="connsiteX15" fmla="*/ 1724702 w 1766069"/>
                <a:gd name="connsiteY15" fmla="*/ 231775 h 342900"/>
                <a:gd name="connsiteX16" fmla="*/ 1753277 w 1766069"/>
                <a:gd name="connsiteY16" fmla="*/ 190500 h 342900"/>
                <a:gd name="connsiteX17" fmla="*/ 1760420 w 1766069"/>
                <a:gd name="connsiteY17" fmla="*/ 92869 h 342900"/>
                <a:gd name="connsiteX18" fmla="*/ 1670727 w 1766069"/>
                <a:gd name="connsiteY18" fmla="*/ 38100 h 342900"/>
                <a:gd name="connsiteX19" fmla="*/ 1616752 w 1766069"/>
                <a:gd name="connsiteY19" fmla="*/ 31750 h 342900"/>
                <a:gd name="connsiteX20" fmla="*/ 800777 w 1766069"/>
                <a:gd name="connsiteY20" fmla="*/ 136525 h 342900"/>
                <a:gd name="connsiteX21" fmla="*/ 168952 w 1766069"/>
                <a:gd name="connsiteY21" fmla="*/ 28575 h 342900"/>
                <a:gd name="connsiteX0" fmla="*/ 168952 w 1765196"/>
                <a:gd name="connsiteY0" fmla="*/ 28575 h 342900"/>
                <a:gd name="connsiteX1" fmla="*/ 168952 w 1765196"/>
                <a:gd name="connsiteY1" fmla="*/ 28575 h 342900"/>
                <a:gd name="connsiteX2" fmla="*/ 137202 w 1765196"/>
                <a:gd name="connsiteY2" fmla="*/ 9525 h 342900"/>
                <a:gd name="connsiteX3" fmla="*/ 121327 w 1765196"/>
                <a:gd name="connsiteY3" fmla="*/ 6350 h 342900"/>
                <a:gd name="connsiteX4" fmla="*/ 89577 w 1765196"/>
                <a:gd name="connsiteY4" fmla="*/ 0 h 342900"/>
                <a:gd name="connsiteX5" fmla="*/ 26077 w 1765196"/>
                <a:gd name="connsiteY5" fmla="*/ 9525 h 342900"/>
                <a:gd name="connsiteX6" fmla="*/ 19727 w 1765196"/>
                <a:gd name="connsiteY6" fmla="*/ 19050 h 342900"/>
                <a:gd name="connsiteX7" fmla="*/ 7027 w 1765196"/>
                <a:gd name="connsiteY7" fmla="*/ 34925 h 342900"/>
                <a:gd name="connsiteX8" fmla="*/ 677 w 1765196"/>
                <a:gd name="connsiteY8" fmla="*/ 57150 h 342900"/>
                <a:gd name="connsiteX9" fmla="*/ 3852 w 1765196"/>
                <a:gd name="connsiteY9" fmla="*/ 180975 h 342900"/>
                <a:gd name="connsiteX10" fmla="*/ 16552 w 1765196"/>
                <a:gd name="connsiteY10" fmla="*/ 190500 h 342900"/>
                <a:gd name="connsiteX11" fmla="*/ 48302 w 1765196"/>
                <a:gd name="connsiteY11" fmla="*/ 206375 h 342900"/>
                <a:gd name="connsiteX12" fmla="*/ 64177 w 1765196"/>
                <a:gd name="connsiteY12" fmla="*/ 209550 h 342900"/>
                <a:gd name="connsiteX13" fmla="*/ 124502 w 1765196"/>
                <a:gd name="connsiteY13" fmla="*/ 206375 h 342900"/>
                <a:gd name="connsiteX14" fmla="*/ 794427 w 1765196"/>
                <a:gd name="connsiteY14" fmla="*/ 342900 h 342900"/>
                <a:gd name="connsiteX15" fmla="*/ 1724702 w 1765196"/>
                <a:gd name="connsiteY15" fmla="*/ 231775 h 342900"/>
                <a:gd name="connsiteX16" fmla="*/ 1753277 w 1765196"/>
                <a:gd name="connsiteY16" fmla="*/ 190500 h 342900"/>
                <a:gd name="connsiteX17" fmla="*/ 1760420 w 1765196"/>
                <a:gd name="connsiteY17" fmla="*/ 92869 h 342900"/>
                <a:gd name="connsiteX18" fmla="*/ 1682633 w 1765196"/>
                <a:gd name="connsiteY18" fmla="*/ 11907 h 342900"/>
                <a:gd name="connsiteX19" fmla="*/ 1616752 w 1765196"/>
                <a:gd name="connsiteY19" fmla="*/ 31750 h 342900"/>
                <a:gd name="connsiteX20" fmla="*/ 800777 w 1765196"/>
                <a:gd name="connsiteY20" fmla="*/ 136525 h 342900"/>
                <a:gd name="connsiteX21" fmla="*/ 168952 w 1765196"/>
                <a:gd name="connsiteY21" fmla="*/ 28575 h 342900"/>
                <a:gd name="connsiteX0" fmla="*/ 168952 w 1765196"/>
                <a:gd name="connsiteY0" fmla="*/ 28575 h 342900"/>
                <a:gd name="connsiteX1" fmla="*/ 168952 w 1765196"/>
                <a:gd name="connsiteY1" fmla="*/ 28575 h 342900"/>
                <a:gd name="connsiteX2" fmla="*/ 137202 w 1765196"/>
                <a:gd name="connsiteY2" fmla="*/ 9525 h 342900"/>
                <a:gd name="connsiteX3" fmla="*/ 121327 w 1765196"/>
                <a:gd name="connsiteY3" fmla="*/ 6350 h 342900"/>
                <a:gd name="connsiteX4" fmla="*/ 89577 w 1765196"/>
                <a:gd name="connsiteY4" fmla="*/ 0 h 342900"/>
                <a:gd name="connsiteX5" fmla="*/ 26077 w 1765196"/>
                <a:gd name="connsiteY5" fmla="*/ 9525 h 342900"/>
                <a:gd name="connsiteX6" fmla="*/ 19727 w 1765196"/>
                <a:gd name="connsiteY6" fmla="*/ 19050 h 342900"/>
                <a:gd name="connsiteX7" fmla="*/ 7027 w 1765196"/>
                <a:gd name="connsiteY7" fmla="*/ 34925 h 342900"/>
                <a:gd name="connsiteX8" fmla="*/ 677 w 1765196"/>
                <a:gd name="connsiteY8" fmla="*/ 57150 h 342900"/>
                <a:gd name="connsiteX9" fmla="*/ 3852 w 1765196"/>
                <a:gd name="connsiteY9" fmla="*/ 180975 h 342900"/>
                <a:gd name="connsiteX10" fmla="*/ 16552 w 1765196"/>
                <a:gd name="connsiteY10" fmla="*/ 190500 h 342900"/>
                <a:gd name="connsiteX11" fmla="*/ 48302 w 1765196"/>
                <a:gd name="connsiteY11" fmla="*/ 206375 h 342900"/>
                <a:gd name="connsiteX12" fmla="*/ 64177 w 1765196"/>
                <a:gd name="connsiteY12" fmla="*/ 209550 h 342900"/>
                <a:gd name="connsiteX13" fmla="*/ 124502 w 1765196"/>
                <a:gd name="connsiteY13" fmla="*/ 206375 h 342900"/>
                <a:gd name="connsiteX14" fmla="*/ 794427 w 1765196"/>
                <a:gd name="connsiteY14" fmla="*/ 342900 h 342900"/>
                <a:gd name="connsiteX15" fmla="*/ 1724702 w 1765196"/>
                <a:gd name="connsiteY15" fmla="*/ 231775 h 342900"/>
                <a:gd name="connsiteX16" fmla="*/ 1753277 w 1765196"/>
                <a:gd name="connsiteY16" fmla="*/ 190500 h 342900"/>
                <a:gd name="connsiteX17" fmla="*/ 1760420 w 1765196"/>
                <a:gd name="connsiteY17" fmla="*/ 92869 h 342900"/>
                <a:gd name="connsiteX18" fmla="*/ 1682633 w 1765196"/>
                <a:gd name="connsiteY18" fmla="*/ 11907 h 342900"/>
                <a:gd name="connsiteX19" fmla="*/ 1616752 w 1765196"/>
                <a:gd name="connsiteY19" fmla="*/ 24606 h 342900"/>
                <a:gd name="connsiteX20" fmla="*/ 800777 w 1765196"/>
                <a:gd name="connsiteY20" fmla="*/ 136525 h 342900"/>
                <a:gd name="connsiteX21" fmla="*/ 168952 w 1765196"/>
                <a:gd name="connsiteY21" fmla="*/ 28575 h 342900"/>
                <a:gd name="connsiteX0" fmla="*/ 168952 w 1763633"/>
                <a:gd name="connsiteY0" fmla="*/ 28575 h 342900"/>
                <a:gd name="connsiteX1" fmla="*/ 168952 w 1763633"/>
                <a:gd name="connsiteY1" fmla="*/ 28575 h 342900"/>
                <a:gd name="connsiteX2" fmla="*/ 137202 w 1763633"/>
                <a:gd name="connsiteY2" fmla="*/ 9525 h 342900"/>
                <a:gd name="connsiteX3" fmla="*/ 121327 w 1763633"/>
                <a:gd name="connsiteY3" fmla="*/ 6350 h 342900"/>
                <a:gd name="connsiteX4" fmla="*/ 89577 w 1763633"/>
                <a:gd name="connsiteY4" fmla="*/ 0 h 342900"/>
                <a:gd name="connsiteX5" fmla="*/ 26077 w 1763633"/>
                <a:gd name="connsiteY5" fmla="*/ 9525 h 342900"/>
                <a:gd name="connsiteX6" fmla="*/ 19727 w 1763633"/>
                <a:gd name="connsiteY6" fmla="*/ 19050 h 342900"/>
                <a:gd name="connsiteX7" fmla="*/ 7027 w 1763633"/>
                <a:gd name="connsiteY7" fmla="*/ 34925 h 342900"/>
                <a:gd name="connsiteX8" fmla="*/ 677 w 1763633"/>
                <a:gd name="connsiteY8" fmla="*/ 57150 h 342900"/>
                <a:gd name="connsiteX9" fmla="*/ 3852 w 1763633"/>
                <a:gd name="connsiteY9" fmla="*/ 180975 h 342900"/>
                <a:gd name="connsiteX10" fmla="*/ 16552 w 1763633"/>
                <a:gd name="connsiteY10" fmla="*/ 190500 h 342900"/>
                <a:gd name="connsiteX11" fmla="*/ 48302 w 1763633"/>
                <a:gd name="connsiteY11" fmla="*/ 206375 h 342900"/>
                <a:gd name="connsiteX12" fmla="*/ 64177 w 1763633"/>
                <a:gd name="connsiteY12" fmla="*/ 209550 h 342900"/>
                <a:gd name="connsiteX13" fmla="*/ 124502 w 1763633"/>
                <a:gd name="connsiteY13" fmla="*/ 206375 h 342900"/>
                <a:gd name="connsiteX14" fmla="*/ 794427 w 1763633"/>
                <a:gd name="connsiteY14" fmla="*/ 342900 h 342900"/>
                <a:gd name="connsiteX15" fmla="*/ 1724702 w 1763633"/>
                <a:gd name="connsiteY15" fmla="*/ 231775 h 342900"/>
                <a:gd name="connsiteX16" fmla="*/ 1753277 w 1763633"/>
                <a:gd name="connsiteY16" fmla="*/ 190500 h 342900"/>
                <a:gd name="connsiteX17" fmla="*/ 1760420 w 1763633"/>
                <a:gd name="connsiteY17" fmla="*/ 92869 h 342900"/>
                <a:gd name="connsiteX18" fmla="*/ 1704064 w 1763633"/>
                <a:gd name="connsiteY18" fmla="*/ 26194 h 342900"/>
                <a:gd name="connsiteX19" fmla="*/ 1616752 w 1763633"/>
                <a:gd name="connsiteY19" fmla="*/ 24606 h 342900"/>
                <a:gd name="connsiteX20" fmla="*/ 800777 w 1763633"/>
                <a:gd name="connsiteY20" fmla="*/ 136525 h 342900"/>
                <a:gd name="connsiteX21" fmla="*/ 168952 w 1763633"/>
                <a:gd name="connsiteY21" fmla="*/ 28575 h 342900"/>
                <a:gd name="connsiteX0" fmla="*/ 168952 w 1761638"/>
                <a:gd name="connsiteY0" fmla="*/ 28575 h 342900"/>
                <a:gd name="connsiteX1" fmla="*/ 168952 w 1761638"/>
                <a:gd name="connsiteY1" fmla="*/ 28575 h 342900"/>
                <a:gd name="connsiteX2" fmla="*/ 137202 w 1761638"/>
                <a:gd name="connsiteY2" fmla="*/ 9525 h 342900"/>
                <a:gd name="connsiteX3" fmla="*/ 121327 w 1761638"/>
                <a:gd name="connsiteY3" fmla="*/ 6350 h 342900"/>
                <a:gd name="connsiteX4" fmla="*/ 89577 w 1761638"/>
                <a:gd name="connsiteY4" fmla="*/ 0 h 342900"/>
                <a:gd name="connsiteX5" fmla="*/ 26077 w 1761638"/>
                <a:gd name="connsiteY5" fmla="*/ 9525 h 342900"/>
                <a:gd name="connsiteX6" fmla="*/ 19727 w 1761638"/>
                <a:gd name="connsiteY6" fmla="*/ 19050 h 342900"/>
                <a:gd name="connsiteX7" fmla="*/ 7027 w 1761638"/>
                <a:gd name="connsiteY7" fmla="*/ 34925 h 342900"/>
                <a:gd name="connsiteX8" fmla="*/ 677 w 1761638"/>
                <a:gd name="connsiteY8" fmla="*/ 57150 h 342900"/>
                <a:gd name="connsiteX9" fmla="*/ 3852 w 1761638"/>
                <a:gd name="connsiteY9" fmla="*/ 180975 h 342900"/>
                <a:gd name="connsiteX10" fmla="*/ 16552 w 1761638"/>
                <a:gd name="connsiteY10" fmla="*/ 190500 h 342900"/>
                <a:gd name="connsiteX11" fmla="*/ 48302 w 1761638"/>
                <a:gd name="connsiteY11" fmla="*/ 206375 h 342900"/>
                <a:gd name="connsiteX12" fmla="*/ 64177 w 1761638"/>
                <a:gd name="connsiteY12" fmla="*/ 209550 h 342900"/>
                <a:gd name="connsiteX13" fmla="*/ 124502 w 1761638"/>
                <a:gd name="connsiteY13" fmla="*/ 206375 h 342900"/>
                <a:gd name="connsiteX14" fmla="*/ 794427 w 1761638"/>
                <a:gd name="connsiteY14" fmla="*/ 342900 h 342900"/>
                <a:gd name="connsiteX15" fmla="*/ 1724702 w 1761638"/>
                <a:gd name="connsiteY15" fmla="*/ 231775 h 342900"/>
                <a:gd name="connsiteX16" fmla="*/ 1741371 w 1761638"/>
                <a:gd name="connsiteY16" fmla="*/ 180975 h 342900"/>
                <a:gd name="connsiteX17" fmla="*/ 1760420 w 1761638"/>
                <a:gd name="connsiteY17" fmla="*/ 92869 h 342900"/>
                <a:gd name="connsiteX18" fmla="*/ 1704064 w 1761638"/>
                <a:gd name="connsiteY18" fmla="*/ 26194 h 342900"/>
                <a:gd name="connsiteX19" fmla="*/ 1616752 w 1761638"/>
                <a:gd name="connsiteY19" fmla="*/ 24606 h 342900"/>
                <a:gd name="connsiteX20" fmla="*/ 800777 w 1761638"/>
                <a:gd name="connsiteY20" fmla="*/ 136525 h 342900"/>
                <a:gd name="connsiteX21" fmla="*/ 168952 w 1761638"/>
                <a:gd name="connsiteY21" fmla="*/ 28575 h 342900"/>
                <a:gd name="connsiteX0" fmla="*/ 168952 w 1762399"/>
                <a:gd name="connsiteY0" fmla="*/ 28575 h 342900"/>
                <a:gd name="connsiteX1" fmla="*/ 168952 w 1762399"/>
                <a:gd name="connsiteY1" fmla="*/ 28575 h 342900"/>
                <a:gd name="connsiteX2" fmla="*/ 137202 w 1762399"/>
                <a:gd name="connsiteY2" fmla="*/ 9525 h 342900"/>
                <a:gd name="connsiteX3" fmla="*/ 121327 w 1762399"/>
                <a:gd name="connsiteY3" fmla="*/ 6350 h 342900"/>
                <a:gd name="connsiteX4" fmla="*/ 89577 w 1762399"/>
                <a:gd name="connsiteY4" fmla="*/ 0 h 342900"/>
                <a:gd name="connsiteX5" fmla="*/ 26077 w 1762399"/>
                <a:gd name="connsiteY5" fmla="*/ 9525 h 342900"/>
                <a:gd name="connsiteX6" fmla="*/ 19727 w 1762399"/>
                <a:gd name="connsiteY6" fmla="*/ 19050 h 342900"/>
                <a:gd name="connsiteX7" fmla="*/ 7027 w 1762399"/>
                <a:gd name="connsiteY7" fmla="*/ 34925 h 342900"/>
                <a:gd name="connsiteX8" fmla="*/ 677 w 1762399"/>
                <a:gd name="connsiteY8" fmla="*/ 57150 h 342900"/>
                <a:gd name="connsiteX9" fmla="*/ 3852 w 1762399"/>
                <a:gd name="connsiteY9" fmla="*/ 180975 h 342900"/>
                <a:gd name="connsiteX10" fmla="*/ 16552 w 1762399"/>
                <a:gd name="connsiteY10" fmla="*/ 190500 h 342900"/>
                <a:gd name="connsiteX11" fmla="*/ 48302 w 1762399"/>
                <a:gd name="connsiteY11" fmla="*/ 206375 h 342900"/>
                <a:gd name="connsiteX12" fmla="*/ 64177 w 1762399"/>
                <a:gd name="connsiteY12" fmla="*/ 209550 h 342900"/>
                <a:gd name="connsiteX13" fmla="*/ 124502 w 1762399"/>
                <a:gd name="connsiteY13" fmla="*/ 206375 h 342900"/>
                <a:gd name="connsiteX14" fmla="*/ 794427 w 1762399"/>
                <a:gd name="connsiteY14" fmla="*/ 342900 h 342900"/>
                <a:gd name="connsiteX15" fmla="*/ 1662790 w 1762399"/>
                <a:gd name="connsiteY15" fmla="*/ 229393 h 342900"/>
                <a:gd name="connsiteX16" fmla="*/ 1741371 w 1762399"/>
                <a:gd name="connsiteY16" fmla="*/ 180975 h 342900"/>
                <a:gd name="connsiteX17" fmla="*/ 1760420 w 1762399"/>
                <a:gd name="connsiteY17" fmla="*/ 92869 h 342900"/>
                <a:gd name="connsiteX18" fmla="*/ 1704064 w 1762399"/>
                <a:gd name="connsiteY18" fmla="*/ 26194 h 342900"/>
                <a:gd name="connsiteX19" fmla="*/ 1616752 w 1762399"/>
                <a:gd name="connsiteY19" fmla="*/ 24606 h 342900"/>
                <a:gd name="connsiteX20" fmla="*/ 800777 w 1762399"/>
                <a:gd name="connsiteY20" fmla="*/ 136525 h 342900"/>
                <a:gd name="connsiteX21" fmla="*/ 168952 w 1762399"/>
                <a:gd name="connsiteY21" fmla="*/ 28575 h 342900"/>
                <a:gd name="connsiteX0" fmla="*/ 168952 w 1762338"/>
                <a:gd name="connsiteY0" fmla="*/ 28575 h 342900"/>
                <a:gd name="connsiteX1" fmla="*/ 168952 w 1762338"/>
                <a:gd name="connsiteY1" fmla="*/ 28575 h 342900"/>
                <a:gd name="connsiteX2" fmla="*/ 137202 w 1762338"/>
                <a:gd name="connsiteY2" fmla="*/ 9525 h 342900"/>
                <a:gd name="connsiteX3" fmla="*/ 121327 w 1762338"/>
                <a:gd name="connsiteY3" fmla="*/ 6350 h 342900"/>
                <a:gd name="connsiteX4" fmla="*/ 89577 w 1762338"/>
                <a:gd name="connsiteY4" fmla="*/ 0 h 342900"/>
                <a:gd name="connsiteX5" fmla="*/ 26077 w 1762338"/>
                <a:gd name="connsiteY5" fmla="*/ 9525 h 342900"/>
                <a:gd name="connsiteX6" fmla="*/ 19727 w 1762338"/>
                <a:gd name="connsiteY6" fmla="*/ 19050 h 342900"/>
                <a:gd name="connsiteX7" fmla="*/ 7027 w 1762338"/>
                <a:gd name="connsiteY7" fmla="*/ 34925 h 342900"/>
                <a:gd name="connsiteX8" fmla="*/ 677 w 1762338"/>
                <a:gd name="connsiteY8" fmla="*/ 57150 h 342900"/>
                <a:gd name="connsiteX9" fmla="*/ 3852 w 1762338"/>
                <a:gd name="connsiteY9" fmla="*/ 180975 h 342900"/>
                <a:gd name="connsiteX10" fmla="*/ 16552 w 1762338"/>
                <a:gd name="connsiteY10" fmla="*/ 190500 h 342900"/>
                <a:gd name="connsiteX11" fmla="*/ 48302 w 1762338"/>
                <a:gd name="connsiteY11" fmla="*/ 206375 h 342900"/>
                <a:gd name="connsiteX12" fmla="*/ 64177 w 1762338"/>
                <a:gd name="connsiteY12" fmla="*/ 209550 h 342900"/>
                <a:gd name="connsiteX13" fmla="*/ 124502 w 1762338"/>
                <a:gd name="connsiteY13" fmla="*/ 206375 h 342900"/>
                <a:gd name="connsiteX14" fmla="*/ 794427 w 1762338"/>
                <a:gd name="connsiteY14" fmla="*/ 342900 h 342900"/>
                <a:gd name="connsiteX15" fmla="*/ 1662790 w 1762338"/>
                <a:gd name="connsiteY15" fmla="*/ 229393 h 342900"/>
                <a:gd name="connsiteX16" fmla="*/ 1741371 w 1762338"/>
                <a:gd name="connsiteY16" fmla="*/ 180975 h 342900"/>
                <a:gd name="connsiteX17" fmla="*/ 1760420 w 1762338"/>
                <a:gd name="connsiteY17" fmla="*/ 92869 h 342900"/>
                <a:gd name="connsiteX18" fmla="*/ 1704064 w 1762338"/>
                <a:gd name="connsiteY18" fmla="*/ 26194 h 342900"/>
                <a:gd name="connsiteX19" fmla="*/ 1616752 w 1762338"/>
                <a:gd name="connsiteY19" fmla="*/ 24606 h 342900"/>
                <a:gd name="connsiteX20" fmla="*/ 800777 w 1762338"/>
                <a:gd name="connsiteY20" fmla="*/ 136525 h 342900"/>
                <a:gd name="connsiteX21" fmla="*/ 168952 w 1762338"/>
                <a:gd name="connsiteY21" fmla="*/ 28575 h 342900"/>
                <a:gd name="connsiteX0" fmla="*/ 168952 w 1762338"/>
                <a:gd name="connsiteY0" fmla="*/ 28575 h 342900"/>
                <a:gd name="connsiteX1" fmla="*/ 168952 w 1762338"/>
                <a:gd name="connsiteY1" fmla="*/ 28575 h 342900"/>
                <a:gd name="connsiteX2" fmla="*/ 137202 w 1762338"/>
                <a:gd name="connsiteY2" fmla="*/ 9525 h 342900"/>
                <a:gd name="connsiteX3" fmla="*/ 121327 w 1762338"/>
                <a:gd name="connsiteY3" fmla="*/ 6350 h 342900"/>
                <a:gd name="connsiteX4" fmla="*/ 89577 w 1762338"/>
                <a:gd name="connsiteY4" fmla="*/ 0 h 342900"/>
                <a:gd name="connsiteX5" fmla="*/ 26077 w 1762338"/>
                <a:gd name="connsiteY5" fmla="*/ 9525 h 342900"/>
                <a:gd name="connsiteX6" fmla="*/ 19727 w 1762338"/>
                <a:gd name="connsiteY6" fmla="*/ 19050 h 342900"/>
                <a:gd name="connsiteX7" fmla="*/ 7027 w 1762338"/>
                <a:gd name="connsiteY7" fmla="*/ 34925 h 342900"/>
                <a:gd name="connsiteX8" fmla="*/ 677 w 1762338"/>
                <a:gd name="connsiteY8" fmla="*/ 57150 h 342900"/>
                <a:gd name="connsiteX9" fmla="*/ 3852 w 1762338"/>
                <a:gd name="connsiteY9" fmla="*/ 180975 h 342900"/>
                <a:gd name="connsiteX10" fmla="*/ 16552 w 1762338"/>
                <a:gd name="connsiteY10" fmla="*/ 190500 h 342900"/>
                <a:gd name="connsiteX11" fmla="*/ 48302 w 1762338"/>
                <a:gd name="connsiteY11" fmla="*/ 206375 h 342900"/>
                <a:gd name="connsiteX12" fmla="*/ 64177 w 1762338"/>
                <a:gd name="connsiteY12" fmla="*/ 209550 h 342900"/>
                <a:gd name="connsiteX13" fmla="*/ 124502 w 1762338"/>
                <a:gd name="connsiteY13" fmla="*/ 206375 h 342900"/>
                <a:gd name="connsiteX14" fmla="*/ 794427 w 1762338"/>
                <a:gd name="connsiteY14" fmla="*/ 342900 h 342900"/>
                <a:gd name="connsiteX15" fmla="*/ 1662790 w 1762338"/>
                <a:gd name="connsiteY15" fmla="*/ 229393 h 342900"/>
                <a:gd name="connsiteX16" fmla="*/ 1741371 w 1762338"/>
                <a:gd name="connsiteY16" fmla="*/ 180975 h 342900"/>
                <a:gd name="connsiteX17" fmla="*/ 1760420 w 1762338"/>
                <a:gd name="connsiteY17" fmla="*/ 92869 h 342900"/>
                <a:gd name="connsiteX18" fmla="*/ 1704064 w 1762338"/>
                <a:gd name="connsiteY18" fmla="*/ 26194 h 342900"/>
                <a:gd name="connsiteX19" fmla="*/ 1616752 w 1762338"/>
                <a:gd name="connsiteY19" fmla="*/ 24606 h 342900"/>
                <a:gd name="connsiteX20" fmla="*/ 800777 w 1762338"/>
                <a:gd name="connsiteY20" fmla="*/ 136525 h 342900"/>
                <a:gd name="connsiteX21" fmla="*/ 168952 w 1762338"/>
                <a:gd name="connsiteY21" fmla="*/ 28575 h 342900"/>
                <a:gd name="connsiteX0" fmla="*/ 168952 w 1763364"/>
                <a:gd name="connsiteY0" fmla="*/ 28575 h 342900"/>
                <a:gd name="connsiteX1" fmla="*/ 168952 w 1763364"/>
                <a:gd name="connsiteY1" fmla="*/ 28575 h 342900"/>
                <a:gd name="connsiteX2" fmla="*/ 137202 w 1763364"/>
                <a:gd name="connsiteY2" fmla="*/ 9525 h 342900"/>
                <a:gd name="connsiteX3" fmla="*/ 121327 w 1763364"/>
                <a:gd name="connsiteY3" fmla="*/ 6350 h 342900"/>
                <a:gd name="connsiteX4" fmla="*/ 89577 w 1763364"/>
                <a:gd name="connsiteY4" fmla="*/ 0 h 342900"/>
                <a:gd name="connsiteX5" fmla="*/ 26077 w 1763364"/>
                <a:gd name="connsiteY5" fmla="*/ 9525 h 342900"/>
                <a:gd name="connsiteX6" fmla="*/ 19727 w 1763364"/>
                <a:gd name="connsiteY6" fmla="*/ 19050 h 342900"/>
                <a:gd name="connsiteX7" fmla="*/ 7027 w 1763364"/>
                <a:gd name="connsiteY7" fmla="*/ 34925 h 342900"/>
                <a:gd name="connsiteX8" fmla="*/ 677 w 1763364"/>
                <a:gd name="connsiteY8" fmla="*/ 57150 h 342900"/>
                <a:gd name="connsiteX9" fmla="*/ 3852 w 1763364"/>
                <a:gd name="connsiteY9" fmla="*/ 180975 h 342900"/>
                <a:gd name="connsiteX10" fmla="*/ 16552 w 1763364"/>
                <a:gd name="connsiteY10" fmla="*/ 190500 h 342900"/>
                <a:gd name="connsiteX11" fmla="*/ 48302 w 1763364"/>
                <a:gd name="connsiteY11" fmla="*/ 206375 h 342900"/>
                <a:gd name="connsiteX12" fmla="*/ 64177 w 1763364"/>
                <a:gd name="connsiteY12" fmla="*/ 209550 h 342900"/>
                <a:gd name="connsiteX13" fmla="*/ 124502 w 1763364"/>
                <a:gd name="connsiteY13" fmla="*/ 206375 h 342900"/>
                <a:gd name="connsiteX14" fmla="*/ 794427 w 1763364"/>
                <a:gd name="connsiteY14" fmla="*/ 342900 h 342900"/>
                <a:gd name="connsiteX15" fmla="*/ 1662790 w 1763364"/>
                <a:gd name="connsiteY15" fmla="*/ 229393 h 342900"/>
                <a:gd name="connsiteX16" fmla="*/ 1741371 w 1763364"/>
                <a:gd name="connsiteY16" fmla="*/ 180975 h 342900"/>
                <a:gd name="connsiteX17" fmla="*/ 1760420 w 1763364"/>
                <a:gd name="connsiteY17" fmla="*/ 92869 h 342900"/>
                <a:gd name="connsiteX18" fmla="*/ 1704064 w 1763364"/>
                <a:gd name="connsiteY18" fmla="*/ 26194 h 342900"/>
                <a:gd name="connsiteX19" fmla="*/ 1616752 w 1763364"/>
                <a:gd name="connsiteY19" fmla="*/ 24606 h 342900"/>
                <a:gd name="connsiteX20" fmla="*/ 800777 w 1763364"/>
                <a:gd name="connsiteY20" fmla="*/ 136525 h 342900"/>
                <a:gd name="connsiteX21" fmla="*/ 168952 w 1763364"/>
                <a:gd name="connsiteY21" fmla="*/ 28575 h 342900"/>
                <a:gd name="connsiteX0" fmla="*/ 168952 w 1762954"/>
                <a:gd name="connsiteY0" fmla="*/ 28575 h 342900"/>
                <a:gd name="connsiteX1" fmla="*/ 168952 w 1762954"/>
                <a:gd name="connsiteY1" fmla="*/ 28575 h 342900"/>
                <a:gd name="connsiteX2" fmla="*/ 137202 w 1762954"/>
                <a:gd name="connsiteY2" fmla="*/ 9525 h 342900"/>
                <a:gd name="connsiteX3" fmla="*/ 121327 w 1762954"/>
                <a:gd name="connsiteY3" fmla="*/ 6350 h 342900"/>
                <a:gd name="connsiteX4" fmla="*/ 89577 w 1762954"/>
                <a:gd name="connsiteY4" fmla="*/ 0 h 342900"/>
                <a:gd name="connsiteX5" fmla="*/ 26077 w 1762954"/>
                <a:gd name="connsiteY5" fmla="*/ 9525 h 342900"/>
                <a:gd name="connsiteX6" fmla="*/ 19727 w 1762954"/>
                <a:gd name="connsiteY6" fmla="*/ 19050 h 342900"/>
                <a:gd name="connsiteX7" fmla="*/ 7027 w 1762954"/>
                <a:gd name="connsiteY7" fmla="*/ 34925 h 342900"/>
                <a:gd name="connsiteX8" fmla="*/ 677 w 1762954"/>
                <a:gd name="connsiteY8" fmla="*/ 57150 h 342900"/>
                <a:gd name="connsiteX9" fmla="*/ 3852 w 1762954"/>
                <a:gd name="connsiteY9" fmla="*/ 180975 h 342900"/>
                <a:gd name="connsiteX10" fmla="*/ 16552 w 1762954"/>
                <a:gd name="connsiteY10" fmla="*/ 190500 h 342900"/>
                <a:gd name="connsiteX11" fmla="*/ 48302 w 1762954"/>
                <a:gd name="connsiteY11" fmla="*/ 206375 h 342900"/>
                <a:gd name="connsiteX12" fmla="*/ 64177 w 1762954"/>
                <a:gd name="connsiteY12" fmla="*/ 209550 h 342900"/>
                <a:gd name="connsiteX13" fmla="*/ 124502 w 1762954"/>
                <a:gd name="connsiteY13" fmla="*/ 206375 h 342900"/>
                <a:gd name="connsiteX14" fmla="*/ 794427 w 1762954"/>
                <a:gd name="connsiteY14" fmla="*/ 342900 h 342900"/>
                <a:gd name="connsiteX15" fmla="*/ 1662790 w 1762954"/>
                <a:gd name="connsiteY15" fmla="*/ 229393 h 342900"/>
                <a:gd name="connsiteX16" fmla="*/ 1741371 w 1762954"/>
                <a:gd name="connsiteY16" fmla="*/ 180975 h 342900"/>
                <a:gd name="connsiteX17" fmla="*/ 1760420 w 1762954"/>
                <a:gd name="connsiteY17" fmla="*/ 92869 h 342900"/>
                <a:gd name="connsiteX18" fmla="*/ 1704064 w 1762954"/>
                <a:gd name="connsiteY18" fmla="*/ 26194 h 342900"/>
                <a:gd name="connsiteX19" fmla="*/ 1616752 w 1762954"/>
                <a:gd name="connsiteY19" fmla="*/ 24606 h 342900"/>
                <a:gd name="connsiteX20" fmla="*/ 800777 w 1762954"/>
                <a:gd name="connsiteY20" fmla="*/ 136525 h 342900"/>
                <a:gd name="connsiteX21" fmla="*/ 168952 w 1762954"/>
                <a:gd name="connsiteY21" fmla="*/ 28575 h 342900"/>
                <a:gd name="connsiteX0" fmla="*/ 168952 w 1762954"/>
                <a:gd name="connsiteY0" fmla="*/ 28575 h 342900"/>
                <a:gd name="connsiteX1" fmla="*/ 168952 w 1762954"/>
                <a:gd name="connsiteY1" fmla="*/ 28575 h 342900"/>
                <a:gd name="connsiteX2" fmla="*/ 137202 w 1762954"/>
                <a:gd name="connsiteY2" fmla="*/ 9525 h 342900"/>
                <a:gd name="connsiteX3" fmla="*/ 121327 w 1762954"/>
                <a:gd name="connsiteY3" fmla="*/ 6350 h 342900"/>
                <a:gd name="connsiteX4" fmla="*/ 89577 w 1762954"/>
                <a:gd name="connsiteY4" fmla="*/ 0 h 342900"/>
                <a:gd name="connsiteX5" fmla="*/ 26077 w 1762954"/>
                <a:gd name="connsiteY5" fmla="*/ 9525 h 342900"/>
                <a:gd name="connsiteX6" fmla="*/ 19727 w 1762954"/>
                <a:gd name="connsiteY6" fmla="*/ 19050 h 342900"/>
                <a:gd name="connsiteX7" fmla="*/ 7027 w 1762954"/>
                <a:gd name="connsiteY7" fmla="*/ 34925 h 342900"/>
                <a:gd name="connsiteX8" fmla="*/ 677 w 1762954"/>
                <a:gd name="connsiteY8" fmla="*/ 57150 h 342900"/>
                <a:gd name="connsiteX9" fmla="*/ 3852 w 1762954"/>
                <a:gd name="connsiteY9" fmla="*/ 180975 h 342900"/>
                <a:gd name="connsiteX10" fmla="*/ 16552 w 1762954"/>
                <a:gd name="connsiteY10" fmla="*/ 190500 h 342900"/>
                <a:gd name="connsiteX11" fmla="*/ 48302 w 1762954"/>
                <a:gd name="connsiteY11" fmla="*/ 206375 h 342900"/>
                <a:gd name="connsiteX12" fmla="*/ 64177 w 1762954"/>
                <a:gd name="connsiteY12" fmla="*/ 209550 h 342900"/>
                <a:gd name="connsiteX13" fmla="*/ 124502 w 1762954"/>
                <a:gd name="connsiteY13" fmla="*/ 206375 h 342900"/>
                <a:gd name="connsiteX14" fmla="*/ 794427 w 1762954"/>
                <a:gd name="connsiteY14" fmla="*/ 342900 h 342900"/>
                <a:gd name="connsiteX15" fmla="*/ 1662790 w 1762954"/>
                <a:gd name="connsiteY15" fmla="*/ 229393 h 342900"/>
                <a:gd name="connsiteX16" fmla="*/ 1741371 w 1762954"/>
                <a:gd name="connsiteY16" fmla="*/ 180975 h 342900"/>
                <a:gd name="connsiteX17" fmla="*/ 1760420 w 1762954"/>
                <a:gd name="connsiteY17" fmla="*/ 92869 h 342900"/>
                <a:gd name="connsiteX18" fmla="*/ 1704064 w 1762954"/>
                <a:gd name="connsiteY18" fmla="*/ 26194 h 342900"/>
                <a:gd name="connsiteX19" fmla="*/ 1616752 w 1762954"/>
                <a:gd name="connsiteY19" fmla="*/ 24606 h 342900"/>
                <a:gd name="connsiteX20" fmla="*/ 800777 w 1762954"/>
                <a:gd name="connsiteY20" fmla="*/ 136525 h 342900"/>
                <a:gd name="connsiteX21" fmla="*/ 168952 w 1762954"/>
                <a:gd name="connsiteY21" fmla="*/ 28575 h 342900"/>
                <a:gd name="connsiteX0" fmla="*/ 168952 w 1762954"/>
                <a:gd name="connsiteY0" fmla="*/ 28575 h 342900"/>
                <a:gd name="connsiteX1" fmla="*/ 168952 w 1762954"/>
                <a:gd name="connsiteY1" fmla="*/ 28575 h 342900"/>
                <a:gd name="connsiteX2" fmla="*/ 137202 w 1762954"/>
                <a:gd name="connsiteY2" fmla="*/ 9525 h 342900"/>
                <a:gd name="connsiteX3" fmla="*/ 121327 w 1762954"/>
                <a:gd name="connsiteY3" fmla="*/ 6350 h 342900"/>
                <a:gd name="connsiteX4" fmla="*/ 89577 w 1762954"/>
                <a:gd name="connsiteY4" fmla="*/ 0 h 342900"/>
                <a:gd name="connsiteX5" fmla="*/ 26077 w 1762954"/>
                <a:gd name="connsiteY5" fmla="*/ 9525 h 342900"/>
                <a:gd name="connsiteX6" fmla="*/ 19727 w 1762954"/>
                <a:gd name="connsiteY6" fmla="*/ 19050 h 342900"/>
                <a:gd name="connsiteX7" fmla="*/ 7027 w 1762954"/>
                <a:gd name="connsiteY7" fmla="*/ 34925 h 342900"/>
                <a:gd name="connsiteX8" fmla="*/ 677 w 1762954"/>
                <a:gd name="connsiteY8" fmla="*/ 57150 h 342900"/>
                <a:gd name="connsiteX9" fmla="*/ 3852 w 1762954"/>
                <a:gd name="connsiteY9" fmla="*/ 180975 h 342900"/>
                <a:gd name="connsiteX10" fmla="*/ 16552 w 1762954"/>
                <a:gd name="connsiteY10" fmla="*/ 190500 h 342900"/>
                <a:gd name="connsiteX11" fmla="*/ 48302 w 1762954"/>
                <a:gd name="connsiteY11" fmla="*/ 206375 h 342900"/>
                <a:gd name="connsiteX12" fmla="*/ 64177 w 1762954"/>
                <a:gd name="connsiteY12" fmla="*/ 209550 h 342900"/>
                <a:gd name="connsiteX13" fmla="*/ 124502 w 1762954"/>
                <a:gd name="connsiteY13" fmla="*/ 206375 h 342900"/>
                <a:gd name="connsiteX14" fmla="*/ 794427 w 1762954"/>
                <a:gd name="connsiteY14" fmla="*/ 342900 h 342900"/>
                <a:gd name="connsiteX15" fmla="*/ 1662790 w 1762954"/>
                <a:gd name="connsiteY15" fmla="*/ 229393 h 342900"/>
                <a:gd name="connsiteX16" fmla="*/ 1741371 w 1762954"/>
                <a:gd name="connsiteY16" fmla="*/ 180975 h 342900"/>
                <a:gd name="connsiteX17" fmla="*/ 1760420 w 1762954"/>
                <a:gd name="connsiteY17" fmla="*/ 92869 h 342900"/>
                <a:gd name="connsiteX18" fmla="*/ 1704064 w 1762954"/>
                <a:gd name="connsiteY18" fmla="*/ 26194 h 342900"/>
                <a:gd name="connsiteX19" fmla="*/ 1616752 w 1762954"/>
                <a:gd name="connsiteY19" fmla="*/ 24606 h 342900"/>
                <a:gd name="connsiteX20" fmla="*/ 800777 w 1762954"/>
                <a:gd name="connsiteY20" fmla="*/ 136525 h 342900"/>
                <a:gd name="connsiteX21" fmla="*/ 168952 w 1762954"/>
                <a:gd name="connsiteY21" fmla="*/ 28575 h 342900"/>
                <a:gd name="connsiteX0" fmla="*/ 168952 w 1763985"/>
                <a:gd name="connsiteY0" fmla="*/ 28575 h 342900"/>
                <a:gd name="connsiteX1" fmla="*/ 168952 w 1763985"/>
                <a:gd name="connsiteY1" fmla="*/ 28575 h 342900"/>
                <a:gd name="connsiteX2" fmla="*/ 137202 w 1763985"/>
                <a:gd name="connsiteY2" fmla="*/ 9525 h 342900"/>
                <a:gd name="connsiteX3" fmla="*/ 121327 w 1763985"/>
                <a:gd name="connsiteY3" fmla="*/ 6350 h 342900"/>
                <a:gd name="connsiteX4" fmla="*/ 89577 w 1763985"/>
                <a:gd name="connsiteY4" fmla="*/ 0 h 342900"/>
                <a:gd name="connsiteX5" fmla="*/ 26077 w 1763985"/>
                <a:gd name="connsiteY5" fmla="*/ 9525 h 342900"/>
                <a:gd name="connsiteX6" fmla="*/ 19727 w 1763985"/>
                <a:gd name="connsiteY6" fmla="*/ 19050 h 342900"/>
                <a:gd name="connsiteX7" fmla="*/ 7027 w 1763985"/>
                <a:gd name="connsiteY7" fmla="*/ 34925 h 342900"/>
                <a:gd name="connsiteX8" fmla="*/ 677 w 1763985"/>
                <a:gd name="connsiteY8" fmla="*/ 57150 h 342900"/>
                <a:gd name="connsiteX9" fmla="*/ 3852 w 1763985"/>
                <a:gd name="connsiteY9" fmla="*/ 180975 h 342900"/>
                <a:gd name="connsiteX10" fmla="*/ 16552 w 1763985"/>
                <a:gd name="connsiteY10" fmla="*/ 190500 h 342900"/>
                <a:gd name="connsiteX11" fmla="*/ 48302 w 1763985"/>
                <a:gd name="connsiteY11" fmla="*/ 206375 h 342900"/>
                <a:gd name="connsiteX12" fmla="*/ 64177 w 1763985"/>
                <a:gd name="connsiteY12" fmla="*/ 209550 h 342900"/>
                <a:gd name="connsiteX13" fmla="*/ 124502 w 1763985"/>
                <a:gd name="connsiteY13" fmla="*/ 206375 h 342900"/>
                <a:gd name="connsiteX14" fmla="*/ 794427 w 1763985"/>
                <a:gd name="connsiteY14" fmla="*/ 342900 h 342900"/>
                <a:gd name="connsiteX15" fmla="*/ 1662790 w 1763985"/>
                <a:gd name="connsiteY15" fmla="*/ 229393 h 342900"/>
                <a:gd name="connsiteX16" fmla="*/ 1741371 w 1763985"/>
                <a:gd name="connsiteY16" fmla="*/ 180975 h 342900"/>
                <a:gd name="connsiteX17" fmla="*/ 1760420 w 1763985"/>
                <a:gd name="connsiteY17" fmla="*/ 92869 h 342900"/>
                <a:gd name="connsiteX18" fmla="*/ 1704064 w 1763985"/>
                <a:gd name="connsiteY18" fmla="*/ 26194 h 342900"/>
                <a:gd name="connsiteX19" fmla="*/ 1616752 w 1763985"/>
                <a:gd name="connsiteY19" fmla="*/ 24606 h 342900"/>
                <a:gd name="connsiteX20" fmla="*/ 800777 w 1763985"/>
                <a:gd name="connsiteY20" fmla="*/ 136525 h 342900"/>
                <a:gd name="connsiteX21" fmla="*/ 168952 w 1763985"/>
                <a:gd name="connsiteY21" fmla="*/ 28575 h 342900"/>
                <a:gd name="connsiteX0" fmla="*/ 168952 w 1763985"/>
                <a:gd name="connsiteY0" fmla="*/ 28575 h 342900"/>
                <a:gd name="connsiteX1" fmla="*/ 168952 w 1763985"/>
                <a:gd name="connsiteY1" fmla="*/ 28575 h 342900"/>
                <a:gd name="connsiteX2" fmla="*/ 137202 w 1763985"/>
                <a:gd name="connsiteY2" fmla="*/ 9525 h 342900"/>
                <a:gd name="connsiteX3" fmla="*/ 121327 w 1763985"/>
                <a:gd name="connsiteY3" fmla="*/ 6350 h 342900"/>
                <a:gd name="connsiteX4" fmla="*/ 89577 w 1763985"/>
                <a:gd name="connsiteY4" fmla="*/ 0 h 342900"/>
                <a:gd name="connsiteX5" fmla="*/ 26077 w 1763985"/>
                <a:gd name="connsiteY5" fmla="*/ 9525 h 342900"/>
                <a:gd name="connsiteX6" fmla="*/ 19727 w 1763985"/>
                <a:gd name="connsiteY6" fmla="*/ 19050 h 342900"/>
                <a:gd name="connsiteX7" fmla="*/ 7027 w 1763985"/>
                <a:gd name="connsiteY7" fmla="*/ 34925 h 342900"/>
                <a:gd name="connsiteX8" fmla="*/ 677 w 1763985"/>
                <a:gd name="connsiteY8" fmla="*/ 57150 h 342900"/>
                <a:gd name="connsiteX9" fmla="*/ 3852 w 1763985"/>
                <a:gd name="connsiteY9" fmla="*/ 180975 h 342900"/>
                <a:gd name="connsiteX10" fmla="*/ 16552 w 1763985"/>
                <a:gd name="connsiteY10" fmla="*/ 190500 h 342900"/>
                <a:gd name="connsiteX11" fmla="*/ 48302 w 1763985"/>
                <a:gd name="connsiteY11" fmla="*/ 206375 h 342900"/>
                <a:gd name="connsiteX12" fmla="*/ 64177 w 1763985"/>
                <a:gd name="connsiteY12" fmla="*/ 209550 h 342900"/>
                <a:gd name="connsiteX13" fmla="*/ 124502 w 1763985"/>
                <a:gd name="connsiteY13" fmla="*/ 206375 h 342900"/>
                <a:gd name="connsiteX14" fmla="*/ 794427 w 1763985"/>
                <a:gd name="connsiteY14" fmla="*/ 342900 h 342900"/>
                <a:gd name="connsiteX15" fmla="*/ 1662790 w 1763985"/>
                <a:gd name="connsiteY15" fmla="*/ 229393 h 342900"/>
                <a:gd name="connsiteX16" fmla="*/ 1741371 w 1763985"/>
                <a:gd name="connsiteY16" fmla="*/ 180975 h 342900"/>
                <a:gd name="connsiteX17" fmla="*/ 1760420 w 1763985"/>
                <a:gd name="connsiteY17" fmla="*/ 92869 h 342900"/>
                <a:gd name="connsiteX18" fmla="*/ 1704064 w 1763985"/>
                <a:gd name="connsiteY18" fmla="*/ 26194 h 342900"/>
                <a:gd name="connsiteX19" fmla="*/ 1616752 w 1763985"/>
                <a:gd name="connsiteY19" fmla="*/ 24606 h 342900"/>
                <a:gd name="connsiteX20" fmla="*/ 800777 w 1763985"/>
                <a:gd name="connsiteY20" fmla="*/ 136525 h 342900"/>
                <a:gd name="connsiteX21" fmla="*/ 168952 w 1763985"/>
                <a:gd name="connsiteY21" fmla="*/ 28575 h 342900"/>
                <a:gd name="connsiteX0" fmla="*/ 168952 w 1763985"/>
                <a:gd name="connsiteY0" fmla="*/ 28575 h 342900"/>
                <a:gd name="connsiteX1" fmla="*/ 168952 w 1763985"/>
                <a:gd name="connsiteY1" fmla="*/ 28575 h 342900"/>
                <a:gd name="connsiteX2" fmla="*/ 137202 w 1763985"/>
                <a:gd name="connsiteY2" fmla="*/ 9525 h 342900"/>
                <a:gd name="connsiteX3" fmla="*/ 121327 w 1763985"/>
                <a:gd name="connsiteY3" fmla="*/ 6350 h 342900"/>
                <a:gd name="connsiteX4" fmla="*/ 89577 w 1763985"/>
                <a:gd name="connsiteY4" fmla="*/ 0 h 342900"/>
                <a:gd name="connsiteX5" fmla="*/ 26077 w 1763985"/>
                <a:gd name="connsiteY5" fmla="*/ 9525 h 342900"/>
                <a:gd name="connsiteX6" fmla="*/ 19727 w 1763985"/>
                <a:gd name="connsiteY6" fmla="*/ 19050 h 342900"/>
                <a:gd name="connsiteX7" fmla="*/ 7027 w 1763985"/>
                <a:gd name="connsiteY7" fmla="*/ 34925 h 342900"/>
                <a:gd name="connsiteX8" fmla="*/ 677 w 1763985"/>
                <a:gd name="connsiteY8" fmla="*/ 57150 h 342900"/>
                <a:gd name="connsiteX9" fmla="*/ 3852 w 1763985"/>
                <a:gd name="connsiteY9" fmla="*/ 180975 h 342900"/>
                <a:gd name="connsiteX10" fmla="*/ 16552 w 1763985"/>
                <a:gd name="connsiteY10" fmla="*/ 190500 h 342900"/>
                <a:gd name="connsiteX11" fmla="*/ 48302 w 1763985"/>
                <a:gd name="connsiteY11" fmla="*/ 206375 h 342900"/>
                <a:gd name="connsiteX12" fmla="*/ 64177 w 1763985"/>
                <a:gd name="connsiteY12" fmla="*/ 209550 h 342900"/>
                <a:gd name="connsiteX13" fmla="*/ 124502 w 1763985"/>
                <a:gd name="connsiteY13" fmla="*/ 206375 h 342900"/>
                <a:gd name="connsiteX14" fmla="*/ 794427 w 1763985"/>
                <a:gd name="connsiteY14" fmla="*/ 342900 h 342900"/>
                <a:gd name="connsiteX15" fmla="*/ 1662790 w 1763985"/>
                <a:gd name="connsiteY15" fmla="*/ 229393 h 342900"/>
                <a:gd name="connsiteX16" fmla="*/ 1741371 w 1763985"/>
                <a:gd name="connsiteY16" fmla="*/ 180975 h 342900"/>
                <a:gd name="connsiteX17" fmla="*/ 1760420 w 1763985"/>
                <a:gd name="connsiteY17" fmla="*/ 92869 h 342900"/>
                <a:gd name="connsiteX18" fmla="*/ 1704064 w 1763985"/>
                <a:gd name="connsiteY18" fmla="*/ 26194 h 342900"/>
                <a:gd name="connsiteX19" fmla="*/ 1616752 w 1763985"/>
                <a:gd name="connsiteY19" fmla="*/ 24606 h 342900"/>
                <a:gd name="connsiteX20" fmla="*/ 800777 w 1763985"/>
                <a:gd name="connsiteY20" fmla="*/ 136525 h 342900"/>
                <a:gd name="connsiteX21" fmla="*/ 168952 w 1763985"/>
                <a:gd name="connsiteY21" fmla="*/ 28575 h 342900"/>
                <a:gd name="connsiteX0" fmla="*/ 168952 w 1763985"/>
                <a:gd name="connsiteY0" fmla="*/ 28575 h 342900"/>
                <a:gd name="connsiteX1" fmla="*/ 168952 w 1763985"/>
                <a:gd name="connsiteY1" fmla="*/ 28575 h 342900"/>
                <a:gd name="connsiteX2" fmla="*/ 137202 w 1763985"/>
                <a:gd name="connsiteY2" fmla="*/ 9525 h 342900"/>
                <a:gd name="connsiteX3" fmla="*/ 121327 w 1763985"/>
                <a:gd name="connsiteY3" fmla="*/ 6350 h 342900"/>
                <a:gd name="connsiteX4" fmla="*/ 89577 w 1763985"/>
                <a:gd name="connsiteY4" fmla="*/ 0 h 342900"/>
                <a:gd name="connsiteX5" fmla="*/ 26077 w 1763985"/>
                <a:gd name="connsiteY5" fmla="*/ 9525 h 342900"/>
                <a:gd name="connsiteX6" fmla="*/ 19727 w 1763985"/>
                <a:gd name="connsiteY6" fmla="*/ 19050 h 342900"/>
                <a:gd name="connsiteX7" fmla="*/ 7027 w 1763985"/>
                <a:gd name="connsiteY7" fmla="*/ 34925 h 342900"/>
                <a:gd name="connsiteX8" fmla="*/ 677 w 1763985"/>
                <a:gd name="connsiteY8" fmla="*/ 57150 h 342900"/>
                <a:gd name="connsiteX9" fmla="*/ 3852 w 1763985"/>
                <a:gd name="connsiteY9" fmla="*/ 180975 h 342900"/>
                <a:gd name="connsiteX10" fmla="*/ 16552 w 1763985"/>
                <a:gd name="connsiteY10" fmla="*/ 190500 h 342900"/>
                <a:gd name="connsiteX11" fmla="*/ 48302 w 1763985"/>
                <a:gd name="connsiteY11" fmla="*/ 206375 h 342900"/>
                <a:gd name="connsiteX12" fmla="*/ 64177 w 1763985"/>
                <a:gd name="connsiteY12" fmla="*/ 209550 h 342900"/>
                <a:gd name="connsiteX13" fmla="*/ 124502 w 1763985"/>
                <a:gd name="connsiteY13" fmla="*/ 206375 h 342900"/>
                <a:gd name="connsiteX14" fmla="*/ 794427 w 1763985"/>
                <a:gd name="connsiteY14" fmla="*/ 342900 h 342900"/>
                <a:gd name="connsiteX15" fmla="*/ 1662790 w 1763985"/>
                <a:gd name="connsiteY15" fmla="*/ 229393 h 342900"/>
                <a:gd name="connsiteX16" fmla="*/ 1741371 w 1763985"/>
                <a:gd name="connsiteY16" fmla="*/ 180975 h 342900"/>
                <a:gd name="connsiteX17" fmla="*/ 1760420 w 1763985"/>
                <a:gd name="connsiteY17" fmla="*/ 92869 h 342900"/>
                <a:gd name="connsiteX18" fmla="*/ 1704064 w 1763985"/>
                <a:gd name="connsiteY18" fmla="*/ 26194 h 342900"/>
                <a:gd name="connsiteX19" fmla="*/ 1611990 w 1763985"/>
                <a:gd name="connsiteY19" fmla="*/ 24606 h 342900"/>
                <a:gd name="connsiteX20" fmla="*/ 800777 w 1763985"/>
                <a:gd name="connsiteY20" fmla="*/ 136525 h 342900"/>
                <a:gd name="connsiteX21" fmla="*/ 168952 w 1763985"/>
                <a:gd name="connsiteY21" fmla="*/ 28575 h 342900"/>
                <a:gd name="connsiteX0" fmla="*/ 168952 w 1763985"/>
                <a:gd name="connsiteY0" fmla="*/ 28575 h 333375"/>
                <a:gd name="connsiteX1" fmla="*/ 168952 w 1763985"/>
                <a:gd name="connsiteY1" fmla="*/ 28575 h 333375"/>
                <a:gd name="connsiteX2" fmla="*/ 137202 w 1763985"/>
                <a:gd name="connsiteY2" fmla="*/ 9525 h 333375"/>
                <a:gd name="connsiteX3" fmla="*/ 121327 w 1763985"/>
                <a:gd name="connsiteY3" fmla="*/ 6350 h 333375"/>
                <a:gd name="connsiteX4" fmla="*/ 89577 w 1763985"/>
                <a:gd name="connsiteY4" fmla="*/ 0 h 333375"/>
                <a:gd name="connsiteX5" fmla="*/ 26077 w 1763985"/>
                <a:gd name="connsiteY5" fmla="*/ 9525 h 333375"/>
                <a:gd name="connsiteX6" fmla="*/ 19727 w 1763985"/>
                <a:gd name="connsiteY6" fmla="*/ 19050 h 333375"/>
                <a:gd name="connsiteX7" fmla="*/ 7027 w 1763985"/>
                <a:gd name="connsiteY7" fmla="*/ 34925 h 333375"/>
                <a:gd name="connsiteX8" fmla="*/ 677 w 1763985"/>
                <a:gd name="connsiteY8" fmla="*/ 57150 h 333375"/>
                <a:gd name="connsiteX9" fmla="*/ 3852 w 1763985"/>
                <a:gd name="connsiteY9" fmla="*/ 180975 h 333375"/>
                <a:gd name="connsiteX10" fmla="*/ 16552 w 1763985"/>
                <a:gd name="connsiteY10" fmla="*/ 190500 h 333375"/>
                <a:gd name="connsiteX11" fmla="*/ 48302 w 1763985"/>
                <a:gd name="connsiteY11" fmla="*/ 206375 h 333375"/>
                <a:gd name="connsiteX12" fmla="*/ 64177 w 1763985"/>
                <a:gd name="connsiteY12" fmla="*/ 209550 h 333375"/>
                <a:gd name="connsiteX13" fmla="*/ 124502 w 1763985"/>
                <a:gd name="connsiteY13" fmla="*/ 206375 h 333375"/>
                <a:gd name="connsiteX14" fmla="*/ 796808 w 1763985"/>
                <a:gd name="connsiteY14" fmla="*/ 333375 h 333375"/>
                <a:gd name="connsiteX15" fmla="*/ 1662790 w 1763985"/>
                <a:gd name="connsiteY15" fmla="*/ 229393 h 333375"/>
                <a:gd name="connsiteX16" fmla="*/ 1741371 w 1763985"/>
                <a:gd name="connsiteY16" fmla="*/ 180975 h 333375"/>
                <a:gd name="connsiteX17" fmla="*/ 1760420 w 1763985"/>
                <a:gd name="connsiteY17" fmla="*/ 92869 h 333375"/>
                <a:gd name="connsiteX18" fmla="*/ 1704064 w 1763985"/>
                <a:gd name="connsiteY18" fmla="*/ 26194 h 333375"/>
                <a:gd name="connsiteX19" fmla="*/ 1611990 w 1763985"/>
                <a:gd name="connsiteY19" fmla="*/ 24606 h 333375"/>
                <a:gd name="connsiteX20" fmla="*/ 800777 w 1763985"/>
                <a:gd name="connsiteY20" fmla="*/ 136525 h 333375"/>
                <a:gd name="connsiteX21" fmla="*/ 168952 w 1763985"/>
                <a:gd name="connsiteY21" fmla="*/ 28575 h 333375"/>
                <a:gd name="connsiteX0" fmla="*/ 168952 w 1763985"/>
                <a:gd name="connsiteY0" fmla="*/ 28575 h 333375"/>
                <a:gd name="connsiteX1" fmla="*/ 168952 w 1763985"/>
                <a:gd name="connsiteY1" fmla="*/ 28575 h 333375"/>
                <a:gd name="connsiteX2" fmla="*/ 137202 w 1763985"/>
                <a:gd name="connsiteY2" fmla="*/ 9525 h 333375"/>
                <a:gd name="connsiteX3" fmla="*/ 121327 w 1763985"/>
                <a:gd name="connsiteY3" fmla="*/ 6350 h 333375"/>
                <a:gd name="connsiteX4" fmla="*/ 89577 w 1763985"/>
                <a:gd name="connsiteY4" fmla="*/ 0 h 333375"/>
                <a:gd name="connsiteX5" fmla="*/ 26077 w 1763985"/>
                <a:gd name="connsiteY5" fmla="*/ 9525 h 333375"/>
                <a:gd name="connsiteX6" fmla="*/ 19727 w 1763985"/>
                <a:gd name="connsiteY6" fmla="*/ 19050 h 333375"/>
                <a:gd name="connsiteX7" fmla="*/ 7027 w 1763985"/>
                <a:gd name="connsiteY7" fmla="*/ 34925 h 333375"/>
                <a:gd name="connsiteX8" fmla="*/ 677 w 1763985"/>
                <a:gd name="connsiteY8" fmla="*/ 57150 h 333375"/>
                <a:gd name="connsiteX9" fmla="*/ 3852 w 1763985"/>
                <a:gd name="connsiteY9" fmla="*/ 180975 h 333375"/>
                <a:gd name="connsiteX10" fmla="*/ 16552 w 1763985"/>
                <a:gd name="connsiteY10" fmla="*/ 190500 h 333375"/>
                <a:gd name="connsiteX11" fmla="*/ 48302 w 1763985"/>
                <a:gd name="connsiteY11" fmla="*/ 206375 h 333375"/>
                <a:gd name="connsiteX12" fmla="*/ 64177 w 1763985"/>
                <a:gd name="connsiteY12" fmla="*/ 209550 h 333375"/>
                <a:gd name="connsiteX13" fmla="*/ 124502 w 1763985"/>
                <a:gd name="connsiteY13" fmla="*/ 206375 h 333375"/>
                <a:gd name="connsiteX14" fmla="*/ 796808 w 1763985"/>
                <a:gd name="connsiteY14" fmla="*/ 333375 h 333375"/>
                <a:gd name="connsiteX15" fmla="*/ 1662790 w 1763985"/>
                <a:gd name="connsiteY15" fmla="*/ 229393 h 333375"/>
                <a:gd name="connsiteX16" fmla="*/ 1741371 w 1763985"/>
                <a:gd name="connsiteY16" fmla="*/ 180975 h 333375"/>
                <a:gd name="connsiteX17" fmla="*/ 1760420 w 1763985"/>
                <a:gd name="connsiteY17" fmla="*/ 92869 h 333375"/>
                <a:gd name="connsiteX18" fmla="*/ 1704064 w 1763985"/>
                <a:gd name="connsiteY18" fmla="*/ 26194 h 333375"/>
                <a:gd name="connsiteX19" fmla="*/ 1611990 w 1763985"/>
                <a:gd name="connsiteY19" fmla="*/ 24606 h 333375"/>
                <a:gd name="connsiteX20" fmla="*/ 800777 w 1763985"/>
                <a:gd name="connsiteY20" fmla="*/ 134144 h 333375"/>
                <a:gd name="connsiteX21" fmla="*/ 168952 w 1763985"/>
                <a:gd name="connsiteY21" fmla="*/ 28575 h 333375"/>
                <a:gd name="connsiteX0" fmla="*/ 168952 w 1763985"/>
                <a:gd name="connsiteY0" fmla="*/ 28575 h 333375"/>
                <a:gd name="connsiteX1" fmla="*/ 168952 w 1763985"/>
                <a:gd name="connsiteY1" fmla="*/ 28575 h 333375"/>
                <a:gd name="connsiteX2" fmla="*/ 121327 w 1763985"/>
                <a:gd name="connsiteY2" fmla="*/ 6350 h 333375"/>
                <a:gd name="connsiteX3" fmla="*/ 89577 w 1763985"/>
                <a:gd name="connsiteY3" fmla="*/ 0 h 333375"/>
                <a:gd name="connsiteX4" fmla="*/ 26077 w 1763985"/>
                <a:gd name="connsiteY4" fmla="*/ 9525 h 333375"/>
                <a:gd name="connsiteX5" fmla="*/ 19727 w 1763985"/>
                <a:gd name="connsiteY5" fmla="*/ 19050 h 333375"/>
                <a:gd name="connsiteX6" fmla="*/ 7027 w 1763985"/>
                <a:gd name="connsiteY6" fmla="*/ 34925 h 333375"/>
                <a:gd name="connsiteX7" fmla="*/ 677 w 1763985"/>
                <a:gd name="connsiteY7" fmla="*/ 57150 h 333375"/>
                <a:gd name="connsiteX8" fmla="*/ 3852 w 1763985"/>
                <a:gd name="connsiteY8" fmla="*/ 180975 h 333375"/>
                <a:gd name="connsiteX9" fmla="*/ 16552 w 1763985"/>
                <a:gd name="connsiteY9" fmla="*/ 190500 h 333375"/>
                <a:gd name="connsiteX10" fmla="*/ 48302 w 1763985"/>
                <a:gd name="connsiteY10" fmla="*/ 206375 h 333375"/>
                <a:gd name="connsiteX11" fmla="*/ 64177 w 1763985"/>
                <a:gd name="connsiteY11" fmla="*/ 209550 h 333375"/>
                <a:gd name="connsiteX12" fmla="*/ 124502 w 1763985"/>
                <a:gd name="connsiteY12" fmla="*/ 206375 h 333375"/>
                <a:gd name="connsiteX13" fmla="*/ 796808 w 1763985"/>
                <a:gd name="connsiteY13" fmla="*/ 333375 h 333375"/>
                <a:gd name="connsiteX14" fmla="*/ 1662790 w 1763985"/>
                <a:gd name="connsiteY14" fmla="*/ 229393 h 333375"/>
                <a:gd name="connsiteX15" fmla="*/ 1741371 w 1763985"/>
                <a:gd name="connsiteY15" fmla="*/ 180975 h 333375"/>
                <a:gd name="connsiteX16" fmla="*/ 1760420 w 1763985"/>
                <a:gd name="connsiteY16" fmla="*/ 92869 h 333375"/>
                <a:gd name="connsiteX17" fmla="*/ 1704064 w 1763985"/>
                <a:gd name="connsiteY17" fmla="*/ 26194 h 333375"/>
                <a:gd name="connsiteX18" fmla="*/ 1611990 w 1763985"/>
                <a:gd name="connsiteY18" fmla="*/ 24606 h 333375"/>
                <a:gd name="connsiteX19" fmla="*/ 800777 w 1763985"/>
                <a:gd name="connsiteY19" fmla="*/ 134144 h 333375"/>
                <a:gd name="connsiteX20" fmla="*/ 168952 w 1763985"/>
                <a:gd name="connsiteY20" fmla="*/ 28575 h 333375"/>
                <a:gd name="connsiteX0" fmla="*/ 168952 w 1763985"/>
                <a:gd name="connsiteY0" fmla="*/ 28575 h 333375"/>
                <a:gd name="connsiteX1" fmla="*/ 168952 w 1763985"/>
                <a:gd name="connsiteY1" fmla="*/ 28575 h 333375"/>
                <a:gd name="connsiteX2" fmla="*/ 89577 w 1763985"/>
                <a:gd name="connsiteY2" fmla="*/ 0 h 333375"/>
                <a:gd name="connsiteX3" fmla="*/ 26077 w 1763985"/>
                <a:gd name="connsiteY3" fmla="*/ 9525 h 333375"/>
                <a:gd name="connsiteX4" fmla="*/ 19727 w 1763985"/>
                <a:gd name="connsiteY4" fmla="*/ 19050 h 333375"/>
                <a:gd name="connsiteX5" fmla="*/ 7027 w 1763985"/>
                <a:gd name="connsiteY5" fmla="*/ 34925 h 333375"/>
                <a:gd name="connsiteX6" fmla="*/ 677 w 1763985"/>
                <a:gd name="connsiteY6" fmla="*/ 57150 h 333375"/>
                <a:gd name="connsiteX7" fmla="*/ 3852 w 1763985"/>
                <a:gd name="connsiteY7" fmla="*/ 180975 h 333375"/>
                <a:gd name="connsiteX8" fmla="*/ 16552 w 1763985"/>
                <a:gd name="connsiteY8" fmla="*/ 190500 h 333375"/>
                <a:gd name="connsiteX9" fmla="*/ 48302 w 1763985"/>
                <a:gd name="connsiteY9" fmla="*/ 206375 h 333375"/>
                <a:gd name="connsiteX10" fmla="*/ 64177 w 1763985"/>
                <a:gd name="connsiteY10" fmla="*/ 209550 h 333375"/>
                <a:gd name="connsiteX11" fmla="*/ 124502 w 1763985"/>
                <a:gd name="connsiteY11" fmla="*/ 206375 h 333375"/>
                <a:gd name="connsiteX12" fmla="*/ 796808 w 1763985"/>
                <a:gd name="connsiteY12" fmla="*/ 333375 h 333375"/>
                <a:gd name="connsiteX13" fmla="*/ 1662790 w 1763985"/>
                <a:gd name="connsiteY13" fmla="*/ 229393 h 333375"/>
                <a:gd name="connsiteX14" fmla="*/ 1741371 w 1763985"/>
                <a:gd name="connsiteY14" fmla="*/ 180975 h 333375"/>
                <a:gd name="connsiteX15" fmla="*/ 1760420 w 1763985"/>
                <a:gd name="connsiteY15" fmla="*/ 92869 h 333375"/>
                <a:gd name="connsiteX16" fmla="*/ 1704064 w 1763985"/>
                <a:gd name="connsiteY16" fmla="*/ 26194 h 333375"/>
                <a:gd name="connsiteX17" fmla="*/ 1611990 w 1763985"/>
                <a:gd name="connsiteY17" fmla="*/ 24606 h 333375"/>
                <a:gd name="connsiteX18" fmla="*/ 800777 w 1763985"/>
                <a:gd name="connsiteY18" fmla="*/ 134144 h 333375"/>
                <a:gd name="connsiteX19" fmla="*/ 168952 w 1763985"/>
                <a:gd name="connsiteY19" fmla="*/ 28575 h 333375"/>
                <a:gd name="connsiteX0" fmla="*/ 168952 w 1763985"/>
                <a:gd name="connsiteY0" fmla="*/ 19255 h 324055"/>
                <a:gd name="connsiteX1" fmla="*/ 168952 w 1763985"/>
                <a:gd name="connsiteY1" fmla="*/ 19255 h 324055"/>
                <a:gd name="connsiteX2" fmla="*/ 26077 w 1763985"/>
                <a:gd name="connsiteY2" fmla="*/ 205 h 324055"/>
                <a:gd name="connsiteX3" fmla="*/ 19727 w 1763985"/>
                <a:gd name="connsiteY3" fmla="*/ 9730 h 324055"/>
                <a:gd name="connsiteX4" fmla="*/ 7027 w 1763985"/>
                <a:gd name="connsiteY4" fmla="*/ 25605 h 324055"/>
                <a:gd name="connsiteX5" fmla="*/ 677 w 1763985"/>
                <a:gd name="connsiteY5" fmla="*/ 47830 h 324055"/>
                <a:gd name="connsiteX6" fmla="*/ 3852 w 1763985"/>
                <a:gd name="connsiteY6" fmla="*/ 171655 h 324055"/>
                <a:gd name="connsiteX7" fmla="*/ 16552 w 1763985"/>
                <a:gd name="connsiteY7" fmla="*/ 181180 h 324055"/>
                <a:gd name="connsiteX8" fmla="*/ 48302 w 1763985"/>
                <a:gd name="connsiteY8" fmla="*/ 197055 h 324055"/>
                <a:gd name="connsiteX9" fmla="*/ 64177 w 1763985"/>
                <a:gd name="connsiteY9" fmla="*/ 200230 h 324055"/>
                <a:gd name="connsiteX10" fmla="*/ 124502 w 1763985"/>
                <a:gd name="connsiteY10" fmla="*/ 197055 h 324055"/>
                <a:gd name="connsiteX11" fmla="*/ 796808 w 1763985"/>
                <a:gd name="connsiteY11" fmla="*/ 324055 h 324055"/>
                <a:gd name="connsiteX12" fmla="*/ 1662790 w 1763985"/>
                <a:gd name="connsiteY12" fmla="*/ 220073 h 324055"/>
                <a:gd name="connsiteX13" fmla="*/ 1741371 w 1763985"/>
                <a:gd name="connsiteY13" fmla="*/ 171655 h 324055"/>
                <a:gd name="connsiteX14" fmla="*/ 1760420 w 1763985"/>
                <a:gd name="connsiteY14" fmla="*/ 83549 h 324055"/>
                <a:gd name="connsiteX15" fmla="*/ 1704064 w 1763985"/>
                <a:gd name="connsiteY15" fmla="*/ 16874 h 324055"/>
                <a:gd name="connsiteX16" fmla="*/ 1611990 w 1763985"/>
                <a:gd name="connsiteY16" fmla="*/ 15286 h 324055"/>
                <a:gd name="connsiteX17" fmla="*/ 800777 w 1763985"/>
                <a:gd name="connsiteY17" fmla="*/ 124824 h 324055"/>
                <a:gd name="connsiteX18" fmla="*/ 168952 w 1763985"/>
                <a:gd name="connsiteY18" fmla="*/ 19255 h 324055"/>
                <a:gd name="connsiteX0" fmla="*/ 168952 w 1763985"/>
                <a:gd name="connsiteY0" fmla="*/ 19098 h 323898"/>
                <a:gd name="connsiteX1" fmla="*/ 168952 w 1763985"/>
                <a:gd name="connsiteY1" fmla="*/ 19098 h 323898"/>
                <a:gd name="connsiteX2" fmla="*/ 26077 w 1763985"/>
                <a:gd name="connsiteY2" fmla="*/ 48 h 323898"/>
                <a:gd name="connsiteX3" fmla="*/ 7027 w 1763985"/>
                <a:gd name="connsiteY3" fmla="*/ 25448 h 323898"/>
                <a:gd name="connsiteX4" fmla="*/ 677 w 1763985"/>
                <a:gd name="connsiteY4" fmla="*/ 47673 h 323898"/>
                <a:gd name="connsiteX5" fmla="*/ 3852 w 1763985"/>
                <a:gd name="connsiteY5" fmla="*/ 171498 h 323898"/>
                <a:gd name="connsiteX6" fmla="*/ 16552 w 1763985"/>
                <a:gd name="connsiteY6" fmla="*/ 181023 h 323898"/>
                <a:gd name="connsiteX7" fmla="*/ 48302 w 1763985"/>
                <a:gd name="connsiteY7" fmla="*/ 196898 h 323898"/>
                <a:gd name="connsiteX8" fmla="*/ 64177 w 1763985"/>
                <a:gd name="connsiteY8" fmla="*/ 200073 h 323898"/>
                <a:gd name="connsiteX9" fmla="*/ 124502 w 1763985"/>
                <a:gd name="connsiteY9" fmla="*/ 196898 h 323898"/>
                <a:gd name="connsiteX10" fmla="*/ 796808 w 1763985"/>
                <a:gd name="connsiteY10" fmla="*/ 323898 h 323898"/>
                <a:gd name="connsiteX11" fmla="*/ 1662790 w 1763985"/>
                <a:gd name="connsiteY11" fmla="*/ 219916 h 323898"/>
                <a:gd name="connsiteX12" fmla="*/ 1741371 w 1763985"/>
                <a:gd name="connsiteY12" fmla="*/ 171498 h 323898"/>
                <a:gd name="connsiteX13" fmla="*/ 1760420 w 1763985"/>
                <a:gd name="connsiteY13" fmla="*/ 83392 h 323898"/>
                <a:gd name="connsiteX14" fmla="*/ 1704064 w 1763985"/>
                <a:gd name="connsiteY14" fmla="*/ 16717 h 323898"/>
                <a:gd name="connsiteX15" fmla="*/ 1611990 w 1763985"/>
                <a:gd name="connsiteY15" fmla="*/ 15129 h 323898"/>
                <a:gd name="connsiteX16" fmla="*/ 800777 w 1763985"/>
                <a:gd name="connsiteY16" fmla="*/ 124667 h 323898"/>
                <a:gd name="connsiteX17" fmla="*/ 168952 w 1763985"/>
                <a:gd name="connsiteY17" fmla="*/ 19098 h 323898"/>
                <a:gd name="connsiteX0" fmla="*/ 168952 w 1763985"/>
                <a:gd name="connsiteY0" fmla="*/ 7885 h 312685"/>
                <a:gd name="connsiteX1" fmla="*/ 168952 w 1763985"/>
                <a:gd name="connsiteY1" fmla="*/ 7885 h 312685"/>
                <a:gd name="connsiteX2" fmla="*/ 7027 w 1763985"/>
                <a:gd name="connsiteY2" fmla="*/ 14235 h 312685"/>
                <a:gd name="connsiteX3" fmla="*/ 677 w 1763985"/>
                <a:gd name="connsiteY3" fmla="*/ 36460 h 312685"/>
                <a:gd name="connsiteX4" fmla="*/ 3852 w 1763985"/>
                <a:gd name="connsiteY4" fmla="*/ 160285 h 312685"/>
                <a:gd name="connsiteX5" fmla="*/ 16552 w 1763985"/>
                <a:gd name="connsiteY5" fmla="*/ 169810 h 312685"/>
                <a:gd name="connsiteX6" fmla="*/ 48302 w 1763985"/>
                <a:gd name="connsiteY6" fmla="*/ 185685 h 312685"/>
                <a:gd name="connsiteX7" fmla="*/ 64177 w 1763985"/>
                <a:gd name="connsiteY7" fmla="*/ 188860 h 312685"/>
                <a:gd name="connsiteX8" fmla="*/ 124502 w 1763985"/>
                <a:gd name="connsiteY8" fmla="*/ 185685 h 312685"/>
                <a:gd name="connsiteX9" fmla="*/ 796808 w 1763985"/>
                <a:gd name="connsiteY9" fmla="*/ 312685 h 312685"/>
                <a:gd name="connsiteX10" fmla="*/ 1662790 w 1763985"/>
                <a:gd name="connsiteY10" fmla="*/ 208703 h 312685"/>
                <a:gd name="connsiteX11" fmla="*/ 1741371 w 1763985"/>
                <a:gd name="connsiteY11" fmla="*/ 160285 h 312685"/>
                <a:gd name="connsiteX12" fmla="*/ 1760420 w 1763985"/>
                <a:gd name="connsiteY12" fmla="*/ 72179 h 312685"/>
                <a:gd name="connsiteX13" fmla="*/ 1704064 w 1763985"/>
                <a:gd name="connsiteY13" fmla="*/ 5504 h 312685"/>
                <a:gd name="connsiteX14" fmla="*/ 1611990 w 1763985"/>
                <a:gd name="connsiteY14" fmla="*/ 3916 h 312685"/>
                <a:gd name="connsiteX15" fmla="*/ 800777 w 1763985"/>
                <a:gd name="connsiteY15" fmla="*/ 113454 h 312685"/>
                <a:gd name="connsiteX16" fmla="*/ 168952 w 1763985"/>
                <a:gd name="connsiteY16" fmla="*/ 7885 h 312685"/>
                <a:gd name="connsiteX0" fmla="*/ 168952 w 1763985"/>
                <a:gd name="connsiteY0" fmla="*/ 7885 h 312685"/>
                <a:gd name="connsiteX1" fmla="*/ 168952 w 1763985"/>
                <a:gd name="connsiteY1" fmla="*/ 7885 h 312685"/>
                <a:gd name="connsiteX2" fmla="*/ 677 w 1763985"/>
                <a:gd name="connsiteY2" fmla="*/ 36460 h 312685"/>
                <a:gd name="connsiteX3" fmla="*/ 3852 w 1763985"/>
                <a:gd name="connsiteY3" fmla="*/ 160285 h 312685"/>
                <a:gd name="connsiteX4" fmla="*/ 16552 w 1763985"/>
                <a:gd name="connsiteY4" fmla="*/ 169810 h 312685"/>
                <a:gd name="connsiteX5" fmla="*/ 48302 w 1763985"/>
                <a:gd name="connsiteY5" fmla="*/ 185685 h 312685"/>
                <a:gd name="connsiteX6" fmla="*/ 64177 w 1763985"/>
                <a:gd name="connsiteY6" fmla="*/ 188860 h 312685"/>
                <a:gd name="connsiteX7" fmla="*/ 124502 w 1763985"/>
                <a:gd name="connsiteY7" fmla="*/ 185685 h 312685"/>
                <a:gd name="connsiteX8" fmla="*/ 796808 w 1763985"/>
                <a:gd name="connsiteY8" fmla="*/ 312685 h 312685"/>
                <a:gd name="connsiteX9" fmla="*/ 1662790 w 1763985"/>
                <a:gd name="connsiteY9" fmla="*/ 208703 h 312685"/>
                <a:gd name="connsiteX10" fmla="*/ 1741371 w 1763985"/>
                <a:gd name="connsiteY10" fmla="*/ 160285 h 312685"/>
                <a:gd name="connsiteX11" fmla="*/ 1760420 w 1763985"/>
                <a:gd name="connsiteY11" fmla="*/ 72179 h 312685"/>
                <a:gd name="connsiteX12" fmla="*/ 1704064 w 1763985"/>
                <a:gd name="connsiteY12" fmla="*/ 5504 h 312685"/>
                <a:gd name="connsiteX13" fmla="*/ 1611990 w 1763985"/>
                <a:gd name="connsiteY13" fmla="*/ 3916 h 312685"/>
                <a:gd name="connsiteX14" fmla="*/ 800777 w 1763985"/>
                <a:gd name="connsiteY14" fmla="*/ 113454 h 312685"/>
                <a:gd name="connsiteX15" fmla="*/ 168952 w 1763985"/>
                <a:gd name="connsiteY15" fmla="*/ 7885 h 312685"/>
                <a:gd name="connsiteX0" fmla="*/ 168383 w 1763416"/>
                <a:gd name="connsiteY0" fmla="*/ 39357 h 344157"/>
                <a:gd name="connsiteX1" fmla="*/ 168383 w 1763416"/>
                <a:gd name="connsiteY1" fmla="*/ 39357 h 344157"/>
                <a:gd name="connsiteX2" fmla="*/ 81070 w 1763416"/>
                <a:gd name="connsiteY2" fmla="*/ 6019 h 344157"/>
                <a:gd name="connsiteX3" fmla="*/ 3283 w 1763416"/>
                <a:gd name="connsiteY3" fmla="*/ 191757 h 344157"/>
                <a:gd name="connsiteX4" fmla="*/ 15983 w 1763416"/>
                <a:gd name="connsiteY4" fmla="*/ 201282 h 344157"/>
                <a:gd name="connsiteX5" fmla="*/ 47733 w 1763416"/>
                <a:gd name="connsiteY5" fmla="*/ 217157 h 344157"/>
                <a:gd name="connsiteX6" fmla="*/ 63608 w 1763416"/>
                <a:gd name="connsiteY6" fmla="*/ 220332 h 344157"/>
                <a:gd name="connsiteX7" fmla="*/ 123933 w 1763416"/>
                <a:gd name="connsiteY7" fmla="*/ 217157 h 344157"/>
                <a:gd name="connsiteX8" fmla="*/ 796239 w 1763416"/>
                <a:gd name="connsiteY8" fmla="*/ 344157 h 344157"/>
                <a:gd name="connsiteX9" fmla="*/ 1662221 w 1763416"/>
                <a:gd name="connsiteY9" fmla="*/ 240175 h 344157"/>
                <a:gd name="connsiteX10" fmla="*/ 1740802 w 1763416"/>
                <a:gd name="connsiteY10" fmla="*/ 191757 h 344157"/>
                <a:gd name="connsiteX11" fmla="*/ 1759851 w 1763416"/>
                <a:gd name="connsiteY11" fmla="*/ 103651 h 344157"/>
                <a:gd name="connsiteX12" fmla="*/ 1703495 w 1763416"/>
                <a:gd name="connsiteY12" fmla="*/ 36976 h 344157"/>
                <a:gd name="connsiteX13" fmla="*/ 1611421 w 1763416"/>
                <a:gd name="connsiteY13" fmla="*/ 35388 h 344157"/>
                <a:gd name="connsiteX14" fmla="*/ 800208 w 1763416"/>
                <a:gd name="connsiteY14" fmla="*/ 144926 h 344157"/>
                <a:gd name="connsiteX15" fmla="*/ 168383 w 1763416"/>
                <a:gd name="connsiteY15" fmla="*/ 39357 h 344157"/>
                <a:gd name="connsiteX0" fmla="*/ 168383 w 1763416"/>
                <a:gd name="connsiteY0" fmla="*/ 46425 h 351225"/>
                <a:gd name="connsiteX1" fmla="*/ 168383 w 1763416"/>
                <a:gd name="connsiteY1" fmla="*/ 46425 h 351225"/>
                <a:gd name="connsiteX2" fmla="*/ 81070 w 1763416"/>
                <a:gd name="connsiteY2" fmla="*/ 13087 h 351225"/>
                <a:gd name="connsiteX3" fmla="*/ 3283 w 1763416"/>
                <a:gd name="connsiteY3" fmla="*/ 198825 h 351225"/>
                <a:gd name="connsiteX4" fmla="*/ 15983 w 1763416"/>
                <a:gd name="connsiteY4" fmla="*/ 208350 h 351225"/>
                <a:gd name="connsiteX5" fmla="*/ 47733 w 1763416"/>
                <a:gd name="connsiteY5" fmla="*/ 224225 h 351225"/>
                <a:gd name="connsiteX6" fmla="*/ 63608 w 1763416"/>
                <a:gd name="connsiteY6" fmla="*/ 227400 h 351225"/>
                <a:gd name="connsiteX7" fmla="*/ 123933 w 1763416"/>
                <a:gd name="connsiteY7" fmla="*/ 224225 h 351225"/>
                <a:gd name="connsiteX8" fmla="*/ 796239 w 1763416"/>
                <a:gd name="connsiteY8" fmla="*/ 351225 h 351225"/>
                <a:gd name="connsiteX9" fmla="*/ 1662221 w 1763416"/>
                <a:gd name="connsiteY9" fmla="*/ 247243 h 351225"/>
                <a:gd name="connsiteX10" fmla="*/ 1740802 w 1763416"/>
                <a:gd name="connsiteY10" fmla="*/ 198825 h 351225"/>
                <a:gd name="connsiteX11" fmla="*/ 1759851 w 1763416"/>
                <a:gd name="connsiteY11" fmla="*/ 110719 h 351225"/>
                <a:gd name="connsiteX12" fmla="*/ 1703495 w 1763416"/>
                <a:gd name="connsiteY12" fmla="*/ 44044 h 351225"/>
                <a:gd name="connsiteX13" fmla="*/ 1611421 w 1763416"/>
                <a:gd name="connsiteY13" fmla="*/ 42456 h 351225"/>
                <a:gd name="connsiteX14" fmla="*/ 800208 w 1763416"/>
                <a:gd name="connsiteY14" fmla="*/ 151994 h 351225"/>
                <a:gd name="connsiteX15" fmla="*/ 168383 w 1763416"/>
                <a:gd name="connsiteY15" fmla="*/ 46425 h 351225"/>
                <a:gd name="connsiteX0" fmla="*/ 168383 w 1763416"/>
                <a:gd name="connsiteY0" fmla="*/ 35792 h 340592"/>
                <a:gd name="connsiteX1" fmla="*/ 168383 w 1763416"/>
                <a:gd name="connsiteY1" fmla="*/ 35792 h 340592"/>
                <a:gd name="connsiteX2" fmla="*/ 81070 w 1763416"/>
                <a:gd name="connsiteY2" fmla="*/ 2454 h 340592"/>
                <a:gd name="connsiteX3" fmla="*/ 3283 w 1763416"/>
                <a:gd name="connsiteY3" fmla="*/ 188192 h 340592"/>
                <a:gd name="connsiteX4" fmla="*/ 15983 w 1763416"/>
                <a:gd name="connsiteY4" fmla="*/ 197717 h 340592"/>
                <a:gd name="connsiteX5" fmla="*/ 47733 w 1763416"/>
                <a:gd name="connsiteY5" fmla="*/ 213592 h 340592"/>
                <a:gd name="connsiteX6" fmla="*/ 63608 w 1763416"/>
                <a:gd name="connsiteY6" fmla="*/ 216767 h 340592"/>
                <a:gd name="connsiteX7" fmla="*/ 123933 w 1763416"/>
                <a:gd name="connsiteY7" fmla="*/ 213592 h 340592"/>
                <a:gd name="connsiteX8" fmla="*/ 796239 w 1763416"/>
                <a:gd name="connsiteY8" fmla="*/ 340592 h 340592"/>
                <a:gd name="connsiteX9" fmla="*/ 1662221 w 1763416"/>
                <a:gd name="connsiteY9" fmla="*/ 236610 h 340592"/>
                <a:gd name="connsiteX10" fmla="*/ 1740802 w 1763416"/>
                <a:gd name="connsiteY10" fmla="*/ 188192 h 340592"/>
                <a:gd name="connsiteX11" fmla="*/ 1759851 w 1763416"/>
                <a:gd name="connsiteY11" fmla="*/ 100086 h 340592"/>
                <a:gd name="connsiteX12" fmla="*/ 1703495 w 1763416"/>
                <a:gd name="connsiteY12" fmla="*/ 33411 h 340592"/>
                <a:gd name="connsiteX13" fmla="*/ 1611421 w 1763416"/>
                <a:gd name="connsiteY13" fmla="*/ 31823 h 340592"/>
                <a:gd name="connsiteX14" fmla="*/ 800208 w 1763416"/>
                <a:gd name="connsiteY14" fmla="*/ 141361 h 340592"/>
                <a:gd name="connsiteX15" fmla="*/ 168383 w 1763416"/>
                <a:gd name="connsiteY15" fmla="*/ 35792 h 340592"/>
                <a:gd name="connsiteX0" fmla="*/ 167913 w 1762946"/>
                <a:gd name="connsiteY0" fmla="*/ 44922 h 349722"/>
                <a:gd name="connsiteX1" fmla="*/ 167913 w 1762946"/>
                <a:gd name="connsiteY1" fmla="*/ 44922 h 349722"/>
                <a:gd name="connsiteX2" fmla="*/ 73456 w 1762946"/>
                <a:gd name="connsiteY2" fmla="*/ 2059 h 349722"/>
                <a:gd name="connsiteX3" fmla="*/ 2813 w 1762946"/>
                <a:gd name="connsiteY3" fmla="*/ 197322 h 349722"/>
                <a:gd name="connsiteX4" fmla="*/ 15513 w 1762946"/>
                <a:gd name="connsiteY4" fmla="*/ 206847 h 349722"/>
                <a:gd name="connsiteX5" fmla="*/ 47263 w 1762946"/>
                <a:gd name="connsiteY5" fmla="*/ 222722 h 349722"/>
                <a:gd name="connsiteX6" fmla="*/ 63138 w 1762946"/>
                <a:gd name="connsiteY6" fmla="*/ 225897 h 349722"/>
                <a:gd name="connsiteX7" fmla="*/ 123463 w 1762946"/>
                <a:gd name="connsiteY7" fmla="*/ 222722 h 349722"/>
                <a:gd name="connsiteX8" fmla="*/ 795769 w 1762946"/>
                <a:gd name="connsiteY8" fmla="*/ 349722 h 349722"/>
                <a:gd name="connsiteX9" fmla="*/ 1661751 w 1762946"/>
                <a:gd name="connsiteY9" fmla="*/ 245740 h 349722"/>
                <a:gd name="connsiteX10" fmla="*/ 1740332 w 1762946"/>
                <a:gd name="connsiteY10" fmla="*/ 197322 h 349722"/>
                <a:gd name="connsiteX11" fmla="*/ 1759381 w 1762946"/>
                <a:gd name="connsiteY11" fmla="*/ 109216 h 349722"/>
                <a:gd name="connsiteX12" fmla="*/ 1703025 w 1762946"/>
                <a:gd name="connsiteY12" fmla="*/ 42541 h 349722"/>
                <a:gd name="connsiteX13" fmla="*/ 1610951 w 1762946"/>
                <a:gd name="connsiteY13" fmla="*/ 40953 h 349722"/>
                <a:gd name="connsiteX14" fmla="*/ 799738 w 1762946"/>
                <a:gd name="connsiteY14" fmla="*/ 150491 h 349722"/>
                <a:gd name="connsiteX15" fmla="*/ 167913 w 1762946"/>
                <a:gd name="connsiteY15" fmla="*/ 44922 h 349722"/>
                <a:gd name="connsiteX0" fmla="*/ 172675 w 1762946"/>
                <a:gd name="connsiteY0" fmla="*/ 37779 h 349722"/>
                <a:gd name="connsiteX1" fmla="*/ 167913 w 1762946"/>
                <a:gd name="connsiteY1" fmla="*/ 44922 h 349722"/>
                <a:gd name="connsiteX2" fmla="*/ 73456 w 1762946"/>
                <a:gd name="connsiteY2" fmla="*/ 2059 h 349722"/>
                <a:gd name="connsiteX3" fmla="*/ 2813 w 1762946"/>
                <a:gd name="connsiteY3" fmla="*/ 197322 h 349722"/>
                <a:gd name="connsiteX4" fmla="*/ 15513 w 1762946"/>
                <a:gd name="connsiteY4" fmla="*/ 206847 h 349722"/>
                <a:gd name="connsiteX5" fmla="*/ 47263 w 1762946"/>
                <a:gd name="connsiteY5" fmla="*/ 222722 h 349722"/>
                <a:gd name="connsiteX6" fmla="*/ 63138 w 1762946"/>
                <a:gd name="connsiteY6" fmla="*/ 225897 h 349722"/>
                <a:gd name="connsiteX7" fmla="*/ 123463 w 1762946"/>
                <a:gd name="connsiteY7" fmla="*/ 222722 h 349722"/>
                <a:gd name="connsiteX8" fmla="*/ 795769 w 1762946"/>
                <a:gd name="connsiteY8" fmla="*/ 349722 h 349722"/>
                <a:gd name="connsiteX9" fmla="*/ 1661751 w 1762946"/>
                <a:gd name="connsiteY9" fmla="*/ 245740 h 349722"/>
                <a:gd name="connsiteX10" fmla="*/ 1740332 w 1762946"/>
                <a:gd name="connsiteY10" fmla="*/ 197322 h 349722"/>
                <a:gd name="connsiteX11" fmla="*/ 1759381 w 1762946"/>
                <a:gd name="connsiteY11" fmla="*/ 109216 h 349722"/>
                <a:gd name="connsiteX12" fmla="*/ 1703025 w 1762946"/>
                <a:gd name="connsiteY12" fmla="*/ 42541 h 349722"/>
                <a:gd name="connsiteX13" fmla="*/ 1610951 w 1762946"/>
                <a:gd name="connsiteY13" fmla="*/ 40953 h 349722"/>
                <a:gd name="connsiteX14" fmla="*/ 799738 w 1762946"/>
                <a:gd name="connsiteY14" fmla="*/ 150491 h 349722"/>
                <a:gd name="connsiteX15" fmla="*/ 172675 w 1762946"/>
                <a:gd name="connsiteY15" fmla="*/ 37779 h 349722"/>
                <a:gd name="connsiteX0" fmla="*/ 172675 w 1762946"/>
                <a:gd name="connsiteY0" fmla="*/ 43551 h 355494"/>
                <a:gd name="connsiteX1" fmla="*/ 179819 w 1762946"/>
                <a:gd name="connsiteY1" fmla="*/ 38788 h 355494"/>
                <a:gd name="connsiteX2" fmla="*/ 73456 w 1762946"/>
                <a:gd name="connsiteY2" fmla="*/ 7831 h 355494"/>
                <a:gd name="connsiteX3" fmla="*/ 2813 w 1762946"/>
                <a:gd name="connsiteY3" fmla="*/ 203094 h 355494"/>
                <a:gd name="connsiteX4" fmla="*/ 15513 w 1762946"/>
                <a:gd name="connsiteY4" fmla="*/ 212619 h 355494"/>
                <a:gd name="connsiteX5" fmla="*/ 47263 w 1762946"/>
                <a:gd name="connsiteY5" fmla="*/ 228494 h 355494"/>
                <a:gd name="connsiteX6" fmla="*/ 63138 w 1762946"/>
                <a:gd name="connsiteY6" fmla="*/ 231669 h 355494"/>
                <a:gd name="connsiteX7" fmla="*/ 123463 w 1762946"/>
                <a:gd name="connsiteY7" fmla="*/ 228494 h 355494"/>
                <a:gd name="connsiteX8" fmla="*/ 795769 w 1762946"/>
                <a:gd name="connsiteY8" fmla="*/ 355494 h 355494"/>
                <a:gd name="connsiteX9" fmla="*/ 1661751 w 1762946"/>
                <a:gd name="connsiteY9" fmla="*/ 251512 h 355494"/>
                <a:gd name="connsiteX10" fmla="*/ 1740332 w 1762946"/>
                <a:gd name="connsiteY10" fmla="*/ 203094 h 355494"/>
                <a:gd name="connsiteX11" fmla="*/ 1759381 w 1762946"/>
                <a:gd name="connsiteY11" fmla="*/ 114988 h 355494"/>
                <a:gd name="connsiteX12" fmla="*/ 1703025 w 1762946"/>
                <a:gd name="connsiteY12" fmla="*/ 48313 h 355494"/>
                <a:gd name="connsiteX13" fmla="*/ 1610951 w 1762946"/>
                <a:gd name="connsiteY13" fmla="*/ 46725 h 355494"/>
                <a:gd name="connsiteX14" fmla="*/ 799738 w 1762946"/>
                <a:gd name="connsiteY14" fmla="*/ 156263 h 355494"/>
                <a:gd name="connsiteX15" fmla="*/ 172675 w 1762946"/>
                <a:gd name="connsiteY15" fmla="*/ 43551 h 355494"/>
                <a:gd name="connsiteX0" fmla="*/ 172675 w 1762946"/>
                <a:gd name="connsiteY0" fmla="*/ 43551 h 355494"/>
                <a:gd name="connsiteX1" fmla="*/ 179819 w 1762946"/>
                <a:gd name="connsiteY1" fmla="*/ 38788 h 355494"/>
                <a:gd name="connsiteX2" fmla="*/ 73456 w 1762946"/>
                <a:gd name="connsiteY2" fmla="*/ 7831 h 355494"/>
                <a:gd name="connsiteX3" fmla="*/ 2813 w 1762946"/>
                <a:gd name="connsiteY3" fmla="*/ 203094 h 355494"/>
                <a:gd name="connsiteX4" fmla="*/ 15513 w 1762946"/>
                <a:gd name="connsiteY4" fmla="*/ 212619 h 355494"/>
                <a:gd name="connsiteX5" fmla="*/ 47263 w 1762946"/>
                <a:gd name="connsiteY5" fmla="*/ 228494 h 355494"/>
                <a:gd name="connsiteX6" fmla="*/ 63138 w 1762946"/>
                <a:gd name="connsiteY6" fmla="*/ 231669 h 355494"/>
                <a:gd name="connsiteX7" fmla="*/ 123463 w 1762946"/>
                <a:gd name="connsiteY7" fmla="*/ 228494 h 355494"/>
                <a:gd name="connsiteX8" fmla="*/ 795769 w 1762946"/>
                <a:gd name="connsiteY8" fmla="*/ 355494 h 355494"/>
                <a:gd name="connsiteX9" fmla="*/ 1661751 w 1762946"/>
                <a:gd name="connsiteY9" fmla="*/ 251512 h 355494"/>
                <a:gd name="connsiteX10" fmla="*/ 1740332 w 1762946"/>
                <a:gd name="connsiteY10" fmla="*/ 203094 h 355494"/>
                <a:gd name="connsiteX11" fmla="*/ 1759381 w 1762946"/>
                <a:gd name="connsiteY11" fmla="*/ 114988 h 355494"/>
                <a:gd name="connsiteX12" fmla="*/ 1703025 w 1762946"/>
                <a:gd name="connsiteY12" fmla="*/ 48313 h 355494"/>
                <a:gd name="connsiteX13" fmla="*/ 1610951 w 1762946"/>
                <a:gd name="connsiteY13" fmla="*/ 46725 h 355494"/>
                <a:gd name="connsiteX14" fmla="*/ 799738 w 1762946"/>
                <a:gd name="connsiteY14" fmla="*/ 156263 h 355494"/>
                <a:gd name="connsiteX15" fmla="*/ 172675 w 1762946"/>
                <a:gd name="connsiteY15" fmla="*/ 43551 h 355494"/>
                <a:gd name="connsiteX0" fmla="*/ 232206 w 1762946"/>
                <a:gd name="connsiteY0" fmla="*/ 48314 h 355494"/>
                <a:gd name="connsiteX1" fmla="*/ 179819 w 1762946"/>
                <a:gd name="connsiteY1" fmla="*/ 38788 h 355494"/>
                <a:gd name="connsiteX2" fmla="*/ 73456 w 1762946"/>
                <a:gd name="connsiteY2" fmla="*/ 7831 h 355494"/>
                <a:gd name="connsiteX3" fmla="*/ 2813 w 1762946"/>
                <a:gd name="connsiteY3" fmla="*/ 203094 h 355494"/>
                <a:gd name="connsiteX4" fmla="*/ 15513 w 1762946"/>
                <a:gd name="connsiteY4" fmla="*/ 212619 h 355494"/>
                <a:gd name="connsiteX5" fmla="*/ 47263 w 1762946"/>
                <a:gd name="connsiteY5" fmla="*/ 228494 h 355494"/>
                <a:gd name="connsiteX6" fmla="*/ 63138 w 1762946"/>
                <a:gd name="connsiteY6" fmla="*/ 231669 h 355494"/>
                <a:gd name="connsiteX7" fmla="*/ 123463 w 1762946"/>
                <a:gd name="connsiteY7" fmla="*/ 228494 h 355494"/>
                <a:gd name="connsiteX8" fmla="*/ 795769 w 1762946"/>
                <a:gd name="connsiteY8" fmla="*/ 355494 h 355494"/>
                <a:gd name="connsiteX9" fmla="*/ 1661751 w 1762946"/>
                <a:gd name="connsiteY9" fmla="*/ 251512 h 355494"/>
                <a:gd name="connsiteX10" fmla="*/ 1740332 w 1762946"/>
                <a:gd name="connsiteY10" fmla="*/ 203094 h 355494"/>
                <a:gd name="connsiteX11" fmla="*/ 1759381 w 1762946"/>
                <a:gd name="connsiteY11" fmla="*/ 114988 h 355494"/>
                <a:gd name="connsiteX12" fmla="*/ 1703025 w 1762946"/>
                <a:gd name="connsiteY12" fmla="*/ 48313 h 355494"/>
                <a:gd name="connsiteX13" fmla="*/ 1610951 w 1762946"/>
                <a:gd name="connsiteY13" fmla="*/ 46725 h 355494"/>
                <a:gd name="connsiteX14" fmla="*/ 799738 w 1762946"/>
                <a:gd name="connsiteY14" fmla="*/ 156263 h 355494"/>
                <a:gd name="connsiteX15" fmla="*/ 232206 w 1762946"/>
                <a:gd name="connsiteY15" fmla="*/ 48314 h 355494"/>
                <a:gd name="connsiteX0" fmla="*/ 799738 w 1762946"/>
                <a:gd name="connsiteY0" fmla="*/ 156263 h 355494"/>
                <a:gd name="connsiteX1" fmla="*/ 179819 w 1762946"/>
                <a:gd name="connsiteY1" fmla="*/ 38788 h 355494"/>
                <a:gd name="connsiteX2" fmla="*/ 73456 w 1762946"/>
                <a:gd name="connsiteY2" fmla="*/ 7831 h 355494"/>
                <a:gd name="connsiteX3" fmla="*/ 2813 w 1762946"/>
                <a:gd name="connsiteY3" fmla="*/ 203094 h 355494"/>
                <a:gd name="connsiteX4" fmla="*/ 15513 w 1762946"/>
                <a:gd name="connsiteY4" fmla="*/ 212619 h 355494"/>
                <a:gd name="connsiteX5" fmla="*/ 47263 w 1762946"/>
                <a:gd name="connsiteY5" fmla="*/ 228494 h 355494"/>
                <a:gd name="connsiteX6" fmla="*/ 63138 w 1762946"/>
                <a:gd name="connsiteY6" fmla="*/ 231669 h 355494"/>
                <a:gd name="connsiteX7" fmla="*/ 123463 w 1762946"/>
                <a:gd name="connsiteY7" fmla="*/ 228494 h 355494"/>
                <a:gd name="connsiteX8" fmla="*/ 795769 w 1762946"/>
                <a:gd name="connsiteY8" fmla="*/ 355494 h 355494"/>
                <a:gd name="connsiteX9" fmla="*/ 1661751 w 1762946"/>
                <a:gd name="connsiteY9" fmla="*/ 251512 h 355494"/>
                <a:gd name="connsiteX10" fmla="*/ 1740332 w 1762946"/>
                <a:gd name="connsiteY10" fmla="*/ 203094 h 355494"/>
                <a:gd name="connsiteX11" fmla="*/ 1759381 w 1762946"/>
                <a:gd name="connsiteY11" fmla="*/ 114988 h 355494"/>
                <a:gd name="connsiteX12" fmla="*/ 1703025 w 1762946"/>
                <a:gd name="connsiteY12" fmla="*/ 48313 h 355494"/>
                <a:gd name="connsiteX13" fmla="*/ 1610951 w 1762946"/>
                <a:gd name="connsiteY13" fmla="*/ 46725 h 355494"/>
                <a:gd name="connsiteX14" fmla="*/ 799738 w 1762946"/>
                <a:gd name="connsiteY14" fmla="*/ 156263 h 355494"/>
                <a:gd name="connsiteX0" fmla="*/ 799738 w 1762946"/>
                <a:gd name="connsiteY0" fmla="*/ 156263 h 355494"/>
                <a:gd name="connsiteX1" fmla="*/ 179819 w 1762946"/>
                <a:gd name="connsiteY1" fmla="*/ 38788 h 355494"/>
                <a:gd name="connsiteX2" fmla="*/ 73456 w 1762946"/>
                <a:gd name="connsiteY2" fmla="*/ 7831 h 355494"/>
                <a:gd name="connsiteX3" fmla="*/ 2813 w 1762946"/>
                <a:gd name="connsiteY3" fmla="*/ 203094 h 355494"/>
                <a:gd name="connsiteX4" fmla="*/ 15513 w 1762946"/>
                <a:gd name="connsiteY4" fmla="*/ 212619 h 355494"/>
                <a:gd name="connsiteX5" fmla="*/ 47263 w 1762946"/>
                <a:gd name="connsiteY5" fmla="*/ 228494 h 355494"/>
                <a:gd name="connsiteX6" fmla="*/ 63138 w 1762946"/>
                <a:gd name="connsiteY6" fmla="*/ 231669 h 355494"/>
                <a:gd name="connsiteX7" fmla="*/ 123463 w 1762946"/>
                <a:gd name="connsiteY7" fmla="*/ 228494 h 355494"/>
                <a:gd name="connsiteX8" fmla="*/ 795769 w 1762946"/>
                <a:gd name="connsiteY8" fmla="*/ 355494 h 355494"/>
                <a:gd name="connsiteX9" fmla="*/ 1661751 w 1762946"/>
                <a:gd name="connsiteY9" fmla="*/ 251512 h 355494"/>
                <a:gd name="connsiteX10" fmla="*/ 1740332 w 1762946"/>
                <a:gd name="connsiteY10" fmla="*/ 203094 h 355494"/>
                <a:gd name="connsiteX11" fmla="*/ 1759381 w 1762946"/>
                <a:gd name="connsiteY11" fmla="*/ 114988 h 355494"/>
                <a:gd name="connsiteX12" fmla="*/ 1703025 w 1762946"/>
                <a:gd name="connsiteY12" fmla="*/ 48313 h 355494"/>
                <a:gd name="connsiteX13" fmla="*/ 1610951 w 1762946"/>
                <a:gd name="connsiteY13" fmla="*/ 46725 h 355494"/>
                <a:gd name="connsiteX14" fmla="*/ 799738 w 1762946"/>
                <a:gd name="connsiteY14" fmla="*/ 156263 h 355494"/>
                <a:gd name="connsiteX0" fmla="*/ 799738 w 1762946"/>
                <a:gd name="connsiteY0" fmla="*/ 150408 h 349639"/>
                <a:gd name="connsiteX1" fmla="*/ 179819 w 1762946"/>
                <a:gd name="connsiteY1" fmla="*/ 32933 h 349639"/>
                <a:gd name="connsiteX2" fmla="*/ 73456 w 1762946"/>
                <a:gd name="connsiteY2" fmla="*/ 1976 h 349639"/>
                <a:gd name="connsiteX3" fmla="*/ 2813 w 1762946"/>
                <a:gd name="connsiteY3" fmla="*/ 197239 h 349639"/>
                <a:gd name="connsiteX4" fmla="*/ 15513 w 1762946"/>
                <a:gd name="connsiteY4" fmla="*/ 206764 h 349639"/>
                <a:gd name="connsiteX5" fmla="*/ 47263 w 1762946"/>
                <a:gd name="connsiteY5" fmla="*/ 222639 h 349639"/>
                <a:gd name="connsiteX6" fmla="*/ 63138 w 1762946"/>
                <a:gd name="connsiteY6" fmla="*/ 225814 h 349639"/>
                <a:gd name="connsiteX7" fmla="*/ 123463 w 1762946"/>
                <a:gd name="connsiteY7" fmla="*/ 222639 h 349639"/>
                <a:gd name="connsiteX8" fmla="*/ 795769 w 1762946"/>
                <a:gd name="connsiteY8" fmla="*/ 349639 h 349639"/>
                <a:gd name="connsiteX9" fmla="*/ 1661751 w 1762946"/>
                <a:gd name="connsiteY9" fmla="*/ 245657 h 349639"/>
                <a:gd name="connsiteX10" fmla="*/ 1740332 w 1762946"/>
                <a:gd name="connsiteY10" fmla="*/ 197239 h 349639"/>
                <a:gd name="connsiteX11" fmla="*/ 1759381 w 1762946"/>
                <a:gd name="connsiteY11" fmla="*/ 109133 h 349639"/>
                <a:gd name="connsiteX12" fmla="*/ 1703025 w 1762946"/>
                <a:gd name="connsiteY12" fmla="*/ 42458 h 349639"/>
                <a:gd name="connsiteX13" fmla="*/ 1610951 w 1762946"/>
                <a:gd name="connsiteY13" fmla="*/ 40870 h 349639"/>
                <a:gd name="connsiteX14" fmla="*/ 799738 w 1762946"/>
                <a:gd name="connsiteY14" fmla="*/ 150408 h 349639"/>
                <a:gd name="connsiteX0" fmla="*/ 799350 w 1762558"/>
                <a:gd name="connsiteY0" fmla="*/ 150408 h 349639"/>
                <a:gd name="connsiteX1" fmla="*/ 179431 w 1762558"/>
                <a:gd name="connsiteY1" fmla="*/ 32933 h 349639"/>
                <a:gd name="connsiteX2" fmla="*/ 73068 w 1762558"/>
                <a:gd name="connsiteY2" fmla="*/ 1976 h 349639"/>
                <a:gd name="connsiteX3" fmla="*/ 2425 w 1762558"/>
                <a:gd name="connsiteY3" fmla="*/ 197239 h 349639"/>
                <a:gd name="connsiteX4" fmla="*/ 17506 w 1762558"/>
                <a:gd name="connsiteY4" fmla="*/ 292489 h 349639"/>
                <a:gd name="connsiteX5" fmla="*/ 46875 w 1762558"/>
                <a:gd name="connsiteY5" fmla="*/ 222639 h 349639"/>
                <a:gd name="connsiteX6" fmla="*/ 62750 w 1762558"/>
                <a:gd name="connsiteY6" fmla="*/ 225814 h 349639"/>
                <a:gd name="connsiteX7" fmla="*/ 123075 w 1762558"/>
                <a:gd name="connsiteY7" fmla="*/ 222639 h 349639"/>
                <a:gd name="connsiteX8" fmla="*/ 795381 w 1762558"/>
                <a:gd name="connsiteY8" fmla="*/ 349639 h 349639"/>
                <a:gd name="connsiteX9" fmla="*/ 1661363 w 1762558"/>
                <a:gd name="connsiteY9" fmla="*/ 245657 h 349639"/>
                <a:gd name="connsiteX10" fmla="*/ 1739944 w 1762558"/>
                <a:gd name="connsiteY10" fmla="*/ 197239 h 349639"/>
                <a:gd name="connsiteX11" fmla="*/ 1758993 w 1762558"/>
                <a:gd name="connsiteY11" fmla="*/ 109133 h 349639"/>
                <a:gd name="connsiteX12" fmla="*/ 1702637 w 1762558"/>
                <a:gd name="connsiteY12" fmla="*/ 42458 h 349639"/>
                <a:gd name="connsiteX13" fmla="*/ 1610563 w 1762558"/>
                <a:gd name="connsiteY13" fmla="*/ 40870 h 349639"/>
                <a:gd name="connsiteX14" fmla="*/ 799350 w 1762558"/>
                <a:gd name="connsiteY14" fmla="*/ 150408 h 349639"/>
                <a:gd name="connsiteX0" fmla="*/ 806235 w 1769443"/>
                <a:gd name="connsiteY0" fmla="*/ 149853 h 349084"/>
                <a:gd name="connsiteX1" fmla="*/ 186316 w 1769443"/>
                <a:gd name="connsiteY1" fmla="*/ 32378 h 349084"/>
                <a:gd name="connsiteX2" fmla="*/ 79953 w 1769443"/>
                <a:gd name="connsiteY2" fmla="*/ 1421 h 349084"/>
                <a:gd name="connsiteX3" fmla="*/ 2166 w 1769443"/>
                <a:gd name="connsiteY3" fmla="*/ 84766 h 349084"/>
                <a:gd name="connsiteX4" fmla="*/ 24391 w 1769443"/>
                <a:gd name="connsiteY4" fmla="*/ 291934 h 349084"/>
                <a:gd name="connsiteX5" fmla="*/ 53760 w 1769443"/>
                <a:gd name="connsiteY5" fmla="*/ 222084 h 349084"/>
                <a:gd name="connsiteX6" fmla="*/ 69635 w 1769443"/>
                <a:gd name="connsiteY6" fmla="*/ 225259 h 349084"/>
                <a:gd name="connsiteX7" fmla="*/ 129960 w 1769443"/>
                <a:gd name="connsiteY7" fmla="*/ 222084 h 349084"/>
                <a:gd name="connsiteX8" fmla="*/ 802266 w 1769443"/>
                <a:gd name="connsiteY8" fmla="*/ 349084 h 349084"/>
                <a:gd name="connsiteX9" fmla="*/ 1668248 w 1769443"/>
                <a:gd name="connsiteY9" fmla="*/ 245102 h 349084"/>
                <a:gd name="connsiteX10" fmla="*/ 1746829 w 1769443"/>
                <a:gd name="connsiteY10" fmla="*/ 196684 h 349084"/>
                <a:gd name="connsiteX11" fmla="*/ 1765878 w 1769443"/>
                <a:gd name="connsiteY11" fmla="*/ 108578 h 349084"/>
                <a:gd name="connsiteX12" fmla="*/ 1709522 w 1769443"/>
                <a:gd name="connsiteY12" fmla="*/ 41903 h 349084"/>
                <a:gd name="connsiteX13" fmla="*/ 1617448 w 1769443"/>
                <a:gd name="connsiteY13" fmla="*/ 40315 h 349084"/>
                <a:gd name="connsiteX14" fmla="*/ 806235 w 1769443"/>
                <a:gd name="connsiteY14" fmla="*/ 149853 h 349084"/>
                <a:gd name="connsiteX0" fmla="*/ 806235 w 1769443"/>
                <a:gd name="connsiteY0" fmla="*/ 149853 h 349084"/>
                <a:gd name="connsiteX1" fmla="*/ 186316 w 1769443"/>
                <a:gd name="connsiteY1" fmla="*/ 32378 h 349084"/>
                <a:gd name="connsiteX2" fmla="*/ 79953 w 1769443"/>
                <a:gd name="connsiteY2" fmla="*/ 1421 h 349084"/>
                <a:gd name="connsiteX3" fmla="*/ 2166 w 1769443"/>
                <a:gd name="connsiteY3" fmla="*/ 84766 h 349084"/>
                <a:gd name="connsiteX4" fmla="*/ 24391 w 1769443"/>
                <a:gd name="connsiteY4" fmla="*/ 291934 h 349084"/>
                <a:gd name="connsiteX5" fmla="*/ 53760 w 1769443"/>
                <a:gd name="connsiteY5" fmla="*/ 222084 h 349084"/>
                <a:gd name="connsiteX6" fmla="*/ 69635 w 1769443"/>
                <a:gd name="connsiteY6" fmla="*/ 225259 h 349084"/>
                <a:gd name="connsiteX7" fmla="*/ 129960 w 1769443"/>
                <a:gd name="connsiteY7" fmla="*/ 222084 h 349084"/>
                <a:gd name="connsiteX8" fmla="*/ 802266 w 1769443"/>
                <a:gd name="connsiteY8" fmla="*/ 349084 h 349084"/>
                <a:gd name="connsiteX9" fmla="*/ 1668248 w 1769443"/>
                <a:gd name="connsiteY9" fmla="*/ 245102 h 349084"/>
                <a:gd name="connsiteX10" fmla="*/ 1746829 w 1769443"/>
                <a:gd name="connsiteY10" fmla="*/ 196684 h 349084"/>
                <a:gd name="connsiteX11" fmla="*/ 1765878 w 1769443"/>
                <a:gd name="connsiteY11" fmla="*/ 108578 h 349084"/>
                <a:gd name="connsiteX12" fmla="*/ 1709522 w 1769443"/>
                <a:gd name="connsiteY12" fmla="*/ 41903 h 349084"/>
                <a:gd name="connsiteX13" fmla="*/ 1617448 w 1769443"/>
                <a:gd name="connsiteY13" fmla="*/ 40315 h 349084"/>
                <a:gd name="connsiteX14" fmla="*/ 806235 w 1769443"/>
                <a:gd name="connsiteY14" fmla="*/ 149853 h 349084"/>
                <a:gd name="connsiteX0" fmla="*/ 807968 w 1771176"/>
                <a:gd name="connsiteY0" fmla="*/ 149853 h 349084"/>
                <a:gd name="connsiteX1" fmla="*/ 188049 w 1771176"/>
                <a:gd name="connsiteY1" fmla="*/ 32378 h 349084"/>
                <a:gd name="connsiteX2" fmla="*/ 81686 w 1771176"/>
                <a:gd name="connsiteY2" fmla="*/ 1421 h 349084"/>
                <a:gd name="connsiteX3" fmla="*/ 3899 w 1771176"/>
                <a:gd name="connsiteY3" fmla="*/ 84766 h 349084"/>
                <a:gd name="connsiteX4" fmla="*/ 26124 w 1771176"/>
                <a:gd name="connsiteY4" fmla="*/ 291934 h 349084"/>
                <a:gd name="connsiteX5" fmla="*/ 55493 w 1771176"/>
                <a:gd name="connsiteY5" fmla="*/ 222084 h 349084"/>
                <a:gd name="connsiteX6" fmla="*/ 71368 w 1771176"/>
                <a:gd name="connsiteY6" fmla="*/ 225259 h 349084"/>
                <a:gd name="connsiteX7" fmla="*/ 131693 w 1771176"/>
                <a:gd name="connsiteY7" fmla="*/ 222084 h 349084"/>
                <a:gd name="connsiteX8" fmla="*/ 803999 w 1771176"/>
                <a:gd name="connsiteY8" fmla="*/ 349084 h 349084"/>
                <a:gd name="connsiteX9" fmla="*/ 1669981 w 1771176"/>
                <a:gd name="connsiteY9" fmla="*/ 245102 h 349084"/>
                <a:gd name="connsiteX10" fmla="*/ 1748562 w 1771176"/>
                <a:gd name="connsiteY10" fmla="*/ 196684 h 349084"/>
                <a:gd name="connsiteX11" fmla="*/ 1767611 w 1771176"/>
                <a:gd name="connsiteY11" fmla="*/ 108578 h 349084"/>
                <a:gd name="connsiteX12" fmla="*/ 1711255 w 1771176"/>
                <a:gd name="connsiteY12" fmla="*/ 41903 h 349084"/>
                <a:gd name="connsiteX13" fmla="*/ 1619181 w 1771176"/>
                <a:gd name="connsiteY13" fmla="*/ 40315 h 349084"/>
                <a:gd name="connsiteX14" fmla="*/ 807968 w 1771176"/>
                <a:gd name="connsiteY14" fmla="*/ 149853 h 349084"/>
                <a:gd name="connsiteX0" fmla="*/ 807968 w 1771176"/>
                <a:gd name="connsiteY0" fmla="*/ 153720 h 352951"/>
                <a:gd name="connsiteX1" fmla="*/ 188049 w 1771176"/>
                <a:gd name="connsiteY1" fmla="*/ 36245 h 352951"/>
                <a:gd name="connsiteX2" fmla="*/ 81686 w 1771176"/>
                <a:gd name="connsiteY2" fmla="*/ 5288 h 352951"/>
                <a:gd name="connsiteX3" fmla="*/ 3899 w 1771176"/>
                <a:gd name="connsiteY3" fmla="*/ 88633 h 352951"/>
                <a:gd name="connsiteX4" fmla="*/ 26124 w 1771176"/>
                <a:gd name="connsiteY4" fmla="*/ 295801 h 352951"/>
                <a:gd name="connsiteX5" fmla="*/ 55493 w 1771176"/>
                <a:gd name="connsiteY5" fmla="*/ 225951 h 352951"/>
                <a:gd name="connsiteX6" fmla="*/ 71368 w 1771176"/>
                <a:gd name="connsiteY6" fmla="*/ 229126 h 352951"/>
                <a:gd name="connsiteX7" fmla="*/ 131693 w 1771176"/>
                <a:gd name="connsiteY7" fmla="*/ 225951 h 352951"/>
                <a:gd name="connsiteX8" fmla="*/ 803999 w 1771176"/>
                <a:gd name="connsiteY8" fmla="*/ 352951 h 352951"/>
                <a:gd name="connsiteX9" fmla="*/ 1669981 w 1771176"/>
                <a:gd name="connsiteY9" fmla="*/ 248969 h 352951"/>
                <a:gd name="connsiteX10" fmla="*/ 1748562 w 1771176"/>
                <a:gd name="connsiteY10" fmla="*/ 200551 h 352951"/>
                <a:gd name="connsiteX11" fmla="*/ 1767611 w 1771176"/>
                <a:gd name="connsiteY11" fmla="*/ 112445 h 352951"/>
                <a:gd name="connsiteX12" fmla="*/ 1711255 w 1771176"/>
                <a:gd name="connsiteY12" fmla="*/ 45770 h 352951"/>
                <a:gd name="connsiteX13" fmla="*/ 1619181 w 1771176"/>
                <a:gd name="connsiteY13" fmla="*/ 44182 h 352951"/>
                <a:gd name="connsiteX14" fmla="*/ 807968 w 1771176"/>
                <a:gd name="connsiteY14" fmla="*/ 153720 h 352951"/>
                <a:gd name="connsiteX0" fmla="*/ 807968 w 1771176"/>
                <a:gd name="connsiteY0" fmla="*/ 150524 h 349755"/>
                <a:gd name="connsiteX1" fmla="*/ 188049 w 1771176"/>
                <a:gd name="connsiteY1" fmla="*/ 33049 h 349755"/>
                <a:gd name="connsiteX2" fmla="*/ 81686 w 1771176"/>
                <a:gd name="connsiteY2" fmla="*/ 2092 h 349755"/>
                <a:gd name="connsiteX3" fmla="*/ 3899 w 1771176"/>
                <a:gd name="connsiteY3" fmla="*/ 85437 h 349755"/>
                <a:gd name="connsiteX4" fmla="*/ 26124 w 1771176"/>
                <a:gd name="connsiteY4" fmla="*/ 292605 h 349755"/>
                <a:gd name="connsiteX5" fmla="*/ 55493 w 1771176"/>
                <a:gd name="connsiteY5" fmla="*/ 222755 h 349755"/>
                <a:gd name="connsiteX6" fmla="*/ 71368 w 1771176"/>
                <a:gd name="connsiteY6" fmla="*/ 225930 h 349755"/>
                <a:gd name="connsiteX7" fmla="*/ 131693 w 1771176"/>
                <a:gd name="connsiteY7" fmla="*/ 222755 h 349755"/>
                <a:gd name="connsiteX8" fmla="*/ 803999 w 1771176"/>
                <a:gd name="connsiteY8" fmla="*/ 349755 h 349755"/>
                <a:gd name="connsiteX9" fmla="*/ 1669981 w 1771176"/>
                <a:gd name="connsiteY9" fmla="*/ 245773 h 349755"/>
                <a:gd name="connsiteX10" fmla="*/ 1748562 w 1771176"/>
                <a:gd name="connsiteY10" fmla="*/ 197355 h 349755"/>
                <a:gd name="connsiteX11" fmla="*/ 1767611 w 1771176"/>
                <a:gd name="connsiteY11" fmla="*/ 109249 h 349755"/>
                <a:gd name="connsiteX12" fmla="*/ 1711255 w 1771176"/>
                <a:gd name="connsiteY12" fmla="*/ 42574 h 349755"/>
                <a:gd name="connsiteX13" fmla="*/ 1619181 w 1771176"/>
                <a:gd name="connsiteY13" fmla="*/ 40986 h 349755"/>
                <a:gd name="connsiteX14" fmla="*/ 807968 w 1771176"/>
                <a:gd name="connsiteY14" fmla="*/ 150524 h 349755"/>
                <a:gd name="connsiteX0" fmla="*/ 804368 w 1767576"/>
                <a:gd name="connsiteY0" fmla="*/ 150524 h 349755"/>
                <a:gd name="connsiteX1" fmla="*/ 184449 w 1767576"/>
                <a:gd name="connsiteY1" fmla="*/ 33049 h 349755"/>
                <a:gd name="connsiteX2" fmla="*/ 78086 w 1767576"/>
                <a:gd name="connsiteY2" fmla="*/ 2092 h 349755"/>
                <a:gd name="connsiteX3" fmla="*/ 299 w 1767576"/>
                <a:gd name="connsiteY3" fmla="*/ 85437 h 349755"/>
                <a:gd name="connsiteX4" fmla="*/ 51893 w 1767576"/>
                <a:gd name="connsiteY4" fmla="*/ 222755 h 349755"/>
                <a:gd name="connsiteX5" fmla="*/ 67768 w 1767576"/>
                <a:gd name="connsiteY5" fmla="*/ 225930 h 349755"/>
                <a:gd name="connsiteX6" fmla="*/ 128093 w 1767576"/>
                <a:gd name="connsiteY6" fmla="*/ 222755 h 349755"/>
                <a:gd name="connsiteX7" fmla="*/ 800399 w 1767576"/>
                <a:gd name="connsiteY7" fmla="*/ 349755 h 349755"/>
                <a:gd name="connsiteX8" fmla="*/ 1666381 w 1767576"/>
                <a:gd name="connsiteY8" fmla="*/ 245773 h 349755"/>
                <a:gd name="connsiteX9" fmla="*/ 1744962 w 1767576"/>
                <a:gd name="connsiteY9" fmla="*/ 197355 h 349755"/>
                <a:gd name="connsiteX10" fmla="*/ 1764011 w 1767576"/>
                <a:gd name="connsiteY10" fmla="*/ 109249 h 349755"/>
                <a:gd name="connsiteX11" fmla="*/ 1707655 w 1767576"/>
                <a:gd name="connsiteY11" fmla="*/ 42574 h 349755"/>
                <a:gd name="connsiteX12" fmla="*/ 1615581 w 1767576"/>
                <a:gd name="connsiteY12" fmla="*/ 40986 h 349755"/>
                <a:gd name="connsiteX13" fmla="*/ 804368 w 1767576"/>
                <a:gd name="connsiteY13" fmla="*/ 150524 h 349755"/>
                <a:gd name="connsiteX0" fmla="*/ 804115 w 1767323"/>
                <a:gd name="connsiteY0" fmla="*/ 150524 h 349755"/>
                <a:gd name="connsiteX1" fmla="*/ 184196 w 1767323"/>
                <a:gd name="connsiteY1" fmla="*/ 33049 h 349755"/>
                <a:gd name="connsiteX2" fmla="*/ 77833 w 1767323"/>
                <a:gd name="connsiteY2" fmla="*/ 2092 h 349755"/>
                <a:gd name="connsiteX3" fmla="*/ 46 w 1767323"/>
                <a:gd name="connsiteY3" fmla="*/ 85437 h 349755"/>
                <a:gd name="connsiteX4" fmla="*/ 67515 w 1767323"/>
                <a:gd name="connsiteY4" fmla="*/ 225930 h 349755"/>
                <a:gd name="connsiteX5" fmla="*/ 127840 w 1767323"/>
                <a:gd name="connsiteY5" fmla="*/ 222755 h 349755"/>
                <a:gd name="connsiteX6" fmla="*/ 800146 w 1767323"/>
                <a:gd name="connsiteY6" fmla="*/ 349755 h 349755"/>
                <a:gd name="connsiteX7" fmla="*/ 1666128 w 1767323"/>
                <a:gd name="connsiteY7" fmla="*/ 245773 h 349755"/>
                <a:gd name="connsiteX8" fmla="*/ 1744709 w 1767323"/>
                <a:gd name="connsiteY8" fmla="*/ 197355 h 349755"/>
                <a:gd name="connsiteX9" fmla="*/ 1763758 w 1767323"/>
                <a:gd name="connsiteY9" fmla="*/ 109249 h 349755"/>
                <a:gd name="connsiteX10" fmla="*/ 1707402 w 1767323"/>
                <a:gd name="connsiteY10" fmla="*/ 42574 h 349755"/>
                <a:gd name="connsiteX11" fmla="*/ 1615328 w 1767323"/>
                <a:gd name="connsiteY11" fmla="*/ 40986 h 349755"/>
                <a:gd name="connsiteX12" fmla="*/ 804115 w 1767323"/>
                <a:gd name="connsiteY12" fmla="*/ 150524 h 349755"/>
                <a:gd name="connsiteX0" fmla="*/ 806184 w 1769392"/>
                <a:gd name="connsiteY0" fmla="*/ 150524 h 349755"/>
                <a:gd name="connsiteX1" fmla="*/ 186265 w 1769392"/>
                <a:gd name="connsiteY1" fmla="*/ 33049 h 349755"/>
                <a:gd name="connsiteX2" fmla="*/ 79902 w 1769392"/>
                <a:gd name="connsiteY2" fmla="*/ 2092 h 349755"/>
                <a:gd name="connsiteX3" fmla="*/ 2115 w 1769392"/>
                <a:gd name="connsiteY3" fmla="*/ 85437 h 349755"/>
                <a:gd name="connsiteX4" fmla="*/ 31484 w 1769392"/>
                <a:gd name="connsiteY4" fmla="*/ 185449 h 349755"/>
                <a:gd name="connsiteX5" fmla="*/ 129909 w 1769392"/>
                <a:gd name="connsiteY5" fmla="*/ 222755 h 349755"/>
                <a:gd name="connsiteX6" fmla="*/ 802215 w 1769392"/>
                <a:gd name="connsiteY6" fmla="*/ 349755 h 349755"/>
                <a:gd name="connsiteX7" fmla="*/ 1668197 w 1769392"/>
                <a:gd name="connsiteY7" fmla="*/ 245773 h 349755"/>
                <a:gd name="connsiteX8" fmla="*/ 1746778 w 1769392"/>
                <a:gd name="connsiteY8" fmla="*/ 197355 h 349755"/>
                <a:gd name="connsiteX9" fmla="*/ 1765827 w 1769392"/>
                <a:gd name="connsiteY9" fmla="*/ 109249 h 349755"/>
                <a:gd name="connsiteX10" fmla="*/ 1709471 w 1769392"/>
                <a:gd name="connsiteY10" fmla="*/ 42574 h 349755"/>
                <a:gd name="connsiteX11" fmla="*/ 1617397 w 1769392"/>
                <a:gd name="connsiteY11" fmla="*/ 40986 h 349755"/>
                <a:gd name="connsiteX12" fmla="*/ 806184 w 1769392"/>
                <a:gd name="connsiteY12" fmla="*/ 150524 h 349755"/>
                <a:gd name="connsiteX0" fmla="*/ 806184 w 1769392"/>
                <a:gd name="connsiteY0" fmla="*/ 150524 h 349755"/>
                <a:gd name="connsiteX1" fmla="*/ 186265 w 1769392"/>
                <a:gd name="connsiteY1" fmla="*/ 33049 h 349755"/>
                <a:gd name="connsiteX2" fmla="*/ 79902 w 1769392"/>
                <a:gd name="connsiteY2" fmla="*/ 2092 h 349755"/>
                <a:gd name="connsiteX3" fmla="*/ 2115 w 1769392"/>
                <a:gd name="connsiteY3" fmla="*/ 85437 h 349755"/>
                <a:gd name="connsiteX4" fmla="*/ 31484 w 1769392"/>
                <a:gd name="connsiteY4" fmla="*/ 185449 h 349755"/>
                <a:gd name="connsiteX5" fmla="*/ 129909 w 1769392"/>
                <a:gd name="connsiteY5" fmla="*/ 222755 h 349755"/>
                <a:gd name="connsiteX6" fmla="*/ 802215 w 1769392"/>
                <a:gd name="connsiteY6" fmla="*/ 349755 h 349755"/>
                <a:gd name="connsiteX7" fmla="*/ 1668197 w 1769392"/>
                <a:gd name="connsiteY7" fmla="*/ 245773 h 349755"/>
                <a:gd name="connsiteX8" fmla="*/ 1746778 w 1769392"/>
                <a:gd name="connsiteY8" fmla="*/ 197355 h 349755"/>
                <a:gd name="connsiteX9" fmla="*/ 1765827 w 1769392"/>
                <a:gd name="connsiteY9" fmla="*/ 109249 h 349755"/>
                <a:gd name="connsiteX10" fmla="*/ 1709471 w 1769392"/>
                <a:gd name="connsiteY10" fmla="*/ 42574 h 349755"/>
                <a:gd name="connsiteX11" fmla="*/ 1617397 w 1769392"/>
                <a:gd name="connsiteY11" fmla="*/ 40986 h 349755"/>
                <a:gd name="connsiteX12" fmla="*/ 806184 w 1769392"/>
                <a:gd name="connsiteY12" fmla="*/ 150524 h 349755"/>
                <a:gd name="connsiteX0" fmla="*/ 808009 w 1771217"/>
                <a:gd name="connsiteY0" fmla="*/ 150524 h 349755"/>
                <a:gd name="connsiteX1" fmla="*/ 188090 w 1771217"/>
                <a:gd name="connsiteY1" fmla="*/ 33049 h 349755"/>
                <a:gd name="connsiteX2" fmla="*/ 81727 w 1771217"/>
                <a:gd name="connsiteY2" fmla="*/ 2092 h 349755"/>
                <a:gd name="connsiteX3" fmla="*/ 3940 w 1771217"/>
                <a:gd name="connsiteY3" fmla="*/ 85437 h 349755"/>
                <a:gd name="connsiteX4" fmla="*/ 33309 w 1771217"/>
                <a:gd name="connsiteY4" fmla="*/ 185449 h 349755"/>
                <a:gd name="connsiteX5" fmla="*/ 131734 w 1771217"/>
                <a:gd name="connsiteY5" fmla="*/ 222755 h 349755"/>
                <a:gd name="connsiteX6" fmla="*/ 804040 w 1771217"/>
                <a:gd name="connsiteY6" fmla="*/ 349755 h 349755"/>
                <a:gd name="connsiteX7" fmla="*/ 1670022 w 1771217"/>
                <a:gd name="connsiteY7" fmla="*/ 245773 h 349755"/>
                <a:gd name="connsiteX8" fmla="*/ 1748603 w 1771217"/>
                <a:gd name="connsiteY8" fmla="*/ 197355 h 349755"/>
                <a:gd name="connsiteX9" fmla="*/ 1767652 w 1771217"/>
                <a:gd name="connsiteY9" fmla="*/ 109249 h 349755"/>
                <a:gd name="connsiteX10" fmla="*/ 1711296 w 1771217"/>
                <a:gd name="connsiteY10" fmla="*/ 42574 h 349755"/>
                <a:gd name="connsiteX11" fmla="*/ 1619222 w 1771217"/>
                <a:gd name="connsiteY11" fmla="*/ 40986 h 349755"/>
                <a:gd name="connsiteX12" fmla="*/ 808009 w 1771217"/>
                <a:gd name="connsiteY12" fmla="*/ 150524 h 349755"/>
                <a:gd name="connsiteX0" fmla="*/ 808009 w 1771217"/>
                <a:gd name="connsiteY0" fmla="*/ 150524 h 349755"/>
                <a:gd name="connsiteX1" fmla="*/ 188090 w 1771217"/>
                <a:gd name="connsiteY1" fmla="*/ 33049 h 349755"/>
                <a:gd name="connsiteX2" fmla="*/ 81727 w 1771217"/>
                <a:gd name="connsiteY2" fmla="*/ 2092 h 349755"/>
                <a:gd name="connsiteX3" fmla="*/ 3940 w 1771217"/>
                <a:gd name="connsiteY3" fmla="*/ 85437 h 349755"/>
                <a:gd name="connsiteX4" fmla="*/ 33309 w 1771217"/>
                <a:gd name="connsiteY4" fmla="*/ 185449 h 349755"/>
                <a:gd name="connsiteX5" fmla="*/ 131734 w 1771217"/>
                <a:gd name="connsiteY5" fmla="*/ 222755 h 349755"/>
                <a:gd name="connsiteX6" fmla="*/ 804040 w 1771217"/>
                <a:gd name="connsiteY6" fmla="*/ 349755 h 349755"/>
                <a:gd name="connsiteX7" fmla="*/ 1670022 w 1771217"/>
                <a:gd name="connsiteY7" fmla="*/ 245773 h 349755"/>
                <a:gd name="connsiteX8" fmla="*/ 1748603 w 1771217"/>
                <a:gd name="connsiteY8" fmla="*/ 197355 h 349755"/>
                <a:gd name="connsiteX9" fmla="*/ 1767652 w 1771217"/>
                <a:gd name="connsiteY9" fmla="*/ 109249 h 349755"/>
                <a:gd name="connsiteX10" fmla="*/ 1711296 w 1771217"/>
                <a:gd name="connsiteY10" fmla="*/ 42574 h 349755"/>
                <a:gd name="connsiteX11" fmla="*/ 1619222 w 1771217"/>
                <a:gd name="connsiteY11" fmla="*/ 40986 h 349755"/>
                <a:gd name="connsiteX12" fmla="*/ 808009 w 1771217"/>
                <a:gd name="connsiteY12" fmla="*/ 150524 h 349755"/>
                <a:gd name="connsiteX0" fmla="*/ 806464 w 1769672"/>
                <a:gd name="connsiteY0" fmla="*/ 150524 h 349755"/>
                <a:gd name="connsiteX1" fmla="*/ 186545 w 1769672"/>
                <a:gd name="connsiteY1" fmla="*/ 33049 h 349755"/>
                <a:gd name="connsiteX2" fmla="*/ 80182 w 1769672"/>
                <a:gd name="connsiteY2" fmla="*/ 2092 h 349755"/>
                <a:gd name="connsiteX3" fmla="*/ 2395 w 1769672"/>
                <a:gd name="connsiteY3" fmla="*/ 85437 h 349755"/>
                <a:gd name="connsiteX4" fmla="*/ 31764 w 1769672"/>
                <a:gd name="connsiteY4" fmla="*/ 185449 h 349755"/>
                <a:gd name="connsiteX5" fmla="*/ 149239 w 1769672"/>
                <a:gd name="connsiteY5" fmla="*/ 220374 h 349755"/>
                <a:gd name="connsiteX6" fmla="*/ 802495 w 1769672"/>
                <a:gd name="connsiteY6" fmla="*/ 349755 h 349755"/>
                <a:gd name="connsiteX7" fmla="*/ 1668477 w 1769672"/>
                <a:gd name="connsiteY7" fmla="*/ 245773 h 349755"/>
                <a:gd name="connsiteX8" fmla="*/ 1747058 w 1769672"/>
                <a:gd name="connsiteY8" fmla="*/ 197355 h 349755"/>
                <a:gd name="connsiteX9" fmla="*/ 1766107 w 1769672"/>
                <a:gd name="connsiteY9" fmla="*/ 109249 h 349755"/>
                <a:gd name="connsiteX10" fmla="*/ 1709751 w 1769672"/>
                <a:gd name="connsiteY10" fmla="*/ 42574 h 349755"/>
                <a:gd name="connsiteX11" fmla="*/ 1617677 w 1769672"/>
                <a:gd name="connsiteY11" fmla="*/ 40986 h 349755"/>
                <a:gd name="connsiteX12" fmla="*/ 806464 w 1769672"/>
                <a:gd name="connsiteY12" fmla="*/ 150524 h 349755"/>
                <a:gd name="connsiteX0" fmla="*/ 806464 w 1769672"/>
                <a:gd name="connsiteY0" fmla="*/ 150524 h 349755"/>
                <a:gd name="connsiteX1" fmla="*/ 186545 w 1769672"/>
                <a:gd name="connsiteY1" fmla="*/ 33049 h 349755"/>
                <a:gd name="connsiteX2" fmla="*/ 80182 w 1769672"/>
                <a:gd name="connsiteY2" fmla="*/ 2092 h 349755"/>
                <a:gd name="connsiteX3" fmla="*/ 2395 w 1769672"/>
                <a:gd name="connsiteY3" fmla="*/ 85437 h 349755"/>
                <a:gd name="connsiteX4" fmla="*/ 31764 w 1769672"/>
                <a:gd name="connsiteY4" fmla="*/ 185449 h 349755"/>
                <a:gd name="connsiteX5" fmla="*/ 149239 w 1769672"/>
                <a:gd name="connsiteY5" fmla="*/ 220374 h 349755"/>
                <a:gd name="connsiteX6" fmla="*/ 802495 w 1769672"/>
                <a:gd name="connsiteY6" fmla="*/ 349755 h 349755"/>
                <a:gd name="connsiteX7" fmla="*/ 1668477 w 1769672"/>
                <a:gd name="connsiteY7" fmla="*/ 245773 h 349755"/>
                <a:gd name="connsiteX8" fmla="*/ 1747058 w 1769672"/>
                <a:gd name="connsiteY8" fmla="*/ 197355 h 349755"/>
                <a:gd name="connsiteX9" fmla="*/ 1766107 w 1769672"/>
                <a:gd name="connsiteY9" fmla="*/ 109249 h 349755"/>
                <a:gd name="connsiteX10" fmla="*/ 1709751 w 1769672"/>
                <a:gd name="connsiteY10" fmla="*/ 42574 h 349755"/>
                <a:gd name="connsiteX11" fmla="*/ 1617677 w 1769672"/>
                <a:gd name="connsiteY11" fmla="*/ 40986 h 349755"/>
                <a:gd name="connsiteX12" fmla="*/ 806464 w 1769672"/>
                <a:gd name="connsiteY12" fmla="*/ 150524 h 349755"/>
                <a:gd name="connsiteX0" fmla="*/ 806426 w 1769634"/>
                <a:gd name="connsiteY0" fmla="*/ 150524 h 349755"/>
                <a:gd name="connsiteX1" fmla="*/ 186507 w 1769634"/>
                <a:gd name="connsiteY1" fmla="*/ 33049 h 349755"/>
                <a:gd name="connsiteX2" fmla="*/ 80144 w 1769634"/>
                <a:gd name="connsiteY2" fmla="*/ 2092 h 349755"/>
                <a:gd name="connsiteX3" fmla="*/ 2357 w 1769634"/>
                <a:gd name="connsiteY3" fmla="*/ 85437 h 349755"/>
                <a:gd name="connsiteX4" fmla="*/ 31726 w 1769634"/>
                <a:gd name="connsiteY4" fmla="*/ 185449 h 349755"/>
                <a:gd name="connsiteX5" fmla="*/ 146820 w 1769634"/>
                <a:gd name="connsiteY5" fmla="*/ 222756 h 349755"/>
                <a:gd name="connsiteX6" fmla="*/ 802457 w 1769634"/>
                <a:gd name="connsiteY6" fmla="*/ 349755 h 349755"/>
                <a:gd name="connsiteX7" fmla="*/ 1668439 w 1769634"/>
                <a:gd name="connsiteY7" fmla="*/ 245773 h 349755"/>
                <a:gd name="connsiteX8" fmla="*/ 1747020 w 1769634"/>
                <a:gd name="connsiteY8" fmla="*/ 197355 h 349755"/>
                <a:gd name="connsiteX9" fmla="*/ 1766069 w 1769634"/>
                <a:gd name="connsiteY9" fmla="*/ 109249 h 349755"/>
                <a:gd name="connsiteX10" fmla="*/ 1709713 w 1769634"/>
                <a:gd name="connsiteY10" fmla="*/ 42574 h 349755"/>
                <a:gd name="connsiteX11" fmla="*/ 1617639 w 1769634"/>
                <a:gd name="connsiteY11" fmla="*/ 40986 h 349755"/>
                <a:gd name="connsiteX12" fmla="*/ 806426 w 1769634"/>
                <a:gd name="connsiteY12" fmla="*/ 150524 h 34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9634" h="349755">
                  <a:moveTo>
                    <a:pt x="806426" y="150524"/>
                  </a:moveTo>
                  <a:lnTo>
                    <a:pt x="186507" y="33049"/>
                  </a:lnTo>
                  <a:cubicBezTo>
                    <a:pt x="171955" y="27493"/>
                    <a:pt x="108455" y="-9020"/>
                    <a:pt x="80144" y="2092"/>
                  </a:cubicBezTo>
                  <a:cubicBezTo>
                    <a:pt x="51833" y="13204"/>
                    <a:pt x="10427" y="54878"/>
                    <a:pt x="2357" y="85437"/>
                  </a:cubicBezTo>
                  <a:cubicBezTo>
                    <a:pt x="-5713" y="115996"/>
                    <a:pt x="7649" y="162563"/>
                    <a:pt x="31726" y="185449"/>
                  </a:cubicBezTo>
                  <a:cubicBezTo>
                    <a:pt x="55803" y="208335"/>
                    <a:pt x="84643" y="211379"/>
                    <a:pt x="146820" y="222756"/>
                  </a:cubicBezTo>
                  <a:cubicBezTo>
                    <a:pt x="208997" y="234133"/>
                    <a:pt x="584705" y="306628"/>
                    <a:pt x="802457" y="349755"/>
                  </a:cubicBezTo>
                  <a:lnTo>
                    <a:pt x="1668439" y="245773"/>
                  </a:lnTo>
                  <a:cubicBezTo>
                    <a:pt x="1723869" y="240217"/>
                    <a:pt x="1726560" y="227652"/>
                    <a:pt x="1747020" y="197355"/>
                  </a:cubicBezTo>
                  <a:cubicBezTo>
                    <a:pt x="1767480" y="167058"/>
                    <a:pt x="1774669" y="139808"/>
                    <a:pt x="1766069" y="109249"/>
                  </a:cubicBezTo>
                  <a:cubicBezTo>
                    <a:pt x="1757469" y="78690"/>
                    <a:pt x="1734451" y="53951"/>
                    <a:pt x="1709713" y="42574"/>
                  </a:cubicBezTo>
                  <a:cubicBezTo>
                    <a:pt x="1684975" y="31197"/>
                    <a:pt x="1665905" y="40986"/>
                    <a:pt x="1617639" y="40986"/>
                  </a:cubicBezTo>
                  <a:lnTo>
                    <a:pt x="806426" y="150524"/>
                  </a:lnTo>
                  <a:close/>
                </a:path>
              </a:pathLst>
            </a:custGeom>
            <a:solidFill>
              <a:srgbClr val="D07FFD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948D778-526F-69E0-582B-4EC460C9A1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5439" y="1259492"/>
                <a:ext cx="7016831" cy="4866481"/>
              </a:xfrm>
            </p:spPr>
            <p:txBody>
              <a:bodyPr/>
              <a:lstStyle/>
              <a:p>
                <a:r>
                  <a:rPr lang="en-GB" dirty="0"/>
                  <a:t>Things we can take into account:</a:t>
                </a:r>
              </a:p>
              <a:p>
                <a:endParaRPr lang="en-GB" dirty="0"/>
              </a:p>
              <a:p>
                <a:pPr marL="504891" lvl="2" indent="-342900">
                  <a:lnSpc>
                    <a:spcPct val="120000"/>
                  </a:lnSpc>
                </a:pPr>
                <a:r>
                  <a:rPr lang="en-GB" dirty="0"/>
                  <a:t>light intensity at each layer</a:t>
                </a:r>
              </a:p>
              <a:p>
                <a:pPr lvl="3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marL="504891" lvl="2" indent="-342900">
                  <a:lnSpc>
                    <a:spcPct val="120000"/>
                  </a:lnSpc>
                </a:pPr>
                <a:r>
                  <a:rPr lang="en-GB" dirty="0"/>
                  <a:t>emission probability based on depth</a:t>
                </a:r>
              </a:p>
              <a:p>
                <a:pPr marL="666884" lvl="3" indent="-342900">
                  <a:lnSpc>
                    <a:spcPct val="120000"/>
                  </a:lnSpc>
                </a:pPr>
                <a:r>
                  <a:rPr lang="en-GB" dirty="0"/>
                  <a:t>mean free path model</a:t>
                </a:r>
              </a:p>
              <a:p>
                <a:pPr marL="504891" lvl="2" indent="-342900">
                  <a:lnSpc>
                    <a:spcPct val="120000"/>
                  </a:lnSpc>
                </a:pPr>
                <a:r>
                  <a:rPr lang="en-GB" dirty="0"/>
                  <a:t>K-resolved excitations + emissions</a:t>
                </a:r>
              </a:p>
              <a:p>
                <a:pPr marL="666884" lvl="3" indent="-342900">
                  <a:lnSpc>
                    <a:spcPct val="120000"/>
                  </a:lnSpc>
                </a:pPr>
                <a:r>
                  <a:rPr lang="en-GB" dirty="0"/>
                  <a:t>explicit and detailed analysis of band contributions</a:t>
                </a:r>
              </a:p>
              <a:p>
                <a:pPr marL="504891" lvl="2" indent="-342900">
                  <a:lnSpc>
                    <a:spcPct val="120000"/>
                  </a:lnSpc>
                </a:pPr>
                <a:r>
                  <a:rPr lang="en-GB" dirty="0"/>
                  <a:t>electronic transverse energy (weighted MTE)</a:t>
                </a:r>
              </a:p>
              <a:p>
                <a:pPr marL="504891" lvl="2" indent="-342900">
                  <a:lnSpc>
                    <a:spcPct val="120000"/>
                  </a:lnSpc>
                </a:pPr>
                <a:r>
                  <a:rPr lang="en-GB" dirty="0"/>
                  <a:t>bulk region extension</a:t>
                </a:r>
              </a:p>
              <a:p>
                <a:pPr marL="666884" lvl="3" indent="-342900">
                  <a:lnSpc>
                    <a:spcPct val="120000"/>
                  </a:lnSpc>
                </a:pPr>
                <a:r>
                  <a:rPr lang="en-GB" dirty="0"/>
                  <a:t>repeat innermost layer until minimum emission probability is reached</a:t>
                </a:r>
              </a:p>
              <a:p>
                <a:pPr marL="666884" lvl="3" indent="-342900"/>
                <a:endParaRPr lang="en-GB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948D778-526F-69E0-582B-4EC460C9A1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5439" y="1259492"/>
                <a:ext cx="7016831" cy="4866481"/>
              </a:xfrm>
              <a:blipFill>
                <a:blip r:embed="rId3"/>
                <a:stretch>
                  <a:fillRect l="-2170" t="-16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BAC4BC45-45F7-C110-02D4-4153E231064E}"/>
              </a:ext>
            </a:extLst>
          </p:cNvPr>
          <p:cNvGrpSpPr/>
          <p:nvPr/>
        </p:nvGrpSpPr>
        <p:grpSpPr>
          <a:xfrm>
            <a:off x="291502" y="3620317"/>
            <a:ext cx="3554133" cy="2714675"/>
            <a:chOff x="291502" y="3620317"/>
            <a:chExt cx="3554133" cy="27146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410DFE-2A39-0335-E4FB-81A406A52F56}"/>
                </a:ext>
              </a:extLst>
            </p:cNvPr>
            <p:cNvSpPr/>
            <p:nvPr/>
          </p:nvSpPr>
          <p:spPr>
            <a:xfrm>
              <a:off x="323019" y="3949268"/>
              <a:ext cx="3522616" cy="20459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5" descr="A purple bead line&#10;&#10;Description automatically generated with medium confidence">
              <a:extLst>
                <a:ext uri="{FF2B5EF4-FFF2-40B4-BE49-F238E27FC236}">
                  <a16:creationId xmlns:a16="http://schemas.microsoft.com/office/drawing/2014/main" id="{11194B76-4C6C-2385-69FD-0FFD4F2BF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58" b="43647"/>
            <a:stretch/>
          </p:blipFill>
          <p:spPr>
            <a:xfrm>
              <a:off x="323019" y="3620317"/>
              <a:ext cx="3264163" cy="689748"/>
            </a:xfrm>
            <a:prstGeom prst="rect">
              <a:avLst/>
            </a:prstGeom>
          </p:spPr>
        </p:pic>
        <p:pic>
          <p:nvPicPr>
            <p:cNvPr id="27" name="Picture 26" descr="A purple bead line&#10;&#10;Description automatically generated with medium confidence">
              <a:extLst>
                <a:ext uri="{FF2B5EF4-FFF2-40B4-BE49-F238E27FC236}">
                  <a16:creationId xmlns:a16="http://schemas.microsoft.com/office/drawing/2014/main" id="{EEF3CDA5-28C7-6390-14BD-D38D47E74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58" b="43647"/>
            <a:stretch/>
          </p:blipFill>
          <p:spPr>
            <a:xfrm>
              <a:off x="291502" y="3957176"/>
              <a:ext cx="3264163" cy="689748"/>
            </a:xfrm>
            <a:prstGeom prst="rect">
              <a:avLst/>
            </a:prstGeom>
          </p:spPr>
        </p:pic>
        <p:pic>
          <p:nvPicPr>
            <p:cNvPr id="29" name="Picture 28" descr="A purple bead line&#10;&#10;Description automatically generated with medium confidence">
              <a:extLst>
                <a:ext uri="{FF2B5EF4-FFF2-40B4-BE49-F238E27FC236}">
                  <a16:creationId xmlns:a16="http://schemas.microsoft.com/office/drawing/2014/main" id="{B224F29E-4D53-300F-3973-86E658815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58" b="43647"/>
            <a:stretch/>
          </p:blipFill>
          <p:spPr>
            <a:xfrm>
              <a:off x="311822" y="4292456"/>
              <a:ext cx="3264163" cy="689748"/>
            </a:xfrm>
            <a:prstGeom prst="rect">
              <a:avLst/>
            </a:prstGeom>
          </p:spPr>
        </p:pic>
        <p:pic>
          <p:nvPicPr>
            <p:cNvPr id="30" name="Picture 29" descr="A purple bead line&#10;&#10;Description automatically generated with medium confidence">
              <a:extLst>
                <a:ext uri="{FF2B5EF4-FFF2-40B4-BE49-F238E27FC236}">
                  <a16:creationId xmlns:a16="http://schemas.microsoft.com/office/drawing/2014/main" id="{F8C73AB3-F223-66AE-4A21-85FB723C2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58" b="43647"/>
            <a:stretch/>
          </p:blipFill>
          <p:spPr>
            <a:xfrm>
              <a:off x="311822" y="4627736"/>
              <a:ext cx="3264163" cy="689748"/>
            </a:xfrm>
            <a:prstGeom prst="rect">
              <a:avLst/>
            </a:prstGeom>
          </p:spPr>
        </p:pic>
        <p:pic>
          <p:nvPicPr>
            <p:cNvPr id="31" name="Picture 30" descr="A purple bead line&#10;&#10;Description automatically generated with medium confidence">
              <a:extLst>
                <a:ext uri="{FF2B5EF4-FFF2-40B4-BE49-F238E27FC236}">
                  <a16:creationId xmlns:a16="http://schemas.microsoft.com/office/drawing/2014/main" id="{FCA6B297-F48E-40F5-0EDE-EEEB02B9E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58" b="43647"/>
            <a:stretch/>
          </p:blipFill>
          <p:spPr>
            <a:xfrm>
              <a:off x="311822" y="4963016"/>
              <a:ext cx="3264163" cy="689748"/>
            </a:xfrm>
            <a:prstGeom prst="rect">
              <a:avLst/>
            </a:prstGeom>
          </p:spPr>
        </p:pic>
        <p:pic>
          <p:nvPicPr>
            <p:cNvPr id="32" name="Picture 31" descr="A purple bead line&#10;&#10;Description automatically generated with medium confidence">
              <a:extLst>
                <a:ext uri="{FF2B5EF4-FFF2-40B4-BE49-F238E27FC236}">
                  <a16:creationId xmlns:a16="http://schemas.microsoft.com/office/drawing/2014/main" id="{E534A81E-D312-194D-BA91-9D5890232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58" b="43647"/>
            <a:stretch/>
          </p:blipFill>
          <p:spPr>
            <a:xfrm>
              <a:off x="321982" y="5298296"/>
              <a:ext cx="3264163" cy="6897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4A1654-59EB-83D3-6ADD-3E8779DC9BEF}"/>
                </a:ext>
              </a:extLst>
            </p:cNvPr>
            <p:cNvSpPr txBox="1"/>
            <p:nvPr/>
          </p:nvSpPr>
          <p:spPr>
            <a:xfrm>
              <a:off x="1686083" y="5815701"/>
              <a:ext cx="338134" cy="5192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3200" dirty="0"/>
                <a:t>…</a:t>
              </a:r>
              <a:endParaRPr lang="en-GB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B3E97D-73AF-B3EA-C9BF-F2ED8F2DF2AF}"/>
              </a:ext>
            </a:extLst>
          </p:cNvPr>
          <p:cNvSpPr txBox="1"/>
          <p:nvPr/>
        </p:nvSpPr>
        <p:spPr>
          <a:xfrm>
            <a:off x="12192000" y="248512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D6C759-FB8E-76DD-5D99-3A5912357764}"/>
                  </a:ext>
                </a:extLst>
              </p:cNvPr>
              <p:cNvSpPr txBox="1"/>
              <p:nvPr/>
            </p:nvSpPr>
            <p:spPr>
              <a:xfrm>
                <a:off x="8597067" y="2469689"/>
                <a:ext cx="2375731" cy="58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- reflection of layer 1</a:t>
                </a:r>
              </a:p>
              <a:p>
                <a:pPr algn="l">
                  <a:lnSpc>
                    <a:spcPct val="105000"/>
                  </a:lnSpc>
                </a:pP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- Absorption of layer </a:t>
                </a:r>
                <a:r>
                  <a:rPr lang="en-GB" sz="1600" dirty="0" err="1">
                    <a:solidFill>
                      <a:schemeClr val="tx1"/>
                    </a:solidFill>
                  </a:rPr>
                  <a:t>i</a:t>
                </a: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D6C759-FB8E-76DD-5D99-3A5912357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067" y="2469689"/>
                <a:ext cx="2375731" cy="581552"/>
              </a:xfrm>
              <a:prstGeom prst="rect">
                <a:avLst/>
              </a:prstGeom>
              <a:blipFill>
                <a:blip r:embed="rId5"/>
                <a:stretch>
                  <a:fillRect l="-2821" t="-10417" r="-1795" b="-7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697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2F06-18DC-0B96-6086-C40DA568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Model – cont.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80CAE-5634-2189-C471-62ABA680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88EE-BF18-4599-AC46-3299A20EFB12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2EF28-6CC3-35A1-B117-3A333C9B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CF63B-2409-3773-32D2-2862EA4B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4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177D4BD-E786-DF28-402C-1D33F3F458A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Energies and Probabilities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2D6581-4ED9-7E4D-F2F5-C1FBB3DFF3B7}"/>
              </a:ext>
            </a:extLst>
          </p:cNvPr>
          <p:cNvGrpSpPr/>
          <p:nvPr/>
        </p:nvGrpSpPr>
        <p:grpSpPr>
          <a:xfrm>
            <a:off x="511136" y="1591490"/>
            <a:ext cx="5105756" cy="3860093"/>
            <a:chOff x="4617720" y="2495389"/>
            <a:chExt cx="4301817" cy="30119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1E49CE-5DA2-D418-CC28-ACDFF55613D4}"/>
                </a:ext>
              </a:extLst>
            </p:cNvPr>
            <p:cNvGrpSpPr/>
            <p:nvPr/>
          </p:nvGrpSpPr>
          <p:grpSpPr>
            <a:xfrm>
              <a:off x="4885580" y="2495389"/>
              <a:ext cx="4024430" cy="2874703"/>
              <a:chOff x="4088509" y="1518018"/>
              <a:chExt cx="4024430" cy="2874703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77A569E-B821-D26B-1C0F-8670B6340B9B}"/>
                  </a:ext>
                </a:extLst>
              </p:cNvPr>
              <p:cNvCxnSpPr/>
              <p:nvPr/>
            </p:nvCxnSpPr>
            <p:spPr>
              <a:xfrm flipV="1">
                <a:off x="5649430" y="1899889"/>
                <a:ext cx="0" cy="1871363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614EBED-4C82-BC63-3151-1281DF18DB48}"/>
                  </a:ext>
                </a:extLst>
              </p:cNvPr>
              <p:cNvGrpSpPr/>
              <p:nvPr/>
            </p:nvGrpSpPr>
            <p:grpSpPr>
              <a:xfrm>
                <a:off x="4088509" y="1518018"/>
                <a:ext cx="4024430" cy="2874703"/>
                <a:chOff x="4088509" y="1518018"/>
                <a:chExt cx="4024430" cy="2874703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CEB536F-3CE1-4AE6-A025-15170FFDA5EA}"/>
                    </a:ext>
                  </a:extLst>
                </p:cNvPr>
                <p:cNvGrpSpPr/>
                <p:nvPr/>
              </p:nvGrpSpPr>
              <p:grpSpPr>
                <a:xfrm>
                  <a:off x="4957797" y="1518018"/>
                  <a:ext cx="3155142" cy="2503552"/>
                  <a:chOff x="6311256" y="1518018"/>
                  <a:chExt cx="3155142" cy="2503552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9C698764-7642-26E6-B55D-82C6365726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18562" y="1628045"/>
                    <a:ext cx="0" cy="2393525"/>
                  </a:xfrm>
                  <a:prstGeom prst="line">
                    <a:avLst/>
                  </a:prstGeom>
                  <a:ln w="2857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50542C6-ED27-FCA8-5107-A7C94D793ABB}"/>
                      </a:ext>
                    </a:extLst>
                  </p:cNvPr>
                  <p:cNvSpPr txBox="1"/>
                  <p:nvPr/>
                </p:nvSpPr>
                <p:spPr>
                  <a:xfrm>
                    <a:off x="6311256" y="1518018"/>
                    <a:ext cx="3385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E</a:t>
                    </a:r>
                  </a:p>
                </p:txBody>
              </p: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842E1F73-3773-8E38-D717-8C23149EF1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18562" y="3771252"/>
                    <a:ext cx="150469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1AF10163-2208-AFDF-72B0-502D1C7176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18562" y="3058489"/>
                    <a:ext cx="1504697" cy="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81C0A3B-D3B2-FCB3-F698-8D489C86B2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18561" y="2279150"/>
                    <a:ext cx="1504697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527292B-9ABA-A631-02F3-B510CA7B8B7D}"/>
                      </a:ext>
                    </a:extLst>
                  </p:cNvPr>
                  <p:cNvSpPr txBox="1"/>
                  <p:nvPr/>
                </p:nvSpPr>
                <p:spPr>
                  <a:xfrm>
                    <a:off x="8251940" y="2873823"/>
                    <a:ext cx="564820" cy="2881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 err="1"/>
                      <a:t>E</a:t>
                    </a:r>
                    <a:r>
                      <a:rPr lang="en-GB" baseline="-25000" dirty="0" err="1"/>
                      <a:t>fermi</a:t>
                    </a:r>
                    <a:endParaRPr lang="en-GB" sz="2000" dirty="0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EACBC56-8980-D19C-1926-BCC83B3DFED9}"/>
                      </a:ext>
                    </a:extLst>
                  </p:cNvPr>
                  <p:cNvSpPr txBox="1"/>
                  <p:nvPr/>
                </p:nvSpPr>
                <p:spPr>
                  <a:xfrm>
                    <a:off x="8251940" y="3549631"/>
                    <a:ext cx="1214458" cy="2881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 err="1"/>
                      <a:t>E</a:t>
                    </a:r>
                    <a:r>
                      <a:rPr lang="en-GB" baseline="-25000" dirty="0" err="1"/>
                      <a:t>electron</a:t>
                    </a:r>
                    <a:r>
                      <a:rPr lang="en-GB" baseline="-25000" dirty="0"/>
                      <a:t> – bound</a:t>
                    </a:r>
                    <a:endParaRPr lang="en-GB" dirty="0"/>
                  </a:p>
                </p:txBody>
              </p:sp>
            </p:grp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51C456F-9E54-2AC5-E7A9-E34F779F2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817339">
                  <a:off x="3350779" y="2902440"/>
                  <a:ext cx="2573267" cy="407295"/>
                </a:xfrm>
                <a:prstGeom prst="rect">
                  <a:avLst/>
                </a:prstGeom>
                <a:scene3d>
                  <a:camera prst="isometricTopUp"/>
                  <a:lightRig rig="threePt" dir="t"/>
                </a:scene3d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60E6787D-64BE-24BE-A206-CE94218A21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8509" y="2485051"/>
                      <a:ext cx="945846" cy="3121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GB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en-DE" sz="2000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60E6787D-64BE-24BE-A206-CE94218A217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88509" y="2485051"/>
                      <a:ext cx="945846" cy="31219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9B83D569-C535-1E8F-0947-A1AB64C9A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82430" y="2279150"/>
                  <a:ext cx="0" cy="785501"/>
                </a:xfrm>
                <a:prstGeom prst="straightConnector1">
                  <a:avLst/>
                </a:prstGeom>
                <a:ln w="28575">
                  <a:solidFill>
                    <a:srgbClr val="FF9933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94D98F1-7C11-7FDD-18FF-C804DC9036E3}"/>
                    </a:ext>
                  </a:extLst>
                </p:cNvPr>
                <p:cNvSpPr txBox="1"/>
                <p:nvPr/>
              </p:nvSpPr>
              <p:spPr>
                <a:xfrm>
                  <a:off x="6082430" y="2548926"/>
                  <a:ext cx="1341415" cy="264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 err="1">
                      <a:solidFill>
                        <a:srgbClr val="FA7D00"/>
                      </a:solidFill>
                    </a:rPr>
                    <a:t>Workfunction</a:t>
                  </a:r>
                  <a:r>
                    <a:rPr lang="en-GB" sz="1600" dirty="0">
                      <a:solidFill>
                        <a:srgbClr val="FA7D00"/>
                      </a:solidFill>
                    </a:rPr>
                    <a:t> </a:t>
                  </a:r>
                  <a:r>
                    <a:rPr lang="el-GR" sz="1600" dirty="0">
                      <a:solidFill>
                        <a:srgbClr val="FA7D00"/>
                      </a:solidFill>
                    </a:rPr>
                    <a:t>Ω</a:t>
                  </a:r>
                  <a:endParaRPr lang="en-GB" sz="1600" dirty="0">
                    <a:solidFill>
                      <a:srgbClr val="FA7D00"/>
                    </a:solidFill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ABA0485-497D-98E7-5089-CB08EEB00829}"/>
                    </a:ext>
                  </a:extLst>
                </p:cNvPr>
                <p:cNvSpPr txBox="1"/>
                <p:nvPr/>
              </p:nvSpPr>
              <p:spPr>
                <a:xfrm>
                  <a:off x="4617720" y="5247962"/>
                  <a:ext cx="4301817" cy="259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𝑒𝑙𝑒𝑐𝑡𝑟𝑜𝑛</m:t>
                            </m:r>
                            <m:r>
                              <a:rPr lang="en-GB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GB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𝑓𝑟𝑒𝑒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−(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rgbClr val="FA7D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𝑒𝑙𝑒𝑐𝑡𝑟𝑜𝑛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𝑏𝑜𝑢𝑛𝑑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ABA0485-497D-98E7-5089-CB08EEB008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7720" y="5247962"/>
                  <a:ext cx="4301817" cy="259363"/>
                </a:xfrm>
                <a:prstGeom prst="rect">
                  <a:avLst/>
                </a:prstGeom>
                <a:blipFill>
                  <a:blip r:embed="rId5"/>
                  <a:stretch>
                    <a:fillRect l="-717" r="-478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67AD8F9-DF64-994B-CA6F-017635E45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8748" y="2877260"/>
              <a:ext cx="0" cy="355795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CD0E57-5DCD-B6CA-3CC0-F98E6407583F}"/>
                </a:ext>
              </a:extLst>
            </p:cNvPr>
            <p:cNvSpPr txBox="1"/>
            <p:nvPr/>
          </p:nvSpPr>
          <p:spPr>
            <a:xfrm>
              <a:off x="6793365" y="2907171"/>
              <a:ext cx="957845" cy="264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solidFill>
                    <a:srgbClr val="7030A0"/>
                  </a:solidFill>
                </a:rPr>
                <a:t>E</a:t>
              </a:r>
              <a:r>
                <a:rPr lang="en-GB" sz="1600" baseline="-25000" dirty="0" err="1">
                  <a:solidFill>
                    <a:srgbClr val="7030A0"/>
                  </a:solidFill>
                </a:rPr>
                <a:t>electron</a:t>
              </a:r>
              <a:r>
                <a:rPr lang="en-GB" sz="1600" i="1" baseline="-25000" dirty="0">
                  <a:solidFill>
                    <a:srgbClr val="7030A0"/>
                  </a:solidFill>
                </a:rPr>
                <a:t> - </a:t>
              </a:r>
              <a:r>
                <a:rPr lang="en-GB" sz="1600" baseline="-25000" dirty="0">
                  <a:solidFill>
                    <a:srgbClr val="7030A0"/>
                  </a:solidFill>
                </a:rPr>
                <a:t>free</a:t>
              </a:r>
              <a:endParaRPr lang="en-GB" sz="1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C24FC3-639E-5450-B0BA-CF6281D8A942}"/>
                    </a:ext>
                  </a:extLst>
                </p:cNvPr>
                <p:cNvSpPr txBox="1"/>
                <p:nvPr/>
              </p:nvSpPr>
              <p:spPr>
                <a:xfrm>
                  <a:off x="6160371" y="3550266"/>
                  <a:ext cx="945846" cy="3121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DE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C24FC3-639E-5450-B0BA-CF6281D8A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0371" y="3550266"/>
                  <a:ext cx="945846" cy="31219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9D0589-2A3A-FA62-32D2-568867A1863A}"/>
                </a:ext>
              </a:extLst>
            </p:cNvPr>
            <p:cNvSpPr txBox="1"/>
            <p:nvPr/>
          </p:nvSpPr>
          <p:spPr>
            <a:xfrm>
              <a:off x="5849155" y="384726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A140E0-6AEF-1D15-AFCC-CD5F09C06B74}"/>
                </a:ext>
              </a:extLst>
            </p:cNvPr>
            <p:cNvSpPr txBox="1"/>
            <p:nvPr/>
          </p:nvSpPr>
          <p:spPr>
            <a:xfrm>
              <a:off x="7640752" y="3088433"/>
              <a:ext cx="712035" cy="288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E</a:t>
              </a:r>
              <a:r>
                <a:rPr lang="en-GB" baseline="-25000" dirty="0" err="1"/>
                <a:t>vacuum</a:t>
              </a:r>
              <a:endParaRPr lang="en-GB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80D5719-DCFE-E85C-C598-736A3D6DC5C4}"/>
                  </a:ext>
                </a:extLst>
              </p:cNvPr>
              <p:cNvSpPr txBox="1"/>
              <p:nvPr/>
            </p:nvSpPr>
            <p:spPr>
              <a:xfrm>
                <a:off x="5847741" y="2345143"/>
                <a:ext cx="6032546" cy="1166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ea typeface="Cambria Math" panose="02040503050406030204" pitchFamily="18" charset="0"/>
                    <a:cs typeface="Arial" panose="020B0604020202020204" pitchFamily="34" charset="0"/>
                  </a:rPr>
                  <a:t>Optical Matrix Element (OME)</a:t>
                </a:r>
              </a:p>
              <a:p>
                <a:pPr algn="ctr"/>
                <a:r>
                  <a:rPr lang="en-US" dirty="0">
                    <a:ea typeface="Cambria Math" panose="02040503050406030204" pitchFamily="18" charset="0"/>
                    <a:cs typeface="Arial" panose="020B0604020202020204" pitchFamily="34" charset="0"/>
                  </a:rPr>
                  <a:t>Fermi’s Golden Rule Type   </a:t>
                </a: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ℏ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′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𝒌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− ℏ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80D5719-DCFE-E85C-C598-736A3D6D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741" y="2345143"/>
                <a:ext cx="6032546" cy="1166730"/>
              </a:xfrm>
              <a:prstGeom prst="rect">
                <a:avLst/>
              </a:prstGeom>
              <a:blipFill>
                <a:blip r:embed="rId7"/>
                <a:stretch>
                  <a:fillRect t="-26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77B776-7194-2812-308C-0D1A1DFE90C6}"/>
                  </a:ext>
                </a:extLst>
              </p:cNvPr>
              <p:cNvSpPr txBox="1"/>
              <p:nvPr/>
            </p:nvSpPr>
            <p:spPr>
              <a:xfrm>
                <a:off x="7099369" y="4287297"/>
                <a:ext cx="3351083" cy="117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dirty="0"/>
                  <a:t>MTE, w</a:t>
                </a:r>
                <a:r>
                  <a:rPr lang="en-US" b="0" i="0" dirty="0"/>
                  <a:t>eighted sum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/>
                        <m:t>MTE</m:t>
                      </m:r>
                      <m:r>
                        <m:rPr>
                          <m:nor/>
                        </m:rPr>
                        <a:rPr lang="en-US" b="0" i="0" smtClean="0"/>
                        <m:t> (</m:t>
                      </m:r>
                      <m:r>
                        <m:rPr>
                          <m:nor/>
                        </m:rPr>
                        <a:rPr lang="en-GB" b="0" i="0" smtClean="0"/>
                        <m:t>E</m:t>
                      </m:r>
                      <m:r>
                        <m:rPr>
                          <m:nor/>
                        </m:rPr>
                        <a:rPr lang="en-US" b="0" i="0" smtClean="0"/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𝑡𝑟𝑎𝑛𝑠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𝑄𝐸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  <m:sup/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𝑄𝐸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77B776-7194-2812-308C-0D1A1DFE9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369" y="4287297"/>
                <a:ext cx="3351083" cy="11785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6445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3B37-1E37-5EF8-858B-4C977548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Model – cont.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9817B-F153-491D-DA74-2A2E3840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A678-7ECE-4CB7-937A-1B8BEC832CF4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D8020-2D29-5F19-0600-88A792A5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AF2F-F9CB-9AE0-C271-A79D27B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0A3CB53-162F-F17B-339F-D69F66017B0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3-Step + 1-Step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D44FEB-97B8-B553-422C-F10B9393A957}"/>
              </a:ext>
            </a:extLst>
          </p:cNvPr>
          <p:cNvGrpSpPr/>
          <p:nvPr/>
        </p:nvGrpSpPr>
        <p:grpSpPr>
          <a:xfrm>
            <a:off x="7910469" y="3307492"/>
            <a:ext cx="3920161" cy="2967776"/>
            <a:chOff x="4781188" y="2783082"/>
            <a:chExt cx="4116924" cy="30926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7CBFA4-841A-5FEC-DB9B-9C2061BC3F1F}"/>
                </a:ext>
              </a:extLst>
            </p:cNvPr>
            <p:cNvSpPr/>
            <p:nvPr/>
          </p:nvSpPr>
          <p:spPr>
            <a:xfrm>
              <a:off x="4790713" y="2783082"/>
              <a:ext cx="4107399" cy="30926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7225E8D-A22F-AA97-0006-36CCCA9F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1188" y="2802132"/>
              <a:ext cx="4107399" cy="303286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C29F08-B91A-2C4A-F5CF-082E46C3CD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800" y="1719072"/>
            <a:ext cx="7366997" cy="42345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898DEF-FA97-8D0A-5109-CCA6EF10E104}"/>
              </a:ext>
            </a:extLst>
          </p:cNvPr>
          <p:cNvGrpSpPr/>
          <p:nvPr/>
        </p:nvGrpSpPr>
        <p:grpSpPr>
          <a:xfrm>
            <a:off x="7910470" y="409324"/>
            <a:ext cx="3920162" cy="2859715"/>
            <a:chOff x="255413" y="2783082"/>
            <a:chExt cx="4239536" cy="30926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C12D27-C2E6-F096-3946-C42B6FA1BBC4}"/>
                </a:ext>
              </a:extLst>
            </p:cNvPr>
            <p:cNvSpPr/>
            <p:nvPr/>
          </p:nvSpPr>
          <p:spPr>
            <a:xfrm>
              <a:off x="255413" y="2783082"/>
              <a:ext cx="4239536" cy="30926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Timeline&#10;&#10;Description automatically generated">
              <a:extLst>
                <a:ext uri="{FF2B5EF4-FFF2-40B4-BE49-F238E27FC236}">
                  <a16:creationId xmlns:a16="http://schemas.microsoft.com/office/drawing/2014/main" id="{101816B1-1900-ACFE-06AE-100D0AC4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413" y="2835288"/>
              <a:ext cx="4239536" cy="3032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2572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D083-A133-26E2-3890-C00B99A0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C217-C338-4746-927C-5001E0873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EFF-87D5-4F39-9167-6875F82A6EE1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82DFE-FCE2-E25A-E5B2-DCA02B10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03F93-F6D0-71A1-BAA9-4E84EEE5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AE8523C-6750-36FD-2806-C7FC5128ACE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Detailed Contributions from Slab Layers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C2EB1-B19C-C46E-8F86-E54BF98FEB76}"/>
              </a:ext>
            </a:extLst>
          </p:cNvPr>
          <p:cNvSpPr txBox="1"/>
          <p:nvPr/>
        </p:nvSpPr>
        <p:spPr>
          <a:xfrm>
            <a:off x="1268361" y="27235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70E3-4CEB-E0D4-B45B-BF9B16A296CA}"/>
              </a:ext>
            </a:extLst>
          </p:cNvPr>
          <p:cNvSpPr txBox="1"/>
          <p:nvPr/>
        </p:nvSpPr>
        <p:spPr>
          <a:xfrm>
            <a:off x="445870" y="1154924"/>
            <a:ext cx="604711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Consolas" panose="020B0609020204030204" pitchFamily="49" charset="0"/>
              </a:rPr>
              <a:t> +---------------------- Bulk Approximation Slab Info ------------------------+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Number Bulk layers =   105                                    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Vol. per layer     =    11.2266                               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Total Volume       =  1178.7943                               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+---- </a:t>
            </a:r>
            <a:r>
              <a:rPr lang="en-GB" sz="1000" dirty="0" err="1">
                <a:latin typeface="Consolas" panose="020B0609020204030204" pitchFamily="49" charset="0"/>
              </a:rPr>
              <a:t>P_esc</a:t>
            </a:r>
            <a:r>
              <a:rPr lang="en-GB" sz="1000" dirty="0">
                <a:latin typeface="Consolas" panose="020B0609020204030204" pitchFamily="49" charset="0"/>
              </a:rPr>
              <a:t> values for an electron with E = </a:t>
            </a:r>
            <a:r>
              <a:rPr lang="en-GB" sz="1000" dirty="0" err="1">
                <a:latin typeface="Consolas" panose="020B0609020204030204" pitchFamily="49" charset="0"/>
              </a:rPr>
              <a:t>E_fermi</a:t>
            </a:r>
            <a:r>
              <a:rPr lang="en-GB" sz="1000" dirty="0">
                <a:latin typeface="Consolas" panose="020B0609020204030204" pitchFamily="49" charset="0"/>
              </a:rPr>
              <a:t> and </a:t>
            </a:r>
            <a:r>
              <a:rPr lang="en-GB" sz="1000" dirty="0" err="1">
                <a:latin typeface="Consolas" panose="020B0609020204030204" pitchFamily="49" charset="0"/>
              </a:rPr>
              <a:t>E_transverse</a:t>
            </a:r>
            <a:r>
              <a:rPr lang="en-GB" sz="1000" dirty="0">
                <a:latin typeface="Consolas" panose="020B0609020204030204" pitchFamily="49" charset="0"/>
              </a:rPr>
              <a:t> = 0 ----+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Layer #   1     </a:t>
            </a:r>
            <a:r>
              <a:rPr lang="en-GB" sz="1000" dirty="0" err="1">
                <a:latin typeface="Consolas" panose="020B0609020204030204" pitchFamily="49" charset="0"/>
              </a:rPr>
              <a:t>I_light</a:t>
            </a:r>
            <a:r>
              <a:rPr lang="en-GB" sz="1000" dirty="0">
                <a:latin typeface="Consolas" panose="020B0609020204030204" pitchFamily="49" charset="0"/>
              </a:rPr>
              <a:t> =  0.529986E+00  </a:t>
            </a:r>
            <a:r>
              <a:rPr lang="en-GB" sz="1000" dirty="0" err="1">
                <a:latin typeface="Consolas" panose="020B0609020204030204" pitchFamily="49" charset="0"/>
              </a:rPr>
              <a:t>P_esc</a:t>
            </a:r>
            <a:r>
              <a:rPr lang="en-GB" sz="1000" dirty="0">
                <a:latin typeface="Consolas" panose="020B0609020204030204" pitchFamily="49" charset="0"/>
              </a:rPr>
              <a:t> =  0.469286E+00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Layer #   2     </a:t>
            </a:r>
            <a:r>
              <a:rPr lang="en-GB" sz="1000" dirty="0" err="1">
                <a:latin typeface="Consolas" panose="020B0609020204030204" pitchFamily="49" charset="0"/>
              </a:rPr>
              <a:t>I_light</a:t>
            </a:r>
            <a:r>
              <a:rPr lang="en-GB" sz="1000" dirty="0">
                <a:latin typeface="Consolas" panose="020B0609020204030204" pitchFamily="49" charset="0"/>
              </a:rPr>
              <a:t> =  0.517459E+00  </a:t>
            </a:r>
            <a:r>
              <a:rPr lang="en-GB" sz="1000" dirty="0" err="1">
                <a:latin typeface="Consolas" panose="020B0609020204030204" pitchFamily="49" charset="0"/>
              </a:rPr>
              <a:t>P_esc</a:t>
            </a:r>
            <a:r>
              <a:rPr lang="en-GB" sz="1000" dirty="0">
                <a:latin typeface="Consolas" panose="020B0609020204030204" pitchFamily="49" charset="0"/>
              </a:rPr>
              <a:t> =  0.426847E+00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Layer #   3     </a:t>
            </a:r>
            <a:r>
              <a:rPr lang="en-GB" sz="1000" dirty="0" err="1">
                <a:latin typeface="Consolas" panose="020B0609020204030204" pitchFamily="49" charset="0"/>
              </a:rPr>
              <a:t>I_light</a:t>
            </a:r>
            <a:r>
              <a:rPr lang="en-GB" sz="1000" dirty="0">
                <a:latin typeface="Consolas" panose="020B0609020204030204" pitchFamily="49" charset="0"/>
              </a:rPr>
              <a:t> =  0.499221E+00  </a:t>
            </a:r>
            <a:r>
              <a:rPr lang="en-GB" sz="1000" dirty="0" err="1">
                <a:latin typeface="Consolas" panose="020B0609020204030204" pitchFamily="49" charset="0"/>
              </a:rPr>
              <a:t>P_esc</a:t>
            </a:r>
            <a:r>
              <a:rPr lang="en-GB" sz="1000" dirty="0">
                <a:latin typeface="Consolas" panose="020B0609020204030204" pitchFamily="49" charset="0"/>
              </a:rPr>
              <a:t> =  0.388246E+00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                              ......                          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Layer # 103     </a:t>
            </a:r>
            <a:r>
              <a:rPr lang="en-GB" sz="1000" dirty="0" err="1">
                <a:latin typeface="Consolas" panose="020B0609020204030204" pitchFamily="49" charset="0"/>
              </a:rPr>
              <a:t>I_light</a:t>
            </a:r>
            <a:r>
              <a:rPr lang="en-GB" sz="1000" dirty="0">
                <a:latin typeface="Consolas" panose="020B0609020204030204" pitchFamily="49" charset="0"/>
              </a:rPr>
              <a:t> =  0.811068E-28  </a:t>
            </a:r>
            <a:r>
              <a:rPr lang="en-GB" sz="1000" dirty="0" err="1">
                <a:latin typeface="Consolas" panose="020B0609020204030204" pitchFamily="49" charset="0"/>
              </a:rPr>
              <a:t>P_esc</a:t>
            </a:r>
            <a:r>
              <a:rPr lang="en-GB" sz="1000" dirty="0">
                <a:latin typeface="Consolas" panose="020B0609020204030204" pitchFamily="49" charset="0"/>
              </a:rPr>
              <a:t> =  0.296874E-04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Layer # 104     </a:t>
            </a:r>
            <a:r>
              <a:rPr lang="en-GB" sz="1000" dirty="0" err="1">
                <a:latin typeface="Consolas" panose="020B0609020204030204" pitchFamily="49" charset="0"/>
              </a:rPr>
              <a:t>I_light</a:t>
            </a:r>
            <a:r>
              <a:rPr lang="en-GB" sz="1000" dirty="0">
                <a:latin typeface="Consolas" panose="020B0609020204030204" pitchFamily="49" charset="0"/>
              </a:rPr>
              <a:t> =  0.233806E-28  </a:t>
            </a:r>
            <a:r>
              <a:rPr lang="en-GB" sz="1000" dirty="0" err="1">
                <a:latin typeface="Consolas" panose="020B0609020204030204" pitchFamily="49" charset="0"/>
              </a:rPr>
              <a:t>P_esc</a:t>
            </a:r>
            <a:r>
              <a:rPr lang="en-GB" sz="1000" dirty="0">
                <a:latin typeface="Consolas" panose="020B0609020204030204" pitchFamily="49" charset="0"/>
              </a:rPr>
              <a:t> =  0.270026E-04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     Layer # 105     </a:t>
            </a:r>
            <a:r>
              <a:rPr lang="en-GB" sz="1000" dirty="0" err="1">
                <a:latin typeface="Consolas" panose="020B0609020204030204" pitchFamily="49" charset="0"/>
              </a:rPr>
              <a:t>I_light</a:t>
            </a:r>
            <a:r>
              <a:rPr lang="en-GB" sz="1000" dirty="0">
                <a:latin typeface="Consolas" panose="020B0609020204030204" pitchFamily="49" charset="0"/>
              </a:rPr>
              <a:t> =  0.665977E-29  </a:t>
            </a:r>
            <a:r>
              <a:rPr lang="en-GB" sz="1000" dirty="0" err="1">
                <a:latin typeface="Consolas" panose="020B0609020204030204" pitchFamily="49" charset="0"/>
              </a:rPr>
              <a:t>P_esc</a:t>
            </a:r>
            <a:r>
              <a:rPr lang="en-GB" sz="1000" dirty="0">
                <a:latin typeface="Consolas" panose="020B0609020204030204" pitchFamily="49" charset="0"/>
              </a:rPr>
              <a:t> =  0.245607E-04         +</a:t>
            </a:r>
          </a:p>
          <a:p>
            <a:r>
              <a:rPr lang="en-GB" sz="1000" dirty="0">
                <a:latin typeface="Consolas" panose="020B0609020204030204" pitchFamily="49" charset="0"/>
              </a:rPr>
              <a:t> +----------------------------------------------------------------------------+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E78945-98F0-CB25-2C05-6C709486EDDA}"/>
              </a:ext>
            </a:extLst>
          </p:cNvPr>
          <p:cNvSpPr txBox="1"/>
          <p:nvPr/>
        </p:nvSpPr>
        <p:spPr>
          <a:xfrm>
            <a:off x="526618" y="3410966"/>
            <a:ext cx="57286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Consolas" panose="020B0609020204030204" pitchFamily="49" charset="0"/>
              </a:rPr>
              <a:t>+----------------------------------------------------------------------------+ | Work Function              4.5519 eV         Photon Energy     5.6600 eV   | | Effective Work Function    4.5519 eV         Electric Field    0.0000 V/A  | | Final State : Bloch State                                                  | +----------------------------------------------------------------------------+ | Atom |  Atom Order  |   Layer   |             Quantum Efficiency           | |  Cu          1            1                 0.1181845906536724E-004        | |  Cu          2            2                 0.1663074525614247E-005        | |  Cu          3            3                 0.4194841801380124E-005        | |  Cu          4            4                 0.5232538050559572E-005        | |  Cu          5            5                 0.2940584626806248E-005        | |  Cu          6            6                 0.2580269949778397E-005        | |  Cu          7            7                 0.3055495698118412E-005        | |  Cu          8            8                 0.2217314887108183E-005        | | Bulk                                        0.1136553840413117E-004        | | </a:t>
            </a:r>
            <a:r>
              <a:rPr lang="en-GB" sz="1000" dirty="0">
                <a:highlight>
                  <a:srgbClr val="FFFF00"/>
                </a:highlight>
                <a:latin typeface="Consolas" panose="020B0609020204030204" pitchFamily="49" charset="0"/>
              </a:rPr>
              <a:t>Total Quantum Efficiency </a:t>
            </a:r>
            <a:r>
              <a:rPr lang="en-GB" sz="1000" dirty="0">
                <a:latin typeface="Consolas" panose="020B0609020204030204" pitchFamily="49" charset="0"/>
              </a:rPr>
              <a:t>(electrons/photon):  0.4506811700886359E-004      | | </a:t>
            </a:r>
            <a:r>
              <a:rPr lang="en-GB" sz="1000" dirty="0">
                <a:highlight>
                  <a:srgbClr val="FF0000"/>
                </a:highlight>
                <a:latin typeface="Consolas" panose="020B0609020204030204" pitchFamily="49" charset="0"/>
              </a:rPr>
              <a:t>Weighted Mean Transverse Energy </a:t>
            </a:r>
            <a:r>
              <a:rPr lang="en-GB" sz="1000" dirty="0">
                <a:latin typeface="Consolas" panose="020B0609020204030204" pitchFamily="49" charset="0"/>
              </a:rPr>
              <a:t>(eV):         0.4243355184389246E+000      | +----------------------------------------------------------------------------+</a:t>
            </a:r>
          </a:p>
        </p:txBody>
      </p:sp>
      <p:pic>
        <p:nvPicPr>
          <p:cNvPr id="21" name="Picture 20" descr="A graph showing the growth of an electric current&#10;&#10;Description automatically generated">
            <a:extLst>
              <a:ext uri="{FF2B5EF4-FFF2-40B4-BE49-F238E27FC236}">
                <a16:creationId xmlns:a16="http://schemas.microsoft.com/office/drawing/2014/main" id="{B192949B-15F2-C9DD-99D8-F0B1579E1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4"/>
          <a:stretch/>
        </p:blipFill>
        <p:spPr>
          <a:xfrm>
            <a:off x="7320074" y="3300810"/>
            <a:ext cx="4554922" cy="289862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3" name="Picture 22" descr="A graph showing a graph of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58BF8685-8555-A42A-7869-0390AE986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7"/>
          <a:stretch/>
        </p:blipFill>
        <p:spPr>
          <a:xfrm>
            <a:off x="7311278" y="288576"/>
            <a:ext cx="4554922" cy="289215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198036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83FC-D889-70BB-F027-9772429F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Good – cont.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C568-FB63-0D4D-90C1-E5A7660B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C0CB0-E527-440A-A55B-076C36E28870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73477-A3D7-64ED-AF70-EA17EC10A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E54BF-6E1B-2A07-BC41-24C0394D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3F30770-41DE-2E12-02F4-660516863AB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Detailed Contributions from Bands and K-points</a:t>
            </a:r>
          </a:p>
        </p:txBody>
      </p:sp>
      <p:pic>
        <p:nvPicPr>
          <p:cNvPr id="12" name="3step_fixed_zoom_up_to_7.0_6">
            <a:hlinkClick r:id="" action="ppaction://media"/>
            <a:extLst>
              <a:ext uri="{FF2B5EF4-FFF2-40B4-BE49-F238E27FC236}">
                <a16:creationId xmlns:a16="http://schemas.microsoft.com/office/drawing/2014/main" id="{A4350402-CCDE-CE5B-A1CD-C17DCB1967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931" y="2003940"/>
            <a:ext cx="6515101" cy="3257550"/>
          </a:xfrm>
        </p:spPr>
      </p:pic>
      <p:pic>
        <p:nvPicPr>
          <p:cNvPr id="26" name="3step_fixed_QE_kpts_6">
            <a:hlinkClick r:id="" action="ppaction://media"/>
            <a:extLst>
              <a:ext uri="{FF2B5EF4-FFF2-40B4-BE49-F238E27FC236}">
                <a16:creationId xmlns:a16="http://schemas.microsoft.com/office/drawing/2014/main" id="{BB7DE4C3-A2BC-DC5C-B2AF-245E88F52F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68357" y="1634279"/>
            <a:ext cx="4951712" cy="412642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3F9ED42-92E4-789D-3CA5-A00DC86367EB}"/>
              </a:ext>
            </a:extLst>
          </p:cNvPr>
          <p:cNvGrpSpPr/>
          <p:nvPr/>
        </p:nvGrpSpPr>
        <p:grpSpPr>
          <a:xfrm>
            <a:off x="7741920" y="2087880"/>
            <a:ext cx="2981960" cy="2971800"/>
            <a:chOff x="7741920" y="2087880"/>
            <a:chExt cx="2981960" cy="29718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852486-6EC3-F40A-A24D-87886E8FFA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920" y="5046345"/>
              <a:ext cx="2981960" cy="13335"/>
            </a:xfrm>
            <a:prstGeom prst="line">
              <a:avLst/>
            </a:prstGeom>
            <a:ln w="952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8907BE-0416-7193-2989-E563CF05DAC9}"/>
                </a:ext>
              </a:extLst>
            </p:cNvPr>
            <p:cNvGrpSpPr/>
            <p:nvPr/>
          </p:nvGrpSpPr>
          <p:grpSpPr>
            <a:xfrm>
              <a:off x="7741920" y="2087880"/>
              <a:ext cx="2981960" cy="2971800"/>
              <a:chOff x="7741920" y="2087880"/>
              <a:chExt cx="2981960" cy="297180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2B4DEE3-1665-A4EA-7969-932C807A92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41920" y="2087880"/>
                <a:ext cx="2981960" cy="2971800"/>
              </a:xfrm>
              <a:prstGeom prst="line">
                <a:avLst/>
              </a:prstGeom>
              <a:ln w="952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32546DF-8EF0-A6AC-E23D-69A6EC6B9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3880" y="2087880"/>
                <a:ext cx="0" cy="2958465"/>
              </a:xfrm>
              <a:prstGeom prst="line">
                <a:avLst/>
              </a:prstGeom>
              <a:ln w="952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811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1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601A7E-E986-9A61-2C14-A44E0559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8133AF1-2E5D-D09F-0B03-0E1FF70C07A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Adapting a code made for bulk phase to slab geometries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897B1-D53A-CE96-C002-845B950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32811-A523-46C7-9882-74A216563A32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B7FC9-CAA7-2705-7ABC-F7A0D877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EC138-CFA9-4803-B56A-4821BC21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p:pic>
        <p:nvPicPr>
          <p:cNvPr id="5" name="Content Placeholder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796A96E-9183-B249-AFC2-1AAB5BF4A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6" y="1259889"/>
            <a:ext cx="6296771" cy="4865687"/>
          </a:xfrm>
        </p:spPr>
      </p:pic>
      <p:pic>
        <p:nvPicPr>
          <p:cNvPr id="7" name="Picture 6" descr="A picture containing abacus, calculator&#10;&#10;Description automatically generated">
            <a:extLst>
              <a:ext uri="{FF2B5EF4-FFF2-40B4-BE49-F238E27FC236}">
                <a16:creationId xmlns:a16="http://schemas.microsoft.com/office/drawing/2014/main" id="{44444AA3-20F9-AF59-CC5D-90276BFF9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4" r="17800"/>
          <a:stretch/>
        </p:blipFill>
        <p:spPr>
          <a:xfrm>
            <a:off x="7239850" y="3040638"/>
            <a:ext cx="3617413" cy="349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CA190D-AD35-BFB3-3F10-EAE14BBBB75D}"/>
                  </a:ext>
                </a:extLst>
              </p:cNvPr>
              <p:cNvSpPr txBox="1"/>
              <p:nvPr/>
            </p:nvSpPr>
            <p:spPr>
              <a:xfrm>
                <a:off x="6882056" y="1407463"/>
                <a:ext cx="5104846" cy="893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𝑐𝑒𝑙𝑙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</a:rPr>
                  <a:t>dependence -&gt; bad reference for slab</a:t>
                </a:r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CA190D-AD35-BFB3-3F10-EAE14BBBB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056" y="1407463"/>
                <a:ext cx="5104846" cy="893241"/>
              </a:xfrm>
              <a:prstGeom prst="rect">
                <a:avLst/>
              </a:prstGeom>
              <a:blipFill>
                <a:blip r:embed="rId4"/>
                <a:stretch>
                  <a:fillRect l="-119" b="-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239BA0-E285-B8E2-7C82-5B6A18AAFDD4}"/>
              </a:ext>
            </a:extLst>
          </p:cNvPr>
          <p:cNvSpPr txBox="1"/>
          <p:nvPr/>
        </p:nvSpPr>
        <p:spPr>
          <a:xfrm>
            <a:off x="8206382" y="2714681"/>
            <a:ext cx="1845892" cy="3259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Cu(100) – 16 layers</a:t>
            </a:r>
          </a:p>
        </p:txBody>
      </p:sp>
    </p:spTree>
    <p:extLst>
      <p:ext uri="{BB962C8B-B14F-4D97-AF65-F5344CB8AC3E}">
        <p14:creationId xmlns:p14="http://schemas.microsoft.com/office/powerpoint/2010/main" val="153838905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601A7E-E986-9A61-2C14-A44E0559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8133AF1-2E5D-D09F-0B03-0E1FF70C07A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Adapting a code made for bulk phase to slab geometries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897B1-D53A-CE96-C002-845B950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DED-8201-4B7E-8664-4D5342A374A2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B7FC9-CAA7-2705-7ABC-F7A0D877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Mildner - EWPAA 2024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EC138-CFA9-4803-B56A-4821BC21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4796A96E-9183-B249-AFC2-1AAB5BF4A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06" y="1259889"/>
            <a:ext cx="6296771" cy="486568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9A1C35-693A-B702-253A-8CEE359265A2}"/>
              </a:ext>
            </a:extLst>
          </p:cNvPr>
          <p:cNvSpPr txBox="1"/>
          <p:nvPr/>
        </p:nvSpPr>
        <p:spPr>
          <a:xfrm>
            <a:off x="8416167" y="1637303"/>
            <a:ext cx="1264777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2800" dirty="0">
                <a:solidFill>
                  <a:schemeClr val="tx1"/>
                </a:solidFill>
              </a:rPr>
              <a:t>Solved!</a:t>
            </a:r>
          </a:p>
        </p:txBody>
      </p:sp>
      <p:pic>
        <p:nvPicPr>
          <p:cNvPr id="12" name="Picture 11" descr="A picture containing abacus, calculator&#10;&#10;Description automatically generated">
            <a:extLst>
              <a:ext uri="{FF2B5EF4-FFF2-40B4-BE49-F238E27FC236}">
                <a16:creationId xmlns:a16="http://schemas.microsoft.com/office/drawing/2014/main" id="{85022EC7-43BE-1AFF-6FEA-D40FB402D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4" r="17800"/>
          <a:stretch/>
        </p:blipFill>
        <p:spPr>
          <a:xfrm>
            <a:off x="7239850" y="3040638"/>
            <a:ext cx="3617413" cy="349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06FA64-93AA-0E2B-0020-315BC6A59C9F}"/>
              </a:ext>
            </a:extLst>
          </p:cNvPr>
          <p:cNvSpPr txBox="1"/>
          <p:nvPr/>
        </p:nvSpPr>
        <p:spPr>
          <a:xfrm>
            <a:off x="8206382" y="2714681"/>
            <a:ext cx="1845892" cy="3259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Cu(100) – 16 layers</a:t>
            </a:r>
          </a:p>
        </p:txBody>
      </p:sp>
    </p:spTree>
    <p:extLst>
      <p:ext uri="{BB962C8B-B14F-4D97-AF65-F5344CB8AC3E}">
        <p14:creationId xmlns:p14="http://schemas.microsoft.com/office/powerpoint/2010/main" val="162017055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Imperial_PowerPoint 16_9 template</Template>
  <TotalTime>7805</TotalTime>
  <Words>1198</Words>
  <Application>Microsoft Office PowerPoint</Application>
  <PresentationFormat>Widescreen</PresentationFormat>
  <Paragraphs>224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Imperial Sans Text Semibold</vt:lpstr>
      <vt:lpstr>Imperial Sans Text</vt:lpstr>
      <vt:lpstr>Arial Unicode MS</vt:lpstr>
      <vt:lpstr>Cambria Math</vt:lpstr>
      <vt:lpstr>Arial</vt:lpstr>
      <vt:lpstr>Imperial Sans Text Medium</vt:lpstr>
      <vt:lpstr>Consolas</vt:lpstr>
      <vt:lpstr>Calibri</vt:lpstr>
      <vt:lpstr>ICL PPT Theme</vt:lpstr>
      <vt:lpstr>OptaDOS Photoemission</vt:lpstr>
      <vt:lpstr>The OptaDOS Program Suite</vt:lpstr>
      <vt:lpstr>The Model</vt:lpstr>
      <vt:lpstr>The Model – cont.</vt:lpstr>
      <vt:lpstr>The Model – cont.</vt:lpstr>
      <vt:lpstr>The Good</vt:lpstr>
      <vt:lpstr>The Good – cont.</vt:lpstr>
      <vt:lpstr>The Bad</vt:lpstr>
      <vt:lpstr>The Bad</vt:lpstr>
      <vt:lpstr>The Bad</vt:lpstr>
      <vt:lpstr>The Bad</vt:lpstr>
      <vt:lpstr>The Interesting</vt:lpstr>
      <vt:lpstr>The Interesting</vt:lpstr>
      <vt:lpstr>The Interesting</vt:lpstr>
      <vt:lpstr>The Interesting</vt:lpstr>
      <vt:lpstr>Summary + Future Work</vt:lpstr>
      <vt:lpstr>Acknowledgements</vt:lpstr>
      <vt:lpstr>Thank you</vt:lpstr>
      <vt:lpstr>Cu(110) 16L slab</vt:lpstr>
      <vt:lpstr>Cu(110) 16L slab</vt:lpstr>
      <vt:lpstr>Cu(110) 16L slab</vt:lpstr>
      <vt:lpstr>Cu(110) 16 layer slab</vt:lpstr>
      <vt:lpstr>Cu(110) 16 layer slab</vt:lpstr>
      <vt:lpstr>Cu(100) 16L slab</vt:lpstr>
      <vt:lpstr>Cu(100) 16L slab</vt:lpstr>
      <vt:lpstr>Cu(100) 16L slab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Mildner, Felix C</dc:creator>
  <cp:lastModifiedBy>Mildner, Felix C</cp:lastModifiedBy>
  <cp:revision>2</cp:revision>
  <dcterms:created xsi:type="dcterms:W3CDTF">2024-08-28T11:04:08Z</dcterms:created>
  <dcterms:modified xsi:type="dcterms:W3CDTF">2024-09-18T08:59:45Z</dcterms:modified>
</cp:coreProperties>
</file>