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5.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6.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7.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8.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9.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2" r:id="rId2"/>
    <p:sldMasterId id="2147483654" r:id="rId3"/>
    <p:sldMasterId id="2147483670" r:id="rId4"/>
    <p:sldMasterId id="2147483673" r:id="rId5"/>
    <p:sldMasterId id="2147483676" r:id="rId6"/>
    <p:sldMasterId id="2147483679" r:id="rId7"/>
    <p:sldMasterId id="2147483682" r:id="rId8"/>
    <p:sldMasterId id="2147483685" r:id="rId9"/>
    <p:sldMasterId id="2147483693" r:id="rId10"/>
  </p:sldMasterIdLst>
  <p:notesMasterIdLst>
    <p:notesMasterId r:id="rId24"/>
  </p:notesMasterIdLst>
  <p:handoutMasterIdLst>
    <p:handoutMasterId r:id="rId25"/>
  </p:handoutMasterIdLst>
  <p:sldIdLst>
    <p:sldId id="359" r:id="rId11"/>
    <p:sldId id="373" r:id="rId12"/>
    <p:sldId id="381" r:id="rId13"/>
    <p:sldId id="374" r:id="rId14"/>
    <p:sldId id="382" r:id="rId15"/>
    <p:sldId id="383" r:id="rId16"/>
    <p:sldId id="385" r:id="rId17"/>
    <p:sldId id="384" r:id="rId18"/>
    <p:sldId id="380" r:id="rId19"/>
    <p:sldId id="376" r:id="rId20"/>
    <p:sldId id="377" r:id="rId21"/>
    <p:sldId id="378" r:id="rId22"/>
    <p:sldId id="379" r:id="rId23"/>
  </p:sldIdLst>
  <p:sldSz cx="9144000" cy="5143500" type="screen16x9"/>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81">
          <p15:clr>
            <a:srgbClr val="A4A3A4"/>
          </p15:clr>
        </p15:guide>
        <p15:guide id="2" orient="horz" pos="855">
          <p15:clr>
            <a:srgbClr val="A4A3A4"/>
          </p15:clr>
        </p15:guide>
        <p15:guide id="3" orient="horz" pos="826">
          <p15:clr>
            <a:srgbClr val="A4A3A4"/>
          </p15:clr>
        </p15:guide>
        <p15:guide id="4" orient="horz" pos="1824">
          <p15:clr>
            <a:srgbClr val="A4A3A4"/>
          </p15:clr>
        </p15:guide>
        <p15:guide id="5" orient="horz" pos="311">
          <p15:clr>
            <a:srgbClr val="A4A3A4"/>
          </p15:clr>
        </p15:guide>
        <p15:guide id="6" orient="horz" pos="554">
          <p15:clr>
            <a:srgbClr val="A4A3A4"/>
          </p15:clr>
        </p15:guide>
        <p15:guide id="7" pos="226">
          <p15:clr>
            <a:srgbClr val="A4A3A4"/>
          </p15:clr>
        </p15:guide>
        <p15:guide id="8" pos="5534">
          <p15:clr>
            <a:srgbClr val="A4A3A4"/>
          </p15:clr>
        </p15:guide>
        <p15:guide id="9" pos="2812">
          <p15:clr>
            <a:srgbClr val="A4A3A4"/>
          </p15:clr>
        </p15:guide>
        <p15:guide id="10" pos="2948">
          <p15:clr>
            <a:srgbClr val="A4A3A4"/>
          </p15:clr>
        </p15:guide>
        <p15:guide id="11" pos="1435">
          <p15:clr>
            <a:srgbClr val="A4A3A4"/>
          </p15:clr>
        </p15:guide>
        <p15:guide id="12" pos="4332">
          <p15:clr>
            <a:srgbClr val="A4A3A4"/>
          </p15:clr>
        </p15:guide>
        <p15:guide id="13" pos="4173">
          <p15:clr>
            <a:srgbClr val="A4A3A4"/>
          </p15:clr>
        </p15:guide>
        <p15:guide id="14" pos="15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B423"/>
    <a:srgbClr val="005AA0"/>
    <a:srgbClr val="0A2D6E"/>
    <a:srgbClr val="A0235A"/>
    <a:srgbClr val="F0781E"/>
    <a:srgbClr val="50C8AA"/>
    <a:srgbClr val="D23264"/>
    <a:srgbClr val="326469"/>
    <a:srgbClr val="FFD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91224" autoAdjust="0"/>
  </p:normalViewPr>
  <p:slideViewPr>
    <p:cSldViewPr snapToObjects="1" showGuides="1">
      <p:cViewPr varScale="1">
        <p:scale>
          <a:sx n="153" d="100"/>
          <a:sy n="153" d="100"/>
        </p:scale>
        <p:origin x="318" y="108"/>
      </p:cViewPr>
      <p:guideLst>
        <p:guide orient="horz" pos="2981"/>
        <p:guide orient="horz" pos="855"/>
        <p:guide orient="horz" pos="826"/>
        <p:guide orient="horz" pos="1824"/>
        <p:guide orient="horz" pos="311"/>
        <p:guide orient="horz" pos="554"/>
        <p:guide pos="226"/>
        <p:guide pos="5534"/>
        <p:guide pos="2812"/>
        <p:guide pos="2948"/>
        <p:guide pos="1435"/>
        <p:guide pos="4332"/>
        <p:guide pos="4173"/>
        <p:guide pos="1596"/>
      </p:guideLst>
    </p:cSldViewPr>
  </p:slideViewPr>
  <p:notesTextViewPr>
    <p:cViewPr>
      <p:scale>
        <a:sx n="1" d="1"/>
        <a:sy n="1" d="1"/>
      </p:scale>
      <p:origin x="0" y="0"/>
    </p:cViewPr>
  </p:notesText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CE6286AD-5EA9-4866-A37C-F6230134725D}" type="datetimeFigureOut">
              <a:rPr lang="de-DE" smtClean="0"/>
              <a:t>27.02.2024</a:t>
            </a:fld>
            <a:endParaRPr lang="de-DE"/>
          </a:p>
        </p:txBody>
      </p:sp>
      <p:sp>
        <p:nvSpPr>
          <p:cNvPr id="4" name="Fußzeilenplatzhalt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98294DAD-F6EC-4137-B0EC-64D05B2A5927}" type="slidenum">
              <a:rPr lang="de-DE" smtClean="0"/>
              <a:t>‹Nr.›</a:t>
            </a:fld>
            <a:endParaRPr lang="de-DE"/>
          </a:p>
        </p:txBody>
      </p:sp>
    </p:spTree>
    <p:extLst>
      <p:ext uri="{BB962C8B-B14F-4D97-AF65-F5344CB8AC3E}">
        <p14:creationId xmlns:p14="http://schemas.microsoft.com/office/powerpoint/2010/main" val="16445481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3E6A6037-A285-4C9E-B04C-6DCA60BD155D}" type="datetimeFigureOut">
              <a:rPr lang="de-DE" smtClean="0"/>
              <a:t>27.02.2024</a:t>
            </a:fld>
            <a:endParaRPr lang="de-DE"/>
          </a:p>
        </p:txBody>
      </p:sp>
      <p:sp>
        <p:nvSpPr>
          <p:cNvPr id="4" name="Folienbildplatzhalt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8901BAFD-BDF1-4073-A261-64C06A00B82D}" type="slidenum">
              <a:rPr lang="de-DE" smtClean="0"/>
              <a:t>‹Nr.›</a:t>
            </a:fld>
            <a:endParaRPr lang="de-DE"/>
          </a:p>
        </p:txBody>
      </p:sp>
    </p:spTree>
    <p:extLst>
      <p:ext uri="{BB962C8B-B14F-4D97-AF65-F5344CB8AC3E}">
        <p14:creationId xmlns:p14="http://schemas.microsoft.com/office/powerpoint/2010/main" val="277589549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Zwischenfoli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59999" y="219600"/>
            <a:ext cx="8425225" cy="339542"/>
          </a:xfrm>
          <a:prstGeom prst="rect">
            <a:avLst/>
          </a:prstGeom>
        </p:spPr>
        <p:txBody>
          <a:bodyPr lIns="0" tIns="0" rIns="0" bIns="0" anchor="t" anchorCtr="0">
            <a:normAutofit/>
          </a:bodyPr>
          <a:lstStyle>
            <a:lvl1pPr algn="l">
              <a:defRPr sz="2200" b="1" cap="none" baseline="0">
                <a:solidFill>
                  <a:schemeClr val="accent1"/>
                </a:solidFill>
              </a:defRPr>
            </a:lvl1pPr>
          </a:lstStyle>
          <a:p>
            <a:r>
              <a:rPr lang="de-DE" dirty="0" smtClean="0"/>
              <a:t>Zwischentitel grafisch, Insgesamt Zweizeilig</a:t>
            </a:r>
            <a:endParaRPr lang="de-DE" dirty="0"/>
          </a:p>
        </p:txBody>
      </p:sp>
      <p:sp>
        <p:nvSpPr>
          <p:cNvPr id="3" name="Untertitel 2"/>
          <p:cNvSpPr>
            <a:spLocks noGrp="1"/>
          </p:cNvSpPr>
          <p:nvPr>
            <p:ph type="subTitle" idx="1" hasCustomPrompt="1"/>
          </p:nvPr>
        </p:nvSpPr>
        <p:spPr>
          <a:xfrm>
            <a:off x="360000" y="691200"/>
            <a:ext cx="8424000" cy="267574"/>
          </a:xfrm>
          <a:prstGeom prst="rect">
            <a:avLst/>
          </a:prstGeom>
        </p:spPr>
        <p:txBody>
          <a:bodyPr lIns="0" tIns="0" rIns="0" bIns="0">
            <a:normAutofit/>
          </a:bodyPr>
          <a:lstStyle>
            <a:lvl1pPr marL="0" indent="0" algn="l">
              <a:lnSpc>
                <a:spcPts val="1800"/>
              </a:lnSpc>
              <a:buNone/>
              <a:defRPr sz="2000" baseline="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Entweder zweizeiliger Titel oder Titel und Subheadline</a:t>
            </a:r>
            <a:endParaRPr lang="de-DE" dirty="0"/>
          </a:p>
        </p:txBody>
      </p:sp>
    </p:spTree>
    <p:extLst>
      <p:ext uri="{BB962C8B-B14F-4D97-AF65-F5344CB8AC3E}">
        <p14:creationId xmlns:p14="http://schemas.microsoft.com/office/powerpoint/2010/main" val="3580236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ischspaltig_Erde und Umwel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dirty="0" smtClean="0"/>
              <a:t>Folientitel, insgesamt zweizeilig</a:t>
            </a:r>
            <a:endParaRPr lang="de-DE" dirty="0"/>
          </a:p>
        </p:txBody>
      </p:sp>
      <p:sp>
        <p:nvSpPr>
          <p:cNvPr id="10" name="Textplatzhalter 9"/>
          <p:cNvSpPr>
            <a:spLocks noGrp="1"/>
          </p:cNvSpPr>
          <p:nvPr>
            <p:ph type="body" sz="quarter" idx="14" hasCustomPrompt="1"/>
          </p:nvPr>
        </p:nvSpPr>
        <p:spPr>
          <a:xfrm>
            <a:off x="358775" y="691200"/>
            <a:ext cx="8424000" cy="266400"/>
          </a:xfrm>
        </p:spPr>
        <p:txBody>
          <a:bodyPr/>
          <a:lstStyle>
            <a:lvl1pPr marL="0" indent="0">
              <a:buNone/>
              <a:defRPr sz="2000">
                <a:solidFill>
                  <a:schemeClr val="accent2"/>
                </a:solidFill>
              </a:defRPr>
            </a:lvl1pPr>
          </a:lstStyle>
          <a:p>
            <a:pPr lvl="0"/>
            <a:r>
              <a:rPr lang="de-DE" dirty="0" smtClean="0"/>
              <a:t>Entweder zweizeiliger Titel oder Titel mit Subheader</a:t>
            </a:r>
            <a:endParaRPr lang="de-DE" dirty="0"/>
          </a:p>
        </p:txBody>
      </p:sp>
      <p:sp>
        <p:nvSpPr>
          <p:cNvPr id="11" name="Inhaltsplatzhalter 10"/>
          <p:cNvSpPr>
            <a:spLocks noGrp="1"/>
          </p:cNvSpPr>
          <p:nvPr>
            <p:ph sz="quarter" idx="16"/>
          </p:nvPr>
        </p:nvSpPr>
        <p:spPr>
          <a:xfrm>
            <a:off x="360001" y="1311275"/>
            <a:ext cx="6264638" cy="126047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Bildplatzhalter 5"/>
          <p:cNvSpPr>
            <a:spLocks noGrp="1"/>
          </p:cNvSpPr>
          <p:nvPr>
            <p:ph type="pic" sz="quarter" idx="17"/>
          </p:nvPr>
        </p:nvSpPr>
        <p:spPr>
          <a:xfrm>
            <a:off x="358775" y="2879999"/>
            <a:ext cx="4105275" cy="1853925"/>
          </a:xfrm>
        </p:spPr>
        <p:txBody>
          <a:bodyPr/>
          <a:lstStyle/>
          <a:p>
            <a:endParaRPr lang="de-DE"/>
          </a:p>
        </p:txBody>
      </p:sp>
      <p:sp>
        <p:nvSpPr>
          <p:cNvPr id="9" name="Bildplatzhalter 8"/>
          <p:cNvSpPr>
            <a:spLocks noGrp="1"/>
          </p:cNvSpPr>
          <p:nvPr>
            <p:ph type="pic" sz="quarter" idx="18"/>
          </p:nvPr>
        </p:nvSpPr>
        <p:spPr>
          <a:xfrm>
            <a:off x="4679950" y="2879725"/>
            <a:ext cx="4105275" cy="1854200"/>
          </a:xfrm>
        </p:spPr>
        <p:txBody>
          <a:bodyPr/>
          <a:lstStyle/>
          <a:p>
            <a:endParaRPr lang="de-DE"/>
          </a:p>
        </p:txBody>
      </p:sp>
      <p:sp>
        <p:nvSpPr>
          <p:cNvPr id="13" name="Textplatzhalter 12"/>
          <p:cNvSpPr>
            <a:spLocks noGrp="1"/>
          </p:cNvSpPr>
          <p:nvPr>
            <p:ph type="body" sz="quarter" idx="19" hasCustomPrompt="1"/>
          </p:nvPr>
        </p:nvSpPr>
        <p:spPr>
          <a:xfrm>
            <a:off x="358775" y="2761200"/>
            <a:ext cx="4105275" cy="107950"/>
          </a:xfrm>
        </p:spPr>
        <p:txBody>
          <a:bodyPr/>
          <a:lstStyle>
            <a:lvl1pPr marL="0" indent="0">
              <a:lnSpc>
                <a:spcPts val="800"/>
              </a:lnSpc>
              <a:spcBef>
                <a:spcPts val="0"/>
              </a:spcBef>
              <a:buNone/>
              <a:defRPr sz="800"/>
            </a:lvl1pPr>
          </a:lstStyle>
          <a:p>
            <a:pPr lvl="0"/>
            <a:r>
              <a:rPr lang="de-DE" dirty="0" smtClean="0"/>
              <a:t>Bildunterschrift</a:t>
            </a:r>
            <a:endParaRPr lang="de-DE" dirty="0"/>
          </a:p>
        </p:txBody>
      </p:sp>
      <p:sp>
        <p:nvSpPr>
          <p:cNvPr id="15" name="Textplatzhalter 14"/>
          <p:cNvSpPr>
            <a:spLocks noGrp="1"/>
          </p:cNvSpPr>
          <p:nvPr>
            <p:ph type="body" sz="quarter" idx="20" hasCustomPrompt="1"/>
          </p:nvPr>
        </p:nvSpPr>
        <p:spPr>
          <a:xfrm>
            <a:off x="4679949" y="2761200"/>
            <a:ext cx="4105275" cy="107950"/>
          </a:xfrm>
        </p:spPr>
        <p:txBody>
          <a:bodyPr/>
          <a:lstStyle>
            <a:lvl1pPr marL="0" indent="0">
              <a:lnSpc>
                <a:spcPts val="800"/>
              </a:lnSpc>
              <a:spcBef>
                <a:spcPts val="0"/>
              </a:spcBef>
              <a:buNone/>
              <a:defRPr sz="800"/>
            </a:lvl1pPr>
          </a:lstStyle>
          <a:p>
            <a:pPr lvl="0"/>
            <a:r>
              <a:rPr lang="de-DE" dirty="0" smtClean="0"/>
              <a:t>Bildunterschrift</a:t>
            </a:r>
            <a:endParaRPr lang="de-DE" dirty="0"/>
          </a:p>
        </p:txBody>
      </p:sp>
    </p:spTree>
    <p:extLst>
      <p:ext uri="{BB962C8B-B14F-4D97-AF65-F5344CB8AC3E}">
        <p14:creationId xmlns:p14="http://schemas.microsoft.com/office/powerpoint/2010/main" val="3417987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Zweispaltig_Gesundhei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cap="none" baseline="0"/>
            </a:lvl1pPr>
          </a:lstStyle>
          <a:p>
            <a:r>
              <a:rPr lang="de-DE" dirty="0" smtClean="0"/>
              <a:t>Folientitel, insgesamt zweizeilig</a:t>
            </a:r>
            <a:endParaRPr lang="de-DE" dirty="0"/>
          </a:p>
        </p:txBody>
      </p:sp>
      <p:sp>
        <p:nvSpPr>
          <p:cNvPr id="10" name="Textplatzhalter 9"/>
          <p:cNvSpPr>
            <a:spLocks noGrp="1"/>
          </p:cNvSpPr>
          <p:nvPr>
            <p:ph type="body" sz="quarter" idx="14" hasCustomPrompt="1"/>
          </p:nvPr>
        </p:nvSpPr>
        <p:spPr>
          <a:xfrm>
            <a:off x="358775" y="691200"/>
            <a:ext cx="8424000" cy="266400"/>
          </a:xfrm>
        </p:spPr>
        <p:txBody>
          <a:bodyPr/>
          <a:lstStyle>
            <a:lvl1pPr marL="0" indent="0">
              <a:buNone/>
              <a:defRPr sz="2000">
                <a:solidFill>
                  <a:schemeClr val="accent2"/>
                </a:solidFill>
              </a:defRPr>
            </a:lvl1pPr>
          </a:lstStyle>
          <a:p>
            <a:pPr lvl="0"/>
            <a:r>
              <a:rPr lang="de-DE" dirty="0" smtClean="0"/>
              <a:t>Entweder zweizeiliger Titel oder Titel mit Subheader</a:t>
            </a:r>
            <a:endParaRPr lang="de-DE" dirty="0"/>
          </a:p>
        </p:txBody>
      </p:sp>
      <p:sp>
        <p:nvSpPr>
          <p:cNvPr id="7" name="Inhaltsplatzhalter 6"/>
          <p:cNvSpPr>
            <a:spLocks noGrp="1"/>
          </p:cNvSpPr>
          <p:nvPr>
            <p:ph sz="quarter" idx="15"/>
          </p:nvPr>
        </p:nvSpPr>
        <p:spPr>
          <a:xfrm>
            <a:off x="358775" y="1311275"/>
            <a:ext cx="4105275" cy="342265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11" name="Inhaltsplatzhalter 10"/>
          <p:cNvSpPr>
            <a:spLocks noGrp="1"/>
          </p:cNvSpPr>
          <p:nvPr>
            <p:ph sz="quarter" idx="16"/>
          </p:nvPr>
        </p:nvSpPr>
        <p:spPr>
          <a:xfrm>
            <a:off x="4679950" y="1311275"/>
            <a:ext cx="4092575" cy="342265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371057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ischspaltig_Gesundhei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cap="none" baseline="0"/>
            </a:lvl1pPr>
          </a:lstStyle>
          <a:p>
            <a:r>
              <a:rPr lang="de-DE" dirty="0" smtClean="0"/>
              <a:t>Folientitel, insgesamt zweizeilig</a:t>
            </a:r>
            <a:endParaRPr lang="de-DE" dirty="0"/>
          </a:p>
        </p:txBody>
      </p:sp>
      <p:sp>
        <p:nvSpPr>
          <p:cNvPr id="10" name="Textplatzhalter 9"/>
          <p:cNvSpPr>
            <a:spLocks noGrp="1"/>
          </p:cNvSpPr>
          <p:nvPr>
            <p:ph type="body" sz="quarter" idx="14" hasCustomPrompt="1"/>
          </p:nvPr>
        </p:nvSpPr>
        <p:spPr>
          <a:xfrm>
            <a:off x="358775" y="691200"/>
            <a:ext cx="8424000" cy="266400"/>
          </a:xfrm>
        </p:spPr>
        <p:txBody>
          <a:bodyPr/>
          <a:lstStyle>
            <a:lvl1pPr marL="0" indent="0">
              <a:buNone/>
              <a:defRPr sz="2000">
                <a:solidFill>
                  <a:schemeClr val="accent2"/>
                </a:solidFill>
              </a:defRPr>
            </a:lvl1pPr>
          </a:lstStyle>
          <a:p>
            <a:pPr lvl="0"/>
            <a:r>
              <a:rPr lang="de-DE" dirty="0" smtClean="0"/>
              <a:t>Entweder zweizeiliger Titel oder Titel mit Subheader</a:t>
            </a:r>
            <a:endParaRPr lang="de-DE" dirty="0"/>
          </a:p>
        </p:txBody>
      </p:sp>
      <p:sp>
        <p:nvSpPr>
          <p:cNvPr id="11" name="Inhaltsplatzhalter 10"/>
          <p:cNvSpPr>
            <a:spLocks noGrp="1"/>
          </p:cNvSpPr>
          <p:nvPr>
            <p:ph sz="quarter" idx="16"/>
          </p:nvPr>
        </p:nvSpPr>
        <p:spPr>
          <a:xfrm>
            <a:off x="360001" y="1311275"/>
            <a:ext cx="6264638" cy="126047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Bildplatzhalter 5"/>
          <p:cNvSpPr>
            <a:spLocks noGrp="1"/>
          </p:cNvSpPr>
          <p:nvPr>
            <p:ph type="pic" sz="quarter" idx="17"/>
          </p:nvPr>
        </p:nvSpPr>
        <p:spPr>
          <a:xfrm>
            <a:off x="358775" y="2879999"/>
            <a:ext cx="4105275" cy="1853925"/>
          </a:xfrm>
        </p:spPr>
        <p:txBody>
          <a:bodyPr/>
          <a:lstStyle/>
          <a:p>
            <a:endParaRPr lang="de-DE"/>
          </a:p>
        </p:txBody>
      </p:sp>
      <p:sp>
        <p:nvSpPr>
          <p:cNvPr id="9" name="Bildplatzhalter 8"/>
          <p:cNvSpPr>
            <a:spLocks noGrp="1"/>
          </p:cNvSpPr>
          <p:nvPr>
            <p:ph type="pic" sz="quarter" idx="18"/>
          </p:nvPr>
        </p:nvSpPr>
        <p:spPr>
          <a:xfrm>
            <a:off x="4679950" y="2879725"/>
            <a:ext cx="4105275" cy="1854200"/>
          </a:xfrm>
        </p:spPr>
        <p:txBody>
          <a:bodyPr/>
          <a:lstStyle/>
          <a:p>
            <a:endParaRPr lang="de-DE"/>
          </a:p>
        </p:txBody>
      </p:sp>
      <p:sp>
        <p:nvSpPr>
          <p:cNvPr id="13" name="Textplatzhalter 12"/>
          <p:cNvSpPr>
            <a:spLocks noGrp="1"/>
          </p:cNvSpPr>
          <p:nvPr>
            <p:ph type="body" sz="quarter" idx="19" hasCustomPrompt="1"/>
          </p:nvPr>
        </p:nvSpPr>
        <p:spPr>
          <a:xfrm>
            <a:off x="358775" y="2761200"/>
            <a:ext cx="4105275" cy="107950"/>
          </a:xfrm>
        </p:spPr>
        <p:txBody>
          <a:bodyPr/>
          <a:lstStyle>
            <a:lvl1pPr marL="0" indent="0">
              <a:lnSpc>
                <a:spcPts val="800"/>
              </a:lnSpc>
              <a:spcBef>
                <a:spcPts val="0"/>
              </a:spcBef>
              <a:buNone/>
              <a:defRPr sz="800"/>
            </a:lvl1pPr>
          </a:lstStyle>
          <a:p>
            <a:pPr lvl="0"/>
            <a:r>
              <a:rPr lang="de-DE" dirty="0" smtClean="0"/>
              <a:t>Bildunterschrift</a:t>
            </a:r>
            <a:endParaRPr lang="de-DE" dirty="0"/>
          </a:p>
        </p:txBody>
      </p:sp>
      <p:sp>
        <p:nvSpPr>
          <p:cNvPr id="15" name="Textplatzhalter 14"/>
          <p:cNvSpPr>
            <a:spLocks noGrp="1"/>
          </p:cNvSpPr>
          <p:nvPr>
            <p:ph type="body" sz="quarter" idx="20" hasCustomPrompt="1"/>
          </p:nvPr>
        </p:nvSpPr>
        <p:spPr>
          <a:xfrm>
            <a:off x="4679949" y="2761200"/>
            <a:ext cx="4105275" cy="107950"/>
          </a:xfrm>
        </p:spPr>
        <p:txBody>
          <a:bodyPr/>
          <a:lstStyle>
            <a:lvl1pPr marL="0" indent="0">
              <a:lnSpc>
                <a:spcPts val="800"/>
              </a:lnSpc>
              <a:spcBef>
                <a:spcPts val="0"/>
              </a:spcBef>
              <a:buNone/>
              <a:defRPr sz="800"/>
            </a:lvl1pPr>
          </a:lstStyle>
          <a:p>
            <a:pPr lvl="0"/>
            <a:r>
              <a:rPr lang="de-DE" dirty="0" smtClean="0"/>
              <a:t>Bildunterschrift</a:t>
            </a:r>
            <a:endParaRPr lang="de-DE" dirty="0"/>
          </a:p>
        </p:txBody>
      </p:sp>
    </p:spTree>
    <p:extLst>
      <p:ext uri="{BB962C8B-B14F-4D97-AF65-F5344CB8AC3E}">
        <p14:creationId xmlns:p14="http://schemas.microsoft.com/office/powerpoint/2010/main" val="2966824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inspaltig_Materi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dirty="0" smtClean="0"/>
              <a:t>Folientitel, insgesamt zweizeilig</a:t>
            </a:r>
            <a:endParaRPr lang="de-DE" dirty="0"/>
          </a:p>
        </p:txBody>
      </p:sp>
      <p:sp>
        <p:nvSpPr>
          <p:cNvPr id="10" name="Textplatzhalter 9"/>
          <p:cNvSpPr>
            <a:spLocks noGrp="1"/>
          </p:cNvSpPr>
          <p:nvPr>
            <p:ph type="body" sz="quarter" idx="14" hasCustomPrompt="1"/>
          </p:nvPr>
        </p:nvSpPr>
        <p:spPr>
          <a:xfrm>
            <a:off x="358775" y="691200"/>
            <a:ext cx="8424000" cy="266400"/>
          </a:xfrm>
        </p:spPr>
        <p:txBody>
          <a:bodyPr/>
          <a:lstStyle>
            <a:lvl1pPr marL="0" indent="0">
              <a:buNone/>
              <a:defRPr sz="2000">
                <a:solidFill>
                  <a:schemeClr val="accent2"/>
                </a:solidFill>
              </a:defRPr>
            </a:lvl1pPr>
          </a:lstStyle>
          <a:p>
            <a:pPr lvl="0"/>
            <a:r>
              <a:rPr lang="de-DE" dirty="0" smtClean="0"/>
              <a:t>Entweder zweizeiliger Titel oder Titel mit Subheader</a:t>
            </a:r>
            <a:endParaRPr lang="de-DE" dirty="0"/>
          </a:p>
        </p:txBody>
      </p:sp>
      <p:sp>
        <p:nvSpPr>
          <p:cNvPr id="7" name="Inhaltsplatzhalter 6"/>
          <p:cNvSpPr>
            <a:spLocks noGrp="1"/>
          </p:cNvSpPr>
          <p:nvPr>
            <p:ph sz="quarter" idx="15"/>
          </p:nvPr>
        </p:nvSpPr>
        <p:spPr>
          <a:xfrm>
            <a:off x="358775" y="1311275"/>
            <a:ext cx="8425225" cy="342265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Datumsplatzhalter 1"/>
          <p:cNvSpPr>
            <a:spLocks noGrp="1"/>
          </p:cNvSpPr>
          <p:nvPr>
            <p:ph type="dt" sz="half" idx="2"/>
          </p:nvPr>
        </p:nvSpPr>
        <p:spPr>
          <a:xfrm>
            <a:off x="215516" y="5028060"/>
            <a:ext cx="1404156" cy="116439"/>
          </a:xfrm>
          <a:prstGeom prst="rect">
            <a:avLst/>
          </a:prstGeom>
        </p:spPr>
        <p:txBody>
          <a:bodyPr vert="horz" lIns="91440" tIns="45720" rIns="91440" bIns="45720" rtlCol="0" anchor="ctr"/>
          <a:lstStyle>
            <a:lvl1pPr algn="l">
              <a:defRPr sz="800">
                <a:solidFill>
                  <a:schemeClr val="bg1"/>
                </a:solidFill>
              </a:defRPr>
            </a:lvl1pPr>
          </a:lstStyle>
          <a:p>
            <a:r>
              <a:rPr lang="de-DE" smtClean="0"/>
              <a:t>28.02.2024  THRILL WP5.4</a:t>
            </a:r>
            <a:endParaRPr lang="de-DE" dirty="0"/>
          </a:p>
        </p:txBody>
      </p:sp>
      <p:sp>
        <p:nvSpPr>
          <p:cNvPr id="8" name="Fußzeilenplatzhalter 6"/>
          <p:cNvSpPr>
            <a:spLocks noGrp="1"/>
          </p:cNvSpPr>
          <p:nvPr>
            <p:ph type="ftr" sz="quarter" idx="3"/>
          </p:nvPr>
        </p:nvSpPr>
        <p:spPr>
          <a:xfrm>
            <a:off x="539552" y="5021621"/>
            <a:ext cx="4639394" cy="127840"/>
          </a:xfrm>
          <a:prstGeom prst="rect">
            <a:avLst/>
          </a:prstGeom>
        </p:spPr>
        <p:txBody>
          <a:bodyPr vert="horz" lIns="91440" tIns="45720" rIns="91440" bIns="45720" rtlCol="0" anchor="ctr"/>
          <a:lstStyle>
            <a:lvl1pPr algn="ctr">
              <a:defRPr sz="800">
                <a:solidFill>
                  <a:schemeClr val="bg1"/>
                </a:solidFill>
              </a:defRPr>
            </a:lvl1pPr>
          </a:lstStyle>
          <a:p>
            <a:r>
              <a:rPr lang="de-DE" smtClean="0"/>
              <a:t>Dr. Hans-Peter Schlenvoigt   hp.schlenvoigt@hzdr.de</a:t>
            </a:r>
            <a:endParaRPr lang="de-DE" dirty="0"/>
          </a:p>
        </p:txBody>
      </p:sp>
      <p:sp>
        <p:nvSpPr>
          <p:cNvPr id="9" name="Foliennummernplatzhalter 7"/>
          <p:cNvSpPr>
            <a:spLocks noGrp="1"/>
          </p:cNvSpPr>
          <p:nvPr>
            <p:ph type="sldNum" sz="quarter" idx="4"/>
          </p:nvPr>
        </p:nvSpPr>
        <p:spPr>
          <a:xfrm>
            <a:off x="8496435" y="4863423"/>
            <a:ext cx="444217" cy="274637"/>
          </a:xfrm>
          <a:prstGeom prst="rect">
            <a:avLst/>
          </a:prstGeom>
        </p:spPr>
        <p:txBody>
          <a:bodyPr vert="horz" lIns="91440" tIns="45720" rIns="91440" bIns="45720" rtlCol="0" anchor="ctr"/>
          <a:lstStyle>
            <a:lvl1pPr algn="r">
              <a:defRPr sz="1000">
                <a:solidFill>
                  <a:schemeClr val="bg1"/>
                </a:solidFill>
              </a:defRPr>
            </a:lvl1pPr>
          </a:lstStyle>
          <a:p>
            <a:fld id="{A4550FA8-285A-4026-B8D6-ADF797C12FF2}" type="slidenum">
              <a:rPr lang="de-DE" smtClean="0"/>
              <a:pPr/>
              <a:t>‹Nr.›</a:t>
            </a:fld>
            <a:endParaRPr lang="de-DE" dirty="0"/>
          </a:p>
        </p:txBody>
      </p:sp>
    </p:spTree>
    <p:extLst>
      <p:ext uri="{BB962C8B-B14F-4D97-AF65-F5344CB8AC3E}">
        <p14:creationId xmlns:p14="http://schemas.microsoft.com/office/powerpoint/2010/main" val="819967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Zweispaltig_Materi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dirty="0" smtClean="0"/>
              <a:t>Folientitel, insgesamt zweizeilig</a:t>
            </a:r>
            <a:endParaRPr lang="de-DE" dirty="0"/>
          </a:p>
        </p:txBody>
      </p:sp>
      <p:sp>
        <p:nvSpPr>
          <p:cNvPr id="10" name="Textplatzhalter 9"/>
          <p:cNvSpPr>
            <a:spLocks noGrp="1"/>
          </p:cNvSpPr>
          <p:nvPr>
            <p:ph type="body" sz="quarter" idx="14" hasCustomPrompt="1"/>
          </p:nvPr>
        </p:nvSpPr>
        <p:spPr>
          <a:xfrm>
            <a:off x="358775" y="691200"/>
            <a:ext cx="8424000" cy="266400"/>
          </a:xfrm>
        </p:spPr>
        <p:txBody>
          <a:bodyPr/>
          <a:lstStyle>
            <a:lvl1pPr marL="0" indent="0">
              <a:buNone/>
              <a:defRPr sz="2000">
                <a:solidFill>
                  <a:schemeClr val="accent2"/>
                </a:solidFill>
              </a:defRPr>
            </a:lvl1pPr>
          </a:lstStyle>
          <a:p>
            <a:pPr lvl="0"/>
            <a:r>
              <a:rPr lang="de-DE" dirty="0" smtClean="0"/>
              <a:t>Entweder zweizeiliger Titel oder Titel mit Subheader</a:t>
            </a:r>
            <a:endParaRPr lang="de-DE" dirty="0"/>
          </a:p>
        </p:txBody>
      </p:sp>
      <p:sp>
        <p:nvSpPr>
          <p:cNvPr id="7" name="Inhaltsplatzhalter 6"/>
          <p:cNvSpPr>
            <a:spLocks noGrp="1"/>
          </p:cNvSpPr>
          <p:nvPr>
            <p:ph sz="quarter" idx="15"/>
          </p:nvPr>
        </p:nvSpPr>
        <p:spPr>
          <a:xfrm>
            <a:off x="358775" y="1311275"/>
            <a:ext cx="4105275" cy="342265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11" name="Inhaltsplatzhalter 10"/>
          <p:cNvSpPr>
            <a:spLocks noGrp="1"/>
          </p:cNvSpPr>
          <p:nvPr>
            <p:ph sz="quarter" idx="16"/>
          </p:nvPr>
        </p:nvSpPr>
        <p:spPr>
          <a:xfrm>
            <a:off x="4679950" y="1311275"/>
            <a:ext cx="4092575" cy="342265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Datumsplatzhalter 1"/>
          <p:cNvSpPr>
            <a:spLocks noGrp="1"/>
          </p:cNvSpPr>
          <p:nvPr>
            <p:ph type="dt" sz="half" idx="2"/>
          </p:nvPr>
        </p:nvSpPr>
        <p:spPr>
          <a:xfrm>
            <a:off x="215516" y="5022842"/>
            <a:ext cx="1692188" cy="121879"/>
          </a:xfrm>
          <a:prstGeom prst="rect">
            <a:avLst/>
          </a:prstGeom>
        </p:spPr>
        <p:txBody>
          <a:bodyPr vert="horz" lIns="91440" tIns="45720" rIns="91440" bIns="45720" rtlCol="0" anchor="ctr"/>
          <a:lstStyle>
            <a:lvl1pPr algn="l">
              <a:defRPr sz="800">
                <a:solidFill>
                  <a:schemeClr val="bg1"/>
                </a:solidFill>
              </a:defRPr>
            </a:lvl1pPr>
          </a:lstStyle>
          <a:p>
            <a:r>
              <a:rPr lang="de-DE" dirty="0" smtClean="0"/>
              <a:t>28.02.2024  THRILL WP5.4</a:t>
            </a:r>
            <a:endParaRPr lang="de-DE" dirty="0"/>
          </a:p>
        </p:txBody>
      </p:sp>
      <p:sp>
        <p:nvSpPr>
          <p:cNvPr id="8" name="Fußzeilenplatzhalter 6"/>
          <p:cNvSpPr>
            <a:spLocks noGrp="1"/>
          </p:cNvSpPr>
          <p:nvPr>
            <p:ph type="ftr" sz="quarter" idx="3"/>
          </p:nvPr>
        </p:nvSpPr>
        <p:spPr>
          <a:xfrm>
            <a:off x="1907704" y="5022841"/>
            <a:ext cx="3276364" cy="126619"/>
          </a:xfrm>
          <a:prstGeom prst="rect">
            <a:avLst/>
          </a:prstGeom>
        </p:spPr>
        <p:txBody>
          <a:bodyPr vert="horz" lIns="91440" tIns="45720" rIns="91440" bIns="45720" rtlCol="0" anchor="ctr"/>
          <a:lstStyle>
            <a:lvl1pPr algn="ctr">
              <a:defRPr sz="800">
                <a:solidFill>
                  <a:schemeClr val="bg1"/>
                </a:solidFill>
              </a:defRPr>
            </a:lvl1pPr>
          </a:lstStyle>
          <a:p>
            <a:r>
              <a:rPr lang="de-DE" dirty="0" smtClean="0"/>
              <a:t>Dr. Hans-Peter </a:t>
            </a:r>
            <a:r>
              <a:rPr lang="de-DE" dirty="0" err="1" smtClean="0"/>
              <a:t>Schlenvoigt</a:t>
            </a:r>
            <a:r>
              <a:rPr lang="de-DE" dirty="0" smtClean="0"/>
              <a:t>   hp.schlenvoigt@hzdr.de</a:t>
            </a:r>
            <a:endParaRPr lang="de-DE" dirty="0"/>
          </a:p>
        </p:txBody>
      </p:sp>
      <p:sp>
        <p:nvSpPr>
          <p:cNvPr id="9" name="Foliennummernplatzhalter 7"/>
          <p:cNvSpPr>
            <a:spLocks noGrp="1"/>
          </p:cNvSpPr>
          <p:nvPr>
            <p:ph type="sldNum" sz="quarter" idx="4"/>
          </p:nvPr>
        </p:nvSpPr>
        <p:spPr>
          <a:xfrm>
            <a:off x="8496435" y="4863423"/>
            <a:ext cx="444217" cy="274637"/>
          </a:xfrm>
          <a:prstGeom prst="rect">
            <a:avLst/>
          </a:prstGeom>
        </p:spPr>
        <p:txBody>
          <a:bodyPr vert="horz" lIns="91440" tIns="45720" rIns="91440" bIns="45720" rtlCol="0" anchor="ctr"/>
          <a:lstStyle>
            <a:lvl1pPr algn="r">
              <a:defRPr sz="1000">
                <a:solidFill>
                  <a:schemeClr val="bg1"/>
                </a:solidFill>
              </a:defRPr>
            </a:lvl1pPr>
          </a:lstStyle>
          <a:p>
            <a:fld id="{A4550FA8-285A-4026-B8D6-ADF797C12FF2}" type="slidenum">
              <a:rPr lang="de-DE" smtClean="0"/>
              <a:pPr/>
              <a:t>‹Nr.›</a:t>
            </a:fld>
            <a:endParaRPr lang="de-DE" dirty="0"/>
          </a:p>
        </p:txBody>
      </p:sp>
    </p:spTree>
    <p:extLst>
      <p:ext uri="{BB962C8B-B14F-4D97-AF65-F5344CB8AC3E}">
        <p14:creationId xmlns:p14="http://schemas.microsoft.com/office/powerpoint/2010/main" val="1164444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ischspaltig_Materi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dirty="0" smtClean="0"/>
              <a:t>Folientitel, insgesamt zweizeilig</a:t>
            </a:r>
            <a:endParaRPr lang="de-DE" dirty="0"/>
          </a:p>
        </p:txBody>
      </p:sp>
      <p:sp>
        <p:nvSpPr>
          <p:cNvPr id="10" name="Textplatzhalter 9"/>
          <p:cNvSpPr>
            <a:spLocks noGrp="1"/>
          </p:cNvSpPr>
          <p:nvPr>
            <p:ph type="body" sz="quarter" idx="14" hasCustomPrompt="1"/>
          </p:nvPr>
        </p:nvSpPr>
        <p:spPr>
          <a:xfrm>
            <a:off x="358775" y="691200"/>
            <a:ext cx="8424000" cy="266400"/>
          </a:xfrm>
        </p:spPr>
        <p:txBody>
          <a:bodyPr/>
          <a:lstStyle>
            <a:lvl1pPr marL="0" indent="0">
              <a:buNone/>
              <a:defRPr sz="2000">
                <a:solidFill>
                  <a:schemeClr val="accent2"/>
                </a:solidFill>
              </a:defRPr>
            </a:lvl1pPr>
          </a:lstStyle>
          <a:p>
            <a:pPr lvl="0"/>
            <a:r>
              <a:rPr lang="de-DE" dirty="0" smtClean="0"/>
              <a:t>Entweder zweizeiliger Titel oder Titel mit Subheader</a:t>
            </a:r>
            <a:endParaRPr lang="de-DE" dirty="0"/>
          </a:p>
        </p:txBody>
      </p:sp>
      <p:sp>
        <p:nvSpPr>
          <p:cNvPr id="11" name="Inhaltsplatzhalter 10"/>
          <p:cNvSpPr>
            <a:spLocks noGrp="1"/>
          </p:cNvSpPr>
          <p:nvPr>
            <p:ph sz="quarter" idx="16"/>
          </p:nvPr>
        </p:nvSpPr>
        <p:spPr>
          <a:xfrm>
            <a:off x="360001" y="1311275"/>
            <a:ext cx="6264638" cy="126047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Bildplatzhalter 5"/>
          <p:cNvSpPr>
            <a:spLocks noGrp="1"/>
          </p:cNvSpPr>
          <p:nvPr>
            <p:ph type="pic" sz="quarter" idx="17"/>
          </p:nvPr>
        </p:nvSpPr>
        <p:spPr>
          <a:xfrm>
            <a:off x="358775" y="2879999"/>
            <a:ext cx="4105275" cy="1853925"/>
          </a:xfrm>
        </p:spPr>
        <p:txBody>
          <a:bodyPr/>
          <a:lstStyle/>
          <a:p>
            <a:endParaRPr lang="de-DE"/>
          </a:p>
        </p:txBody>
      </p:sp>
      <p:sp>
        <p:nvSpPr>
          <p:cNvPr id="9" name="Bildplatzhalter 8"/>
          <p:cNvSpPr>
            <a:spLocks noGrp="1"/>
          </p:cNvSpPr>
          <p:nvPr>
            <p:ph type="pic" sz="quarter" idx="18"/>
          </p:nvPr>
        </p:nvSpPr>
        <p:spPr>
          <a:xfrm>
            <a:off x="4679950" y="2879725"/>
            <a:ext cx="4105275" cy="1854200"/>
          </a:xfrm>
        </p:spPr>
        <p:txBody>
          <a:bodyPr/>
          <a:lstStyle/>
          <a:p>
            <a:endParaRPr lang="de-DE"/>
          </a:p>
        </p:txBody>
      </p:sp>
      <p:sp>
        <p:nvSpPr>
          <p:cNvPr id="13" name="Textplatzhalter 12"/>
          <p:cNvSpPr>
            <a:spLocks noGrp="1"/>
          </p:cNvSpPr>
          <p:nvPr>
            <p:ph type="body" sz="quarter" idx="19" hasCustomPrompt="1"/>
          </p:nvPr>
        </p:nvSpPr>
        <p:spPr>
          <a:xfrm>
            <a:off x="358775" y="2761200"/>
            <a:ext cx="4105275" cy="107950"/>
          </a:xfrm>
        </p:spPr>
        <p:txBody>
          <a:bodyPr/>
          <a:lstStyle>
            <a:lvl1pPr marL="0" indent="0">
              <a:lnSpc>
                <a:spcPts val="800"/>
              </a:lnSpc>
              <a:spcBef>
                <a:spcPts val="0"/>
              </a:spcBef>
              <a:buNone/>
              <a:defRPr sz="800"/>
            </a:lvl1pPr>
          </a:lstStyle>
          <a:p>
            <a:pPr lvl="0"/>
            <a:r>
              <a:rPr lang="de-DE" dirty="0" smtClean="0"/>
              <a:t>Bildunterschrift</a:t>
            </a:r>
            <a:endParaRPr lang="de-DE" dirty="0"/>
          </a:p>
        </p:txBody>
      </p:sp>
      <p:sp>
        <p:nvSpPr>
          <p:cNvPr id="15" name="Textplatzhalter 14"/>
          <p:cNvSpPr>
            <a:spLocks noGrp="1"/>
          </p:cNvSpPr>
          <p:nvPr>
            <p:ph type="body" sz="quarter" idx="20" hasCustomPrompt="1"/>
          </p:nvPr>
        </p:nvSpPr>
        <p:spPr>
          <a:xfrm>
            <a:off x="4679949" y="2761200"/>
            <a:ext cx="4105275" cy="107950"/>
          </a:xfrm>
        </p:spPr>
        <p:txBody>
          <a:bodyPr/>
          <a:lstStyle>
            <a:lvl1pPr marL="0" indent="0">
              <a:lnSpc>
                <a:spcPts val="800"/>
              </a:lnSpc>
              <a:spcBef>
                <a:spcPts val="0"/>
              </a:spcBef>
              <a:buNone/>
              <a:defRPr sz="800"/>
            </a:lvl1pPr>
          </a:lstStyle>
          <a:p>
            <a:pPr lvl="0"/>
            <a:r>
              <a:rPr lang="de-DE" dirty="0" smtClean="0"/>
              <a:t>Bildunterschrift</a:t>
            </a:r>
            <a:endParaRPr lang="de-DE" dirty="0"/>
          </a:p>
        </p:txBody>
      </p:sp>
      <p:sp>
        <p:nvSpPr>
          <p:cNvPr id="12" name="Datumsplatzhalter 1"/>
          <p:cNvSpPr>
            <a:spLocks noGrp="1"/>
          </p:cNvSpPr>
          <p:nvPr>
            <p:ph type="dt" sz="half" idx="2"/>
          </p:nvPr>
        </p:nvSpPr>
        <p:spPr>
          <a:xfrm>
            <a:off x="360000" y="5021621"/>
            <a:ext cx="863628" cy="127840"/>
          </a:xfrm>
          <a:prstGeom prst="rect">
            <a:avLst/>
          </a:prstGeom>
        </p:spPr>
        <p:txBody>
          <a:bodyPr vert="horz" lIns="91440" tIns="45720" rIns="91440" bIns="45720" rtlCol="0" anchor="ctr"/>
          <a:lstStyle>
            <a:lvl1pPr algn="l">
              <a:defRPr sz="800">
                <a:solidFill>
                  <a:schemeClr val="bg1"/>
                </a:solidFill>
              </a:defRPr>
            </a:lvl1pPr>
          </a:lstStyle>
          <a:p>
            <a:r>
              <a:rPr lang="de-DE" smtClean="0"/>
              <a:t>28.02.2024  THRILL WP5.4</a:t>
            </a:r>
            <a:endParaRPr lang="de-DE" dirty="0"/>
          </a:p>
        </p:txBody>
      </p:sp>
      <p:sp>
        <p:nvSpPr>
          <p:cNvPr id="14" name="Fußzeilenplatzhalter 6"/>
          <p:cNvSpPr>
            <a:spLocks noGrp="1"/>
          </p:cNvSpPr>
          <p:nvPr>
            <p:ph type="ftr" sz="quarter" idx="3"/>
          </p:nvPr>
        </p:nvSpPr>
        <p:spPr>
          <a:xfrm>
            <a:off x="539552" y="5021621"/>
            <a:ext cx="4639394" cy="127840"/>
          </a:xfrm>
          <a:prstGeom prst="rect">
            <a:avLst/>
          </a:prstGeom>
        </p:spPr>
        <p:txBody>
          <a:bodyPr vert="horz" lIns="91440" tIns="45720" rIns="91440" bIns="45720" rtlCol="0" anchor="ctr"/>
          <a:lstStyle>
            <a:lvl1pPr algn="ctr">
              <a:defRPr sz="800">
                <a:solidFill>
                  <a:schemeClr val="bg1"/>
                </a:solidFill>
              </a:defRPr>
            </a:lvl1pPr>
          </a:lstStyle>
          <a:p>
            <a:r>
              <a:rPr lang="de-DE" smtClean="0"/>
              <a:t>Dr. Hans-Peter Schlenvoigt   hp.schlenvoigt@hzdr.de</a:t>
            </a:r>
            <a:endParaRPr lang="de-DE" dirty="0"/>
          </a:p>
        </p:txBody>
      </p:sp>
      <p:sp>
        <p:nvSpPr>
          <p:cNvPr id="16" name="Foliennummernplatzhalter 7"/>
          <p:cNvSpPr>
            <a:spLocks noGrp="1"/>
          </p:cNvSpPr>
          <p:nvPr>
            <p:ph type="sldNum" sz="quarter" idx="4"/>
          </p:nvPr>
        </p:nvSpPr>
        <p:spPr>
          <a:xfrm>
            <a:off x="8496435" y="4863423"/>
            <a:ext cx="444217" cy="274637"/>
          </a:xfrm>
          <a:prstGeom prst="rect">
            <a:avLst/>
          </a:prstGeom>
        </p:spPr>
        <p:txBody>
          <a:bodyPr vert="horz" lIns="91440" tIns="45720" rIns="91440" bIns="45720" rtlCol="0" anchor="ctr"/>
          <a:lstStyle>
            <a:lvl1pPr algn="r">
              <a:defRPr sz="1000">
                <a:solidFill>
                  <a:schemeClr val="bg1"/>
                </a:solidFill>
              </a:defRPr>
            </a:lvl1pPr>
          </a:lstStyle>
          <a:p>
            <a:fld id="{A4550FA8-285A-4026-B8D6-ADF797C12FF2}" type="slidenum">
              <a:rPr lang="de-DE" smtClean="0"/>
              <a:pPr/>
              <a:t>‹Nr.›</a:t>
            </a:fld>
            <a:endParaRPr lang="de-DE" dirty="0"/>
          </a:p>
        </p:txBody>
      </p:sp>
    </p:spTree>
    <p:extLst>
      <p:ext uri="{BB962C8B-B14F-4D97-AF65-F5344CB8AC3E}">
        <p14:creationId xmlns:p14="http://schemas.microsoft.com/office/powerpoint/2010/main" val="4957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Zweispaltig_Verkehr und Weltraum">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dirty="0" smtClean="0"/>
              <a:t>Folientitel, insgesamt zweizeilig</a:t>
            </a:r>
            <a:endParaRPr lang="de-DE" dirty="0"/>
          </a:p>
        </p:txBody>
      </p:sp>
      <p:sp>
        <p:nvSpPr>
          <p:cNvPr id="10" name="Textplatzhalter 9"/>
          <p:cNvSpPr>
            <a:spLocks noGrp="1"/>
          </p:cNvSpPr>
          <p:nvPr>
            <p:ph type="body" sz="quarter" idx="14" hasCustomPrompt="1"/>
          </p:nvPr>
        </p:nvSpPr>
        <p:spPr>
          <a:xfrm>
            <a:off x="358775" y="691200"/>
            <a:ext cx="8424000" cy="266400"/>
          </a:xfrm>
        </p:spPr>
        <p:txBody>
          <a:bodyPr/>
          <a:lstStyle>
            <a:lvl1pPr marL="0" indent="0">
              <a:buNone/>
              <a:defRPr sz="2000">
                <a:solidFill>
                  <a:schemeClr val="accent2"/>
                </a:solidFill>
              </a:defRPr>
            </a:lvl1pPr>
          </a:lstStyle>
          <a:p>
            <a:pPr lvl="0"/>
            <a:r>
              <a:rPr lang="de-DE" dirty="0" smtClean="0"/>
              <a:t>Entweder zweizeiliger Titel oder Titel mit Subheader</a:t>
            </a:r>
            <a:endParaRPr lang="de-DE" dirty="0"/>
          </a:p>
        </p:txBody>
      </p:sp>
      <p:sp>
        <p:nvSpPr>
          <p:cNvPr id="7" name="Inhaltsplatzhalter 6"/>
          <p:cNvSpPr>
            <a:spLocks noGrp="1"/>
          </p:cNvSpPr>
          <p:nvPr>
            <p:ph sz="quarter" idx="15"/>
          </p:nvPr>
        </p:nvSpPr>
        <p:spPr>
          <a:xfrm>
            <a:off x="358775" y="1311275"/>
            <a:ext cx="4105275" cy="342265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11" name="Inhaltsplatzhalter 10"/>
          <p:cNvSpPr>
            <a:spLocks noGrp="1"/>
          </p:cNvSpPr>
          <p:nvPr>
            <p:ph sz="quarter" idx="16"/>
          </p:nvPr>
        </p:nvSpPr>
        <p:spPr>
          <a:xfrm>
            <a:off x="4679950" y="1311275"/>
            <a:ext cx="4092575" cy="342265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655773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ischspaltig_Verkehr und Weltraum">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dirty="0" smtClean="0"/>
              <a:t>Folientitel, insgesamt zweizeilig</a:t>
            </a:r>
            <a:endParaRPr lang="de-DE" dirty="0"/>
          </a:p>
        </p:txBody>
      </p:sp>
      <p:sp>
        <p:nvSpPr>
          <p:cNvPr id="10" name="Textplatzhalter 9"/>
          <p:cNvSpPr>
            <a:spLocks noGrp="1"/>
          </p:cNvSpPr>
          <p:nvPr>
            <p:ph type="body" sz="quarter" idx="14" hasCustomPrompt="1"/>
          </p:nvPr>
        </p:nvSpPr>
        <p:spPr>
          <a:xfrm>
            <a:off x="358775" y="691200"/>
            <a:ext cx="8424000" cy="266400"/>
          </a:xfrm>
        </p:spPr>
        <p:txBody>
          <a:bodyPr/>
          <a:lstStyle>
            <a:lvl1pPr marL="0" indent="0">
              <a:buNone/>
              <a:defRPr sz="2000">
                <a:solidFill>
                  <a:schemeClr val="accent2"/>
                </a:solidFill>
              </a:defRPr>
            </a:lvl1pPr>
          </a:lstStyle>
          <a:p>
            <a:pPr lvl="0"/>
            <a:r>
              <a:rPr lang="de-DE" dirty="0" smtClean="0"/>
              <a:t>Entweder zweizeiliger Titel oder Titel mit Subheader</a:t>
            </a:r>
            <a:endParaRPr lang="de-DE" dirty="0"/>
          </a:p>
        </p:txBody>
      </p:sp>
      <p:sp>
        <p:nvSpPr>
          <p:cNvPr id="11" name="Inhaltsplatzhalter 10"/>
          <p:cNvSpPr>
            <a:spLocks noGrp="1"/>
          </p:cNvSpPr>
          <p:nvPr>
            <p:ph sz="quarter" idx="16"/>
          </p:nvPr>
        </p:nvSpPr>
        <p:spPr>
          <a:xfrm>
            <a:off x="360001" y="1311275"/>
            <a:ext cx="6264638" cy="126047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Bildplatzhalter 5"/>
          <p:cNvSpPr>
            <a:spLocks noGrp="1"/>
          </p:cNvSpPr>
          <p:nvPr>
            <p:ph type="pic" sz="quarter" idx="17"/>
          </p:nvPr>
        </p:nvSpPr>
        <p:spPr>
          <a:xfrm>
            <a:off x="358775" y="2879999"/>
            <a:ext cx="4105275" cy="1853925"/>
          </a:xfrm>
        </p:spPr>
        <p:txBody>
          <a:bodyPr/>
          <a:lstStyle/>
          <a:p>
            <a:endParaRPr lang="de-DE"/>
          </a:p>
        </p:txBody>
      </p:sp>
      <p:sp>
        <p:nvSpPr>
          <p:cNvPr id="9" name="Bildplatzhalter 8"/>
          <p:cNvSpPr>
            <a:spLocks noGrp="1"/>
          </p:cNvSpPr>
          <p:nvPr>
            <p:ph type="pic" sz="quarter" idx="18"/>
          </p:nvPr>
        </p:nvSpPr>
        <p:spPr>
          <a:xfrm>
            <a:off x="4679950" y="2879725"/>
            <a:ext cx="4105275" cy="1854200"/>
          </a:xfrm>
        </p:spPr>
        <p:txBody>
          <a:bodyPr/>
          <a:lstStyle/>
          <a:p>
            <a:endParaRPr lang="de-DE"/>
          </a:p>
        </p:txBody>
      </p:sp>
      <p:sp>
        <p:nvSpPr>
          <p:cNvPr id="13" name="Textplatzhalter 12"/>
          <p:cNvSpPr>
            <a:spLocks noGrp="1"/>
          </p:cNvSpPr>
          <p:nvPr>
            <p:ph type="body" sz="quarter" idx="19" hasCustomPrompt="1"/>
          </p:nvPr>
        </p:nvSpPr>
        <p:spPr>
          <a:xfrm>
            <a:off x="358775" y="2761200"/>
            <a:ext cx="4105275" cy="107950"/>
          </a:xfrm>
        </p:spPr>
        <p:txBody>
          <a:bodyPr/>
          <a:lstStyle>
            <a:lvl1pPr marL="0" indent="0">
              <a:lnSpc>
                <a:spcPts val="800"/>
              </a:lnSpc>
              <a:spcBef>
                <a:spcPts val="0"/>
              </a:spcBef>
              <a:buNone/>
              <a:defRPr sz="800"/>
            </a:lvl1pPr>
          </a:lstStyle>
          <a:p>
            <a:pPr lvl="0"/>
            <a:r>
              <a:rPr lang="de-DE" dirty="0" smtClean="0"/>
              <a:t>Bildunterschrift</a:t>
            </a:r>
            <a:endParaRPr lang="de-DE" dirty="0"/>
          </a:p>
        </p:txBody>
      </p:sp>
      <p:sp>
        <p:nvSpPr>
          <p:cNvPr id="15" name="Textplatzhalter 14"/>
          <p:cNvSpPr>
            <a:spLocks noGrp="1"/>
          </p:cNvSpPr>
          <p:nvPr>
            <p:ph type="body" sz="quarter" idx="20" hasCustomPrompt="1"/>
          </p:nvPr>
        </p:nvSpPr>
        <p:spPr>
          <a:xfrm>
            <a:off x="4679949" y="2761200"/>
            <a:ext cx="4105275" cy="107950"/>
          </a:xfrm>
        </p:spPr>
        <p:txBody>
          <a:bodyPr/>
          <a:lstStyle>
            <a:lvl1pPr marL="0" indent="0">
              <a:lnSpc>
                <a:spcPts val="800"/>
              </a:lnSpc>
              <a:spcBef>
                <a:spcPts val="0"/>
              </a:spcBef>
              <a:buNone/>
              <a:defRPr sz="800"/>
            </a:lvl1pPr>
          </a:lstStyle>
          <a:p>
            <a:pPr lvl="0"/>
            <a:r>
              <a:rPr lang="de-DE" dirty="0" smtClean="0"/>
              <a:t>Bildunterschrift</a:t>
            </a:r>
            <a:endParaRPr lang="de-DE" dirty="0"/>
          </a:p>
        </p:txBody>
      </p:sp>
    </p:spTree>
    <p:extLst>
      <p:ext uri="{BB962C8B-B14F-4D97-AF65-F5344CB8AC3E}">
        <p14:creationId xmlns:p14="http://schemas.microsoft.com/office/powerpoint/2010/main" val="2342752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Zweispaltig_Schlüsseltechnologien">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dirty="0" smtClean="0"/>
              <a:t>Folientitel, insgesamt zweizeilig</a:t>
            </a:r>
            <a:endParaRPr lang="de-DE" dirty="0"/>
          </a:p>
        </p:txBody>
      </p:sp>
      <p:sp>
        <p:nvSpPr>
          <p:cNvPr id="10" name="Textplatzhalter 9"/>
          <p:cNvSpPr>
            <a:spLocks noGrp="1"/>
          </p:cNvSpPr>
          <p:nvPr>
            <p:ph type="body" sz="quarter" idx="14" hasCustomPrompt="1"/>
          </p:nvPr>
        </p:nvSpPr>
        <p:spPr>
          <a:xfrm>
            <a:off x="358775" y="691200"/>
            <a:ext cx="8424000" cy="266400"/>
          </a:xfrm>
        </p:spPr>
        <p:txBody>
          <a:bodyPr/>
          <a:lstStyle>
            <a:lvl1pPr marL="0" indent="0">
              <a:buNone/>
              <a:defRPr sz="2000">
                <a:solidFill>
                  <a:schemeClr val="accent2"/>
                </a:solidFill>
              </a:defRPr>
            </a:lvl1pPr>
          </a:lstStyle>
          <a:p>
            <a:pPr lvl="0"/>
            <a:r>
              <a:rPr lang="de-DE" dirty="0" smtClean="0"/>
              <a:t>Entweder zweizeiliger Titel oder Titel mit Subheader</a:t>
            </a:r>
            <a:endParaRPr lang="de-DE" dirty="0"/>
          </a:p>
        </p:txBody>
      </p:sp>
      <p:sp>
        <p:nvSpPr>
          <p:cNvPr id="7" name="Inhaltsplatzhalter 6"/>
          <p:cNvSpPr>
            <a:spLocks noGrp="1"/>
          </p:cNvSpPr>
          <p:nvPr>
            <p:ph sz="quarter" idx="15"/>
          </p:nvPr>
        </p:nvSpPr>
        <p:spPr>
          <a:xfrm>
            <a:off x="358775" y="1311275"/>
            <a:ext cx="4105275" cy="342265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11" name="Inhaltsplatzhalter 10"/>
          <p:cNvSpPr>
            <a:spLocks noGrp="1"/>
          </p:cNvSpPr>
          <p:nvPr>
            <p:ph sz="quarter" idx="16"/>
          </p:nvPr>
        </p:nvSpPr>
        <p:spPr>
          <a:xfrm>
            <a:off x="4679950" y="1311275"/>
            <a:ext cx="4092575" cy="342265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580271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ischspaltig_Schlüsseltechnologien">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dirty="0" smtClean="0"/>
              <a:t>Folientitel, insgesamt zweizeilig</a:t>
            </a:r>
            <a:endParaRPr lang="de-DE" dirty="0"/>
          </a:p>
        </p:txBody>
      </p:sp>
      <p:sp>
        <p:nvSpPr>
          <p:cNvPr id="10" name="Textplatzhalter 9"/>
          <p:cNvSpPr>
            <a:spLocks noGrp="1"/>
          </p:cNvSpPr>
          <p:nvPr>
            <p:ph type="body" sz="quarter" idx="14" hasCustomPrompt="1"/>
          </p:nvPr>
        </p:nvSpPr>
        <p:spPr>
          <a:xfrm>
            <a:off x="358775" y="691200"/>
            <a:ext cx="8424000" cy="266400"/>
          </a:xfrm>
        </p:spPr>
        <p:txBody>
          <a:bodyPr/>
          <a:lstStyle>
            <a:lvl1pPr marL="0" indent="0">
              <a:buNone/>
              <a:defRPr sz="2000">
                <a:solidFill>
                  <a:schemeClr val="accent2"/>
                </a:solidFill>
              </a:defRPr>
            </a:lvl1pPr>
          </a:lstStyle>
          <a:p>
            <a:pPr lvl="0"/>
            <a:r>
              <a:rPr lang="de-DE" dirty="0" smtClean="0"/>
              <a:t>Entweder zweizeiliger Titel oder Titel mit Subheader</a:t>
            </a:r>
            <a:endParaRPr lang="de-DE" dirty="0"/>
          </a:p>
        </p:txBody>
      </p:sp>
      <p:sp>
        <p:nvSpPr>
          <p:cNvPr id="11" name="Inhaltsplatzhalter 10"/>
          <p:cNvSpPr>
            <a:spLocks noGrp="1"/>
          </p:cNvSpPr>
          <p:nvPr>
            <p:ph sz="quarter" idx="16"/>
          </p:nvPr>
        </p:nvSpPr>
        <p:spPr>
          <a:xfrm>
            <a:off x="360001" y="1311275"/>
            <a:ext cx="6264638" cy="126047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Bildplatzhalter 5"/>
          <p:cNvSpPr>
            <a:spLocks noGrp="1"/>
          </p:cNvSpPr>
          <p:nvPr>
            <p:ph type="pic" sz="quarter" idx="17"/>
          </p:nvPr>
        </p:nvSpPr>
        <p:spPr>
          <a:xfrm>
            <a:off x="358775" y="2879999"/>
            <a:ext cx="4105275" cy="1853925"/>
          </a:xfrm>
        </p:spPr>
        <p:txBody>
          <a:bodyPr/>
          <a:lstStyle/>
          <a:p>
            <a:endParaRPr lang="de-DE"/>
          </a:p>
        </p:txBody>
      </p:sp>
      <p:sp>
        <p:nvSpPr>
          <p:cNvPr id="9" name="Bildplatzhalter 8"/>
          <p:cNvSpPr>
            <a:spLocks noGrp="1"/>
          </p:cNvSpPr>
          <p:nvPr>
            <p:ph type="pic" sz="quarter" idx="18"/>
          </p:nvPr>
        </p:nvSpPr>
        <p:spPr>
          <a:xfrm>
            <a:off x="4679950" y="2879725"/>
            <a:ext cx="4105275" cy="1854200"/>
          </a:xfrm>
        </p:spPr>
        <p:txBody>
          <a:bodyPr/>
          <a:lstStyle/>
          <a:p>
            <a:endParaRPr lang="de-DE"/>
          </a:p>
        </p:txBody>
      </p:sp>
      <p:sp>
        <p:nvSpPr>
          <p:cNvPr id="13" name="Textplatzhalter 12"/>
          <p:cNvSpPr>
            <a:spLocks noGrp="1"/>
          </p:cNvSpPr>
          <p:nvPr>
            <p:ph type="body" sz="quarter" idx="19" hasCustomPrompt="1"/>
          </p:nvPr>
        </p:nvSpPr>
        <p:spPr>
          <a:xfrm>
            <a:off x="358775" y="2761200"/>
            <a:ext cx="4105275" cy="107950"/>
          </a:xfrm>
        </p:spPr>
        <p:txBody>
          <a:bodyPr/>
          <a:lstStyle>
            <a:lvl1pPr marL="0" indent="0">
              <a:lnSpc>
                <a:spcPts val="800"/>
              </a:lnSpc>
              <a:spcBef>
                <a:spcPts val="0"/>
              </a:spcBef>
              <a:buNone/>
              <a:defRPr sz="800"/>
            </a:lvl1pPr>
          </a:lstStyle>
          <a:p>
            <a:pPr lvl="0"/>
            <a:r>
              <a:rPr lang="de-DE" dirty="0" smtClean="0"/>
              <a:t>Bildunterschrift</a:t>
            </a:r>
            <a:endParaRPr lang="de-DE" dirty="0"/>
          </a:p>
        </p:txBody>
      </p:sp>
      <p:sp>
        <p:nvSpPr>
          <p:cNvPr id="15" name="Textplatzhalter 14"/>
          <p:cNvSpPr>
            <a:spLocks noGrp="1"/>
          </p:cNvSpPr>
          <p:nvPr>
            <p:ph type="body" sz="quarter" idx="20" hasCustomPrompt="1"/>
          </p:nvPr>
        </p:nvSpPr>
        <p:spPr>
          <a:xfrm>
            <a:off x="4679949" y="2761200"/>
            <a:ext cx="4105275" cy="107950"/>
          </a:xfrm>
        </p:spPr>
        <p:txBody>
          <a:bodyPr/>
          <a:lstStyle>
            <a:lvl1pPr marL="0" indent="0">
              <a:lnSpc>
                <a:spcPts val="800"/>
              </a:lnSpc>
              <a:spcBef>
                <a:spcPts val="0"/>
              </a:spcBef>
              <a:buNone/>
              <a:defRPr sz="800"/>
            </a:lvl1pPr>
          </a:lstStyle>
          <a:p>
            <a:pPr lvl="0"/>
            <a:r>
              <a:rPr lang="de-DE" dirty="0" smtClean="0"/>
              <a:t>Bildunterschrift</a:t>
            </a:r>
            <a:endParaRPr lang="de-DE" dirty="0"/>
          </a:p>
        </p:txBody>
      </p:sp>
    </p:spTree>
    <p:extLst>
      <p:ext uri="{BB962C8B-B14F-4D97-AF65-F5344CB8AC3E}">
        <p14:creationId xmlns:p14="http://schemas.microsoft.com/office/powerpoint/2010/main" val="697974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Zweispalti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60000" y="219600"/>
            <a:ext cx="8424000" cy="371930"/>
          </a:xfrm>
          <a:prstGeom prst="rect">
            <a:avLst/>
          </a:prstGeom>
        </p:spPr>
        <p:txBody>
          <a:bodyPr/>
          <a:lstStyle/>
          <a:p>
            <a:r>
              <a:rPr lang="de-DE" dirty="0" smtClean="0"/>
              <a:t>Folientitel, insgesamt zweizeilig</a:t>
            </a:r>
            <a:endParaRPr lang="de-DE" dirty="0"/>
          </a:p>
        </p:txBody>
      </p:sp>
      <p:sp>
        <p:nvSpPr>
          <p:cNvPr id="10" name="Textplatzhalter 9"/>
          <p:cNvSpPr>
            <a:spLocks noGrp="1"/>
          </p:cNvSpPr>
          <p:nvPr>
            <p:ph type="body" sz="quarter" idx="14" hasCustomPrompt="1"/>
          </p:nvPr>
        </p:nvSpPr>
        <p:spPr>
          <a:xfrm>
            <a:off x="358775" y="691200"/>
            <a:ext cx="8424000" cy="266400"/>
          </a:xfrm>
          <a:prstGeom prst="rect">
            <a:avLst/>
          </a:prstGeom>
        </p:spPr>
        <p:txBody>
          <a:bodyPr/>
          <a:lstStyle>
            <a:lvl1pPr marL="0" indent="0">
              <a:buNone/>
              <a:defRPr sz="2000">
                <a:solidFill>
                  <a:schemeClr val="accent2"/>
                </a:solidFill>
              </a:defRPr>
            </a:lvl1pPr>
          </a:lstStyle>
          <a:p>
            <a:pPr lvl="0"/>
            <a:r>
              <a:rPr lang="de-DE" dirty="0" smtClean="0"/>
              <a:t>Entweder zweizeiliger Titel oder Titel mit Subheader</a:t>
            </a:r>
            <a:endParaRPr lang="de-DE" dirty="0"/>
          </a:p>
        </p:txBody>
      </p:sp>
      <p:sp>
        <p:nvSpPr>
          <p:cNvPr id="7" name="Inhaltsplatzhalter 6"/>
          <p:cNvSpPr>
            <a:spLocks noGrp="1"/>
          </p:cNvSpPr>
          <p:nvPr>
            <p:ph sz="quarter" idx="15"/>
          </p:nvPr>
        </p:nvSpPr>
        <p:spPr>
          <a:xfrm>
            <a:off x="358775" y="1311275"/>
            <a:ext cx="4105275" cy="3422650"/>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11" name="Inhaltsplatzhalter 10"/>
          <p:cNvSpPr>
            <a:spLocks noGrp="1"/>
          </p:cNvSpPr>
          <p:nvPr>
            <p:ph sz="quarter" idx="16"/>
          </p:nvPr>
        </p:nvSpPr>
        <p:spPr>
          <a:xfrm>
            <a:off x="4679950" y="1311275"/>
            <a:ext cx="4092575" cy="3422650"/>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4613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60000" y="1285200"/>
            <a:ext cx="5868000" cy="699686"/>
          </a:xfrm>
          <a:prstGeom prst="rect">
            <a:avLst/>
          </a:prstGeom>
        </p:spPr>
        <p:txBody>
          <a:bodyPr lIns="0" tIns="0" rIns="0" bIns="0" anchor="t" anchorCtr="0">
            <a:normAutofit/>
          </a:bodyPr>
          <a:lstStyle>
            <a:lvl1pPr algn="l">
              <a:defRPr sz="2200" b="1" cap="none" baseline="0"/>
            </a:lvl1pPr>
          </a:lstStyle>
          <a:p>
            <a:r>
              <a:rPr lang="de-DE" dirty="0" smtClean="0"/>
              <a:t>Präsentationstitel</a:t>
            </a:r>
            <a:br>
              <a:rPr lang="de-DE" dirty="0" smtClean="0"/>
            </a:br>
            <a:r>
              <a:rPr lang="de-DE" dirty="0" smtClean="0"/>
              <a:t>Auch zweizeilig möglich</a:t>
            </a:r>
            <a:endParaRPr lang="de-DE" dirty="0"/>
          </a:p>
        </p:txBody>
      </p:sp>
      <p:sp>
        <p:nvSpPr>
          <p:cNvPr id="3" name="Untertitel 2"/>
          <p:cNvSpPr>
            <a:spLocks noGrp="1"/>
          </p:cNvSpPr>
          <p:nvPr>
            <p:ph type="subTitle" idx="1" hasCustomPrompt="1"/>
          </p:nvPr>
        </p:nvSpPr>
        <p:spPr>
          <a:xfrm>
            <a:off x="360000" y="2113200"/>
            <a:ext cx="5868000" cy="692566"/>
          </a:xfrm>
          <a:prstGeom prst="rect">
            <a:avLst/>
          </a:prstGeom>
        </p:spPr>
        <p:txBody>
          <a:bodyPr lIns="0" tIns="0" rIns="0" bIns="0">
            <a:normAutofit/>
          </a:bodyPr>
          <a:lstStyle>
            <a:lvl1pPr marL="0" indent="0" algn="l">
              <a:lnSpc>
                <a:spcPts val="1800"/>
              </a:lnSpc>
              <a:buNone/>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Eventuelle Subheadline,</a:t>
            </a:r>
          </a:p>
          <a:p>
            <a:r>
              <a:rPr lang="de-DE" dirty="0" smtClean="0"/>
              <a:t>ebenfalls zweizeilig möglich</a:t>
            </a:r>
            <a:endParaRPr lang="de-DE" dirty="0"/>
          </a:p>
        </p:txBody>
      </p:sp>
    </p:spTree>
    <p:extLst>
      <p:ext uri="{BB962C8B-B14F-4D97-AF65-F5344CB8AC3E}">
        <p14:creationId xmlns:p14="http://schemas.microsoft.com/office/powerpoint/2010/main" val="758339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Zweispalti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60000" y="219600"/>
            <a:ext cx="8424000" cy="371930"/>
          </a:xfrm>
          <a:prstGeom prst="rect">
            <a:avLst/>
          </a:prstGeom>
        </p:spPr>
        <p:txBody>
          <a:bodyPr/>
          <a:lstStyle/>
          <a:p>
            <a:r>
              <a:rPr lang="de-DE" dirty="0" smtClean="0"/>
              <a:t>Folientitel, insgesamt zweizeilig</a:t>
            </a:r>
            <a:endParaRPr lang="de-DE" dirty="0"/>
          </a:p>
        </p:txBody>
      </p:sp>
      <p:sp>
        <p:nvSpPr>
          <p:cNvPr id="10" name="Textplatzhalter 9"/>
          <p:cNvSpPr>
            <a:spLocks noGrp="1"/>
          </p:cNvSpPr>
          <p:nvPr>
            <p:ph type="body" sz="quarter" idx="14" hasCustomPrompt="1"/>
          </p:nvPr>
        </p:nvSpPr>
        <p:spPr>
          <a:xfrm>
            <a:off x="358775" y="691200"/>
            <a:ext cx="8424000" cy="266400"/>
          </a:xfrm>
          <a:prstGeom prst="rect">
            <a:avLst/>
          </a:prstGeom>
        </p:spPr>
        <p:txBody>
          <a:bodyPr/>
          <a:lstStyle>
            <a:lvl1pPr marL="0" indent="0">
              <a:buNone/>
              <a:defRPr sz="2000">
                <a:solidFill>
                  <a:schemeClr val="accent2"/>
                </a:solidFill>
              </a:defRPr>
            </a:lvl1pPr>
          </a:lstStyle>
          <a:p>
            <a:pPr lvl="0"/>
            <a:r>
              <a:rPr lang="de-DE" dirty="0" smtClean="0"/>
              <a:t>Entweder zweizeiliger Titel oder Titel mit Subheader</a:t>
            </a:r>
            <a:endParaRPr lang="de-DE" dirty="0"/>
          </a:p>
        </p:txBody>
      </p:sp>
      <p:sp>
        <p:nvSpPr>
          <p:cNvPr id="7" name="Inhaltsplatzhalter 6"/>
          <p:cNvSpPr>
            <a:spLocks noGrp="1"/>
          </p:cNvSpPr>
          <p:nvPr>
            <p:ph sz="quarter" idx="15"/>
          </p:nvPr>
        </p:nvSpPr>
        <p:spPr>
          <a:xfrm>
            <a:off x="358775" y="1311275"/>
            <a:ext cx="4105275" cy="3422650"/>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11" name="Inhaltsplatzhalter 10"/>
          <p:cNvSpPr>
            <a:spLocks noGrp="1"/>
          </p:cNvSpPr>
          <p:nvPr>
            <p:ph sz="quarter" idx="16"/>
          </p:nvPr>
        </p:nvSpPr>
        <p:spPr>
          <a:xfrm>
            <a:off x="4679950" y="1311275"/>
            <a:ext cx="4092575" cy="3422650"/>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686144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Mischspalti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60000" y="219600"/>
            <a:ext cx="8424000" cy="371930"/>
          </a:xfrm>
          <a:prstGeom prst="rect">
            <a:avLst/>
          </a:prstGeom>
        </p:spPr>
        <p:txBody>
          <a:bodyPr/>
          <a:lstStyle/>
          <a:p>
            <a:r>
              <a:rPr lang="de-DE" dirty="0" smtClean="0"/>
              <a:t>Folientitel, insgesamt zweizeilig</a:t>
            </a:r>
            <a:endParaRPr lang="de-DE" dirty="0"/>
          </a:p>
        </p:txBody>
      </p:sp>
      <p:sp>
        <p:nvSpPr>
          <p:cNvPr id="10" name="Textplatzhalter 9"/>
          <p:cNvSpPr>
            <a:spLocks noGrp="1"/>
          </p:cNvSpPr>
          <p:nvPr>
            <p:ph type="body" sz="quarter" idx="14" hasCustomPrompt="1"/>
          </p:nvPr>
        </p:nvSpPr>
        <p:spPr>
          <a:xfrm>
            <a:off x="358775" y="691200"/>
            <a:ext cx="8424000" cy="266400"/>
          </a:xfrm>
          <a:prstGeom prst="rect">
            <a:avLst/>
          </a:prstGeom>
        </p:spPr>
        <p:txBody>
          <a:bodyPr/>
          <a:lstStyle>
            <a:lvl1pPr marL="0" indent="0">
              <a:buNone/>
              <a:defRPr sz="2000">
                <a:solidFill>
                  <a:schemeClr val="accent2"/>
                </a:solidFill>
              </a:defRPr>
            </a:lvl1pPr>
          </a:lstStyle>
          <a:p>
            <a:pPr lvl="0"/>
            <a:r>
              <a:rPr lang="de-DE" dirty="0" smtClean="0"/>
              <a:t>Entweder zweizeiliger Titel oder Titel mit Subheader</a:t>
            </a:r>
            <a:endParaRPr lang="de-DE" dirty="0"/>
          </a:p>
        </p:txBody>
      </p:sp>
      <p:sp>
        <p:nvSpPr>
          <p:cNvPr id="11" name="Inhaltsplatzhalter 10"/>
          <p:cNvSpPr>
            <a:spLocks noGrp="1"/>
          </p:cNvSpPr>
          <p:nvPr>
            <p:ph sz="quarter" idx="16"/>
          </p:nvPr>
        </p:nvSpPr>
        <p:spPr>
          <a:xfrm>
            <a:off x="360001" y="1311275"/>
            <a:ext cx="6264638" cy="1260475"/>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Bildplatzhalter 5"/>
          <p:cNvSpPr>
            <a:spLocks noGrp="1"/>
          </p:cNvSpPr>
          <p:nvPr>
            <p:ph type="pic" sz="quarter" idx="17"/>
          </p:nvPr>
        </p:nvSpPr>
        <p:spPr>
          <a:xfrm>
            <a:off x="358775" y="2879999"/>
            <a:ext cx="4105275" cy="1853925"/>
          </a:xfrm>
          <a:prstGeom prst="rect">
            <a:avLst/>
          </a:prstGeom>
        </p:spPr>
        <p:txBody>
          <a:bodyPr/>
          <a:lstStyle/>
          <a:p>
            <a:endParaRPr lang="de-DE"/>
          </a:p>
        </p:txBody>
      </p:sp>
      <p:sp>
        <p:nvSpPr>
          <p:cNvPr id="9" name="Bildplatzhalter 8"/>
          <p:cNvSpPr>
            <a:spLocks noGrp="1"/>
          </p:cNvSpPr>
          <p:nvPr>
            <p:ph type="pic" sz="quarter" idx="18"/>
          </p:nvPr>
        </p:nvSpPr>
        <p:spPr>
          <a:xfrm>
            <a:off x="4679950" y="2879725"/>
            <a:ext cx="4105275" cy="1854200"/>
          </a:xfrm>
          <a:prstGeom prst="rect">
            <a:avLst/>
          </a:prstGeom>
        </p:spPr>
        <p:txBody>
          <a:bodyPr/>
          <a:lstStyle/>
          <a:p>
            <a:endParaRPr lang="de-DE"/>
          </a:p>
        </p:txBody>
      </p:sp>
      <p:sp>
        <p:nvSpPr>
          <p:cNvPr id="13" name="Textplatzhalter 12"/>
          <p:cNvSpPr>
            <a:spLocks noGrp="1"/>
          </p:cNvSpPr>
          <p:nvPr>
            <p:ph type="body" sz="quarter" idx="19" hasCustomPrompt="1"/>
          </p:nvPr>
        </p:nvSpPr>
        <p:spPr>
          <a:xfrm>
            <a:off x="358775" y="2761200"/>
            <a:ext cx="4105275" cy="107950"/>
          </a:xfrm>
          <a:prstGeom prst="rect">
            <a:avLst/>
          </a:prstGeom>
        </p:spPr>
        <p:txBody>
          <a:bodyPr/>
          <a:lstStyle>
            <a:lvl1pPr marL="0" indent="0">
              <a:lnSpc>
                <a:spcPts val="800"/>
              </a:lnSpc>
              <a:spcBef>
                <a:spcPts val="0"/>
              </a:spcBef>
              <a:buNone/>
              <a:defRPr sz="800"/>
            </a:lvl1pPr>
          </a:lstStyle>
          <a:p>
            <a:pPr lvl="0"/>
            <a:r>
              <a:rPr lang="de-DE" dirty="0" smtClean="0"/>
              <a:t>Bildunterschrift</a:t>
            </a:r>
            <a:endParaRPr lang="de-DE" dirty="0"/>
          </a:p>
        </p:txBody>
      </p:sp>
      <p:sp>
        <p:nvSpPr>
          <p:cNvPr id="15" name="Textplatzhalter 14"/>
          <p:cNvSpPr>
            <a:spLocks noGrp="1"/>
          </p:cNvSpPr>
          <p:nvPr>
            <p:ph type="body" sz="quarter" idx="20" hasCustomPrompt="1"/>
          </p:nvPr>
        </p:nvSpPr>
        <p:spPr>
          <a:xfrm>
            <a:off x="4679949" y="2761200"/>
            <a:ext cx="4105275" cy="107950"/>
          </a:xfrm>
          <a:prstGeom prst="rect">
            <a:avLst/>
          </a:prstGeom>
        </p:spPr>
        <p:txBody>
          <a:bodyPr/>
          <a:lstStyle>
            <a:lvl1pPr marL="0" indent="0">
              <a:lnSpc>
                <a:spcPts val="800"/>
              </a:lnSpc>
              <a:spcBef>
                <a:spcPts val="0"/>
              </a:spcBef>
              <a:buNone/>
              <a:defRPr sz="800"/>
            </a:lvl1pPr>
          </a:lstStyle>
          <a:p>
            <a:pPr lvl="0"/>
            <a:r>
              <a:rPr lang="de-DE" dirty="0" smtClean="0"/>
              <a:t>Bildunterschrift</a:t>
            </a:r>
            <a:endParaRPr lang="de-DE" dirty="0"/>
          </a:p>
        </p:txBody>
      </p:sp>
    </p:spTree>
    <p:extLst>
      <p:ext uri="{BB962C8B-B14F-4D97-AF65-F5344CB8AC3E}">
        <p14:creationId xmlns:p14="http://schemas.microsoft.com/office/powerpoint/2010/main" val="2241085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el_Energi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59999" y="219600"/>
            <a:ext cx="8425225" cy="339542"/>
          </a:xfrm>
          <a:prstGeom prst="rect">
            <a:avLst/>
          </a:prstGeom>
        </p:spPr>
        <p:txBody>
          <a:bodyPr lIns="0" tIns="0" rIns="0" bIns="0" anchor="t" anchorCtr="0">
            <a:noAutofit/>
          </a:bodyPr>
          <a:lstStyle>
            <a:lvl1pPr algn="l">
              <a:defRPr sz="2200" b="1" cap="none" baseline="0">
                <a:solidFill>
                  <a:schemeClr val="accent1"/>
                </a:solidFill>
              </a:defRPr>
            </a:lvl1pPr>
          </a:lstStyle>
          <a:p>
            <a:r>
              <a:rPr lang="de-DE" dirty="0" smtClean="0"/>
              <a:t>Zwischentitel grafisch, Insgesamt Zweizeilig</a:t>
            </a:r>
            <a:endParaRPr lang="de-DE" dirty="0"/>
          </a:p>
        </p:txBody>
      </p:sp>
    </p:spTree>
    <p:extLst>
      <p:ext uri="{BB962C8B-B14F-4D97-AF65-F5344CB8AC3E}">
        <p14:creationId xmlns:p14="http://schemas.microsoft.com/office/powerpoint/2010/main" val="1469127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Zweispaltig_Energi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60000" y="219600"/>
            <a:ext cx="8424000" cy="371930"/>
          </a:xfrm>
          <a:prstGeom prst="rect">
            <a:avLst/>
          </a:prstGeom>
        </p:spPr>
        <p:txBody>
          <a:bodyPr/>
          <a:lstStyle/>
          <a:p>
            <a:r>
              <a:rPr lang="de-DE" dirty="0" smtClean="0"/>
              <a:t>Folientitel, insgesamt zweizeilig</a:t>
            </a:r>
            <a:endParaRPr lang="de-DE" dirty="0"/>
          </a:p>
        </p:txBody>
      </p:sp>
      <p:sp>
        <p:nvSpPr>
          <p:cNvPr id="10" name="Textplatzhalter 9"/>
          <p:cNvSpPr>
            <a:spLocks noGrp="1"/>
          </p:cNvSpPr>
          <p:nvPr>
            <p:ph type="body" sz="quarter" idx="14" hasCustomPrompt="1"/>
          </p:nvPr>
        </p:nvSpPr>
        <p:spPr>
          <a:xfrm>
            <a:off x="358775" y="691200"/>
            <a:ext cx="8424000" cy="266400"/>
          </a:xfrm>
          <a:prstGeom prst="rect">
            <a:avLst/>
          </a:prstGeom>
        </p:spPr>
        <p:txBody>
          <a:bodyPr/>
          <a:lstStyle>
            <a:lvl1pPr marL="0" indent="0">
              <a:buNone/>
              <a:defRPr sz="2000">
                <a:solidFill>
                  <a:schemeClr val="accent2"/>
                </a:solidFill>
              </a:defRPr>
            </a:lvl1pPr>
          </a:lstStyle>
          <a:p>
            <a:pPr lvl="0"/>
            <a:r>
              <a:rPr lang="de-DE" dirty="0" smtClean="0"/>
              <a:t>Entweder zweizeiliger Titel oder Titel mit Subheader</a:t>
            </a:r>
            <a:endParaRPr lang="de-DE" dirty="0"/>
          </a:p>
        </p:txBody>
      </p:sp>
      <p:sp>
        <p:nvSpPr>
          <p:cNvPr id="7" name="Inhaltsplatzhalter 6"/>
          <p:cNvSpPr>
            <a:spLocks noGrp="1"/>
          </p:cNvSpPr>
          <p:nvPr>
            <p:ph sz="quarter" idx="15"/>
          </p:nvPr>
        </p:nvSpPr>
        <p:spPr>
          <a:xfrm>
            <a:off x="358775" y="1311275"/>
            <a:ext cx="4105275" cy="3422650"/>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11" name="Inhaltsplatzhalter 10"/>
          <p:cNvSpPr>
            <a:spLocks noGrp="1"/>
          </p:cNvSpPr>
          <p:nvPr>
            <p:ph sz="quarter" idx="16"/>
          </p:nvPr>
        </p:nvSpPr>
        <p:spPr>
          <a:xfrm>
            <a:off x="4679950" y="1311275"/>
            <a:ext cx="4092575" cy="3422650"/>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002671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Mischspaltig_Energi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60000" y="219600"/>
            <a:ext cx="8424000" cy="371930"/>
          </a:xfrm>
          <a:prstGeom prst="rect">
            <a:avLst/>
          </a:prstGeom>
        </p:spPr>
        <p:txBody>
          <a:bodyPr/>
          <a:lstStyle/>
          <a:p>
            <a:r>
              <a:rPr lang="de-DE" dirty="0" smtClean="0"/>
              <a:t>Folientitel, insgesamt zweizeilig</a:t>
            </a:r>
            <a:endParaRPr lang="de-DE" dirty="0"/>
          </a:p>
        </p:txBody>
      </p:sp>
      <p:sp>
        <p:nvSpPr>
          <p:cNvPr id="10" name="Textplatzhalter 9"/>
          <p:cNvSpPr>
            <a:spLocks noGrp="1"/>
          </p:cNvSpPr>
          <p:nvPr>
            <p:ph type="body" sz="quarter" idx="14" hasCustomPrompt="1"/>
          </p:nvPr>
        </p:nvSpPr>
        <p:spPr>
          <a:xfrm>
            <a:off x="358775" y="691200"/>
            <a:ext cx="8424000" cy="266400"/>
          </a:xfrm>
          <a:prstGeom prst="rect">
            <a:avLst/>
          </a:prstGeom>
        </p:spPr>
        <p:txBody>
          <a:bodyPr/>
          <a:lstStyle>
            <a:lvl1pPr marL="0" indent="0">
              <a:buNone/>
              <a:defRPr sz="2000">
                <a:solidFill>
                  <a:schemeClr val="accent2"/>
                </a:solidFill>
              </a:defRPr>
            </a:lvl1pPr>
          </a:lstStyle>
          <a:p>
            <a:pPr lvl="0"/>
            <a:r>
              <a:rPr lang="de-DE" dirty="0" smtClean="0"/>
              <a:t>Entweder zweizeiliger Titel oder Titel mit Subheader</a:t>
            </a:r>
            <a:endParaRPr lang="de-DE" dirty="0"/>
          </a:p>
        </p:txBody>
      </p:sp>
      <p:sp>
        <p:nvSpPr>
          <p:cNvPr id="11" name="Inhaltsplatzhalter 10"/>
          <p:cNvSpPr>
            <a:spLocks noGrp="1"/>
          </p:cNvSpPr>
          <p:nvPr>
            <p:ph sz="quarter" idx="16"/>
          </p:nvPr>
        </p:nvSpPr>
        <p:spPr>
          <a:xfrm>
            <a:off x="360001" y="1311275"/>
            <a:ext cx="6264638" cy="1260475"/>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Bildplatzhalter 5"/>
          <p:cNvSpPr>
            <a:spLocks noGrp="1"/>
          </p:cNvSpPr>
          <p:nvPr>
            <p:ph type="pic" sz="quarter" idx="17"/>
          </p:nvPr>
        </p:nvSpPr>
        <p:spPr>
          <a:xfrm>
            <a:off x="358775" y="2879999"/>
            <a:ext cx="4105275" cy="1853925"/>
          </a:xfrm>
          <a:prstGeom prst="rect">
            <a:avLst/>
          </a:prstGeom>
        </p:spPr>
        <p:txBody>
          <a:bodyPr/>
          <a:lstStyle/>
          <a:p>
            <a:endParaRPr lang="de-DE"/>
          </a:p>
        </p:txBody>
      </p:sp>
      <p:sp>
        <p:nvSpPr>
          <p:cNvPr id="9" name="Bildplatzhalter 8"/>
          <p:cNvSpPr>
            <a:spLocks noGrp="1"/>
          </p:cNvSpPr>
          <p:nvPr>
            <p:ph type="pic" sz="quarter" idx="18"/>
          </p:nvPr>
        </p:nvSpPr>
        <p:spPr>
          <a:xfrm>
            <a:off x="4679950" y="2879725"/>
            <a:ext cx="4105275" cy="1854200"/>
          </a:xfrm>
          <a:prstGeom prst="rect">
            <a:avLst/>
          </a:prstGeom>
        </p:spPr>
        <p:txBody>
          <a:bodyPr/>
          <a:lstStyle/>
          <a:p>
            <a:endParaRPr lang="de-DE"/>
          </a:p>
        </p:txBody>
      </p:sp>
      <p:sp>
        <p:nvSpPr>
          <p:cNvPr id="13" name="Textplatzhalter 12"/>
          <p:cNvSpPr>
            <a:spLocks noGrp="1"/>
          </p:cNvSpPr>
          <p:nvPr>
            <p:ph type="body" sz="quarter" idx="19" hasCustomPrompt="1"/>
          </p:nvPr>
        </p:nvSpPr>
        <p:spPr>
          <a:xfrm>
            <a:off x="358775" y="2761200"/>
            <a:ext cx="4105275" cy="107950"/>
          </a:xfrm>
          <a:prstGeom prst="rect">
            <a:avLst/>
          </a:prstGeom>
        </p:spPr>
        <p:txBody>
          <a:bodyPr/>
          <a:lstStyle>
            <a:lvl1pPr marL="0" indent="0">
              <a:lnSpc>
                <a:spcPts val="800"/>
              </a:lnSpc>
              <a:spcBef>
                <a:spcPts val="0"/>
              </a:spcBef>
              <a:buNone/>
              <a:defRPr sz="800"/>
            </a:lvl1pPr>
          </a:lstStyle>
          <a:p>
            <a:pPr lvl="0"/>
            <a:r>
              <a:rPr lang="de-DE" dirty="0" smtClean="0"/>
              <a:t>Bildunterschrift</a:t>
            </a:r>
            <a:endParaRPr lang="de-DE" dirty="0"/>
          </a:p>
        </p:txBody>
      </p:sp>
      <p:sp>
        <p:nvSpPr>
          <p:cNvPr id="15" name="Textplatzhalter 14"/>
          <p:cNvSpPr>
            <a:spLocks noGrp="1"/>
          </p:cNvSpPr>
          <p:nvPr>
            <p:ph type="body" sz="quarter" idx="20" hasCustomPrompt="1"/>
          </p:nvPr>
        </p:nvSpPr>
        <p:spPr>
          <a:xfrm>
            <a:off x="4679949" y="2761200"/>
            <a:ext cx="4105275" cy="107950"/>
          </a:xfrm>
          <a:prstGeom prst="rect">
            <a:avLst/>
          </a:prstGeom>
        </p:spPr>
        <p:txBody>
          <a:bodyPr/>
          <a:lstStyle>
            <a:lvl1pPr marL="0" indent="0">
              <a:lnSpc>
                <a:spcPts val="800"/>
              </a:lnSpc>
              <a:spcBef>
                <a:spcPts val="0"/>
              </a:spcBef>
              <a:buNone/>
              <a:defRPr sz="800"/>
            </a:lvl1pPr>
          </a:lstStyle>
          <a:p>
            <a:pPr lvl="0"/>
            <a:r>
              <a:rPr lang="de-DE" dirty="0" smtClean="0"/>
              <a:t>Bildunterschrift</a:t>
            </a:r>
            <a:endParaRPr lang="de-DE" dirty="0"/>
          </a:p>
        </p:txBody>
      </p:sp>
    </p:spTree>
    <p:extLst>
      <p:ext uri="{BB962C8B-B14F-4D97-AF65-F5344CB8AC3E}">
        <p14:creationId xmlns:p14="http://schemas.microsoft.com/office/powerpoint/2010/main" val="2179332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el_Erde und Umwelt">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59999" y="219600"/>
            <a:ext cx="8425225" cy="339542"/>
          </a:xfrm>
          <a:prstGeom prst="rect">
            <a:avLst/>
          </a:prstGeom>
        </p:spPr>
        <p:txBody>
          <a:bodyPr lIns="0" tIns="0" rIns="0" bIns="0" anchor="t" anchorCtr="0">
            <a:noAutofit/>
          </a:bodyPr>
          <a:lstStyle>
            <a:lvl1pPr algn="l">
              <a:defRPr sz="2200" b="1" cap="none" baseline="0">
                <a:solidFill>
                  <a:schemeClr val="accent1"/>
                </a:solidFill>
              </a:defRPr>
            </a:lvl1pPr>
          </a:lstStyle>
          <a:p>
            <a:r>
              <a:rPr lang="de-DE" dirty="0" smtClean="0"/>
              <a:t>Zwischentitel grafisch, Insgesamt Zweizeilig</a:t>
            </a:r>
            <a:endParaRPr lang="de-DE" dirty="0"/>
          </a:p>
        </p:txBody>
      </p:sp>
    </p:spTree>
    <p:extLst>
      <p:ext uri="{BB962C8B-B14F-4D97-AF65-F5344CB8AC3E}">
        <p14:creationId xmlns:p14="http://schemas.microsoft.com/office/powerpoint/2010/main" val="300994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Zweispaltig_Erde und Umwel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60000" y="219600"/>
            <a:ext cx="8424000" cy="371930"/>
          </a:xfrm>
          <a:prstGeom prst="rect">
            <a:avLst/>
          </a:prstGeom>
        </p:spPr>
        <p:txBody>
          <a:bodyPr/>
          <a:lstStyle/>
          <a:p>
            <a:r>
              <a:rPr lang="de-DE" dirty="0" smtClean="0"/>
              <a:t>Folientitel, insgesamt zweizeilig</a:t>
            </a:r>
            <a:endParaRPr lang="de-DE" dirty="0"/>
          </a:p>
        </p:txBody>
      </p:sp>
      <p:sp>
        <p:nvSpPr>
          <p:cNvPr id="10" name="Textplatzhalter 9"/>
          <p:cNvSpPr>
            <a:spLocks noGrp="1"/>
          </p:cNvSpPr>
          <p:nvPr>
            <p:ph type="body" sz="quarter" idx="14" hasCustomPrompt="1"/>
          </p:nvPr>
        </p:nvSpPr>
        <p:spPr>
          <a:xfrm>
            <a:off x="358775" y="691200"/>
            <a:ext cx="8424000" cy="266400"/>
          </a:xfrm>
          <a:prstGeom prst="rect">
            <a:avLst/>
          </a:prstGeom>
        </p:spPr>
        <p:txBody>
          <a:bodyPr/>
          <a:lstStyle>
            <a:lvl1pPr marL="0" indent="0">
              <a:buNone/>
              <a:defRPr sz="2000">
                <a:solidFill>
                  <a:schemeClr val="accent2"/>
                </a:solidFill>
              </a:defRPr>
            </a:lvl1pPr>
          </a:lstStyle>
          <a:p>
            <a:pPr lvl="0"/>
            <a:r>
              <a:rPr lang="de-DE" dirty="0" smtClean="0"/>
              <a:t>Entweder zweizeiliger Titel oder Titel mit Subheader</a:t>
            </a:r>
            <a:endParaRPr lang="de-DE" dirty="0"/>
          </a:p>
        </p:txBody>
      </p:sp>
      <p:sp>
        <p:nvSpPr>
          <p:cNvPr id="7" name="Inhaltsplatzhalter 6"/>
          <p:cNvSpPr>
            <a:spLocks noGrp="1"/>
          </p:cNvSpPr>
          <p:nvPr>
            <p:ph sz="quarter" idx="15"/>
          </p:nvPr>
        </p:nvSpPr>
        <p:spPr>
          <a:xfrm>
            <a:off x="358775" y="1311275"/>
            <a:ext cx="4105275" cy="3422650"/>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11" name="Inhaltsplatzhalter 10"/>
          <p:cNvSpPr>
            <a:spLocks noGrp="1"/>
          </p:cNvSpPr>
          <p:nvPr>
            <p:ph sz="quarter" idx="16"/>
          </p:nvPr>
        </p:nvSpPr>
        <p:spPr>
          <a:xfrm>
            <a:off x="4679950" y="1311275"/>
            <a:ext cx="4092575" cy="3422650"/>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431850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el_Gesundheit">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59999" y="219600"/>
            <a:ext cx="8425225" cy="339542"/>
          </a:xfrm>
          <a:prstGeom prst="rect">
            <a:avLst/>
          </a:prstGeom>
        </p:spPr>
        <p:txBody>
          <a:bodyPr lIns="0" tIns="0" rIns="0" bIns="0" anchor="t" anchorCtr="0">
            <a:noAutofit/>
          </a:bodyPr>
          <a:lstStyle>
            <a:lvl1pPr algn="l">
              <a:defRPr sz="2200" b="1" cap="none" baseline="0">
                <a:solidFill>
                  <a:schemeClr val="accent1"/>
                </a:solidFill>
              </a:defRPr>
            </a:lvl1pPr>
          </a:lstStyle>
          <a:p>
            <a:r>
              <a:rPr lang="de-DE" dirty="0" smtClean="0"/>
              <a:t>Zwischentitel grafisch, Insgesamt Zweizeilig</a:t>
            </a:r>
            <a:endParaRPr lang="de-DE" dirty="0"/>
          </a:p>
        </p:txBody>
      </p:sp>
    </p:spTree>
    <p:extLst>
      <p:ext uri="{BB962C8B-B14F-4D97-AF65-F5344CB8AC3E}">
        <p14:creationId xmlns:p14="http://schemas.microsoft.com/office/powerpoint/2010/main" val="2725742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Zweispaltig_Gesundhei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60000" y="219600"/>
            <a:ext cx="8424000" cy="371930"/>
          </a:xfrm>
          <a:prstGeom prst="rect">
            <a:avLst/>
          </a:prstGeom>
        </p:spPr>
        <p:txBody>
          <a:bodyPr/>
          <a:lstStyle/>
          <a:p>
            <a:r>
              <a:rPr lang="de-DE" dirty="0" smtClean="0"/>
              <a:t>Folientitel, insgesamt zweizeilig</a:t>
            </a:r>
            <a:endParaRPr lang="de-DE" dirty="0"/>
          </a:p>
        </p:txBody>
      </p:sp>
      <p:sp>
        <p:nvSpPr>
          <p:cNvPr id="10" name="Textplatzhalter 9"/>
          <p:cNvSpPr>
            <a:spLocks noGrp="1"/>
          </p:cNvSpPr>
          <p:nvPr>
            <p:ph type="body" sz="quarter" idx="14" hasCustomPrompt="1"/>
          </p:nvPr>
        </p:nvSpPr>
        <p:spPr>
          <a:xfrm>
            <a:off x="358775" y="691200"/>
            <a:ext cx="8424000" cy="266400"/>
          </a:xfrm>
          <a:prstGeom prst="rect">
            <a:avLst/>
          </a:prstGeom>
        </p:spPr>
        <p:txBody>
          <a:bodyPr/>
          <a:lstStyle>
            <a:lvl1pPr marL="0" indent="0">
              <a:buNone/>
              <a:defRPr sz="2000">
                <a:solidFill>
                  <a:schemeClr val="accent2"/>
                </a:solidFill>
              </a:defRPr>
            </a:lvl1pPr>
          </a:lstStyle>
          <a:p>
            <a:pPr lvl="0"/>
            <a:r>
              <a:rPr lang="de-DE" dirty="0" smtClean="0"/>
              <a:t>Entweder zweizeiliger Titel oder Titel mit Subheader</a:t>
            </a:r>
            <a:endParaRPr lang="de-DE" dirty="0"/>
          </a:p>
        </p:txBody>
      </p:sp>
      <p:sp>
        <p:nvSpPr>
          <p:cNvPr id="7" name="Inhaltsplatzhalter 6"/>
          <p:cNvSpPr>
            <a:spLocks noGrp="1"/>
          </p:cNvSpPr>
          <p:nvPr>
            <p:ph sz="quarter" idx="15"/>
          </p:nvPr>
        </p:nvSpPr>
        <p:spPr>
          <a:xfrm>
            <a:off x="358775" y="1311275"/>
            <a:ext cx="4105275" cy="3422650"/>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11" name="Inhaltsplatzhalter 10"/>
          <p:cNvSpPr>
            <a:spLocks noGrp="1"/>
          </p:cNvSpPr>
          <p:nvPr>
            <p:ph sz="quarter" idx="16"/>
          </p:nvPr>
        </p:nvSpPr>
        <p:spPr>
          <a:xfrm>
            <a:off x="4679950" y="1311275"/>
            <a:ext cx="4092575" cy="3422650"/>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758754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Zwischenfolie_Variant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59999" y="219600"/>
            <a:ext cx="8425225" cy="339542"/>
          </a:xfrm>
          <a:prstGeom prst="rect">
            <a:avLst/>
          </a:prstGeom>
        </p:spPr>
        <p:txBody>
          <a:bodyPr lIns="0" tIns="0" rIns="0" bIns="0" anchor="t" anchorCtr="0">
            <a:normAutofit/>
          </a:bodyPr>
          <a:lstStyle>
            <a:lvl1pPr algn="l">
              <a:defRPr sz="2200" b="1" cap="none" baseline="0">
                <a:solidFill>
                  <a:schemeClr val="accent1"/>
                </a:solidFill>
              </a:defRPr>
            </a:lvl1pPr>
          </a:lstStyle>
          <a:p>
            <a:r>
              <a:rPr lang="de-DE" dirty="0" smtClean="0"/>
              <a:t>Zwischentitel grafisch, Insgesamt Zweizeilig</a:t>
            </a:r>
            <a:endParaRPr lang="de-DE" dirty="0"/>
          </a:p>
        </p:txBody>
      </p:sp>
      <p:sp>
        <p:nvSpPr>
          <p:cNvPr id="3" name="Untertitel 2"/>
          <p:cNvSpPr>
            <a:spLocks noGrp="1"/>
          </p:cNvSpPr>
          <p:nvPr>
            <p:ph type="subTitle" idx="1" hasCustomPrompt="1"/>
          </p:nvPr>
        </p:nvSpPr>
        <p:spPr>
          <a:xfrm>
            <a:off x="360000" y="691200"/>
            <a:ext cx="8424000" cy="267574"/>
          </a:xfrm>
          <a:prstGeom prst="rect">
            <a:avLst/>
          </a:prstGeom>
        </p:spPr>
        <p:txBody>
          <a:bodyPr lIns="0" tIns="0" rIns="0" bIns="0">
            <a:normAutofit/>
          </a:bodyPr>
          <a:lstStyle>
            <a:lvl1pPr marL="0" indent="0" algn="l">
              <a:lnSpc>
                <a:spcPts val="1800"/>
              </a:lnSpc>
              <a:buNone/>
              <a:defRPr sz="2000" baseline="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Entweder zweizeiliger Titel oder Titel und Subheadline</a:t>
            </a:r>
            <a:endParaRPr lang="de-DE" dirty="0"/>
          </a:p>
        </p:txBody>
      </p:sp>
    </p:spTree>
    <p:extLst>
      <p:ext uri="{BB962C8B-B14F-4D97-AF65-F5344CB8AC3E}">
        <p14:creationId xmlns:p14="http://schemas.microsoft.com/office/powerpoint/2010/main" val="98165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tel_Verkehr und Weltraum">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59999" y="219600"/>
            <a:ext cx="8425225" cy="339542"/>
          </a:xfrm>
          <a:prstGeom prst="rect">
            <a:avLst/>
          </a:prstGeom>
        </p:spPr>
        <p:txBody>
          <a:bodyPr lIns="0" tIns="0" rIns="0" bIns="0" anchor="t" anchorCtr="0">
            <a:noAutofit/>
          </a:bodyPr>
          <a:lstStyle>
            <a:lvl1pPr algn="l">
              <a:defRPr sz="2200" b="1" cap="none" baseline="0">
                <a:solidFill>
                  <a:schemeClr val="accent1"/>
                </a:solidFill>
              </a:defRPr>
            </a:lvl1pPr>
          </a:lstStyle>
          <a:p>
            <a:r>
              <a:rPr lang="de-DE" dirty="0" smtClean="0"/>
              <a:t>Zwischentitel grafisch, Insgesamt Zweizeilig</a:t>
            </a:r>
            <a:endParaRPr lang="de-DE" dirty="0"/>
          </a:p>
        </p:txBody>
      </p:sp>
    </p:spTree>
    <p:extLst>
      <p:ext uri="{BB962C8B-B14F-4D97-AF65-F5344CB8AC3E}">
        <p14:creationId xmlns:p14="http://schemas.microsoft.com/office/powerpoint/2010/main" val="117854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Zweispaltig_Verkehr und Weltraum">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60000" y="219600"/>
            <a:ext cx="8424000" cy="371930"/>
          </a:xfrm>
          <a:prstGeom prst="rect">
            <a:avLst/>
          </a:prstGeom>
        </p:spPr>
        <p:txBody>
          <a:bodyPr/>
          <a:lstStyle/>
          <a:p>
            <a:r>
              <a:rPr lang="de-DE" dirty="0" smtClean="0"/>
              <a:t>Folientitel, insgesamt zweizeilig</a:t>
            </a:r>
            <a:endParaRPr lang="de-DE" dirty="0"/>
          </a:p>
        </p:txBody>
      </p:sp>
      <p:sp>
        <p:nvSpPr>
          <p:cNvPr id="10" name="Textplatzhalter 9"/>
          <p:cNvSpPr>
            <a:spLocks noGrp="1"/>
          </p:cNvSpPr>
          <p:nvPr>
            <p:ph type="body" sz="quarter" idx="14" hasCustomPrompt="1"/>
          </p:nvPr>
        </p:nvSpPr>
        <p:spPr>
          <a:xfrm>
            <a:off x="358775" y="691200"/>
            <a:ext cx="8424000" cy="266400"/>
          </a:xfrm>
          <a:prstGeom prst="rect">
            <a:avLst/>
          </a:prstGeom>
        </p:spPr>
        <p:txBody>
          <a:bodyPr/>
          <a:lstStyle>
            <a:lvl1pPr marL="0" indent="0">
              <a:buNone/>
              <a:defRPr sz="2000">
                <a:solidFill>
                  <a:schemeClr val="accent2"/>
                </a:solidFill>
              </a:defRPr>
            </a:lvl1pPr>
          </a:lstStyle>
          <a:p>
            <a:pPr lvl="0"/>
            <a:r>
              <a:rPr lang="de-DE" dirty="0" smtClean="0"/>
              <a:t>Entweder zweizeiliger Titel oder Titel mit Subheader</a:t>
            </a:r>
            <a:endParaRPr lang="de-DE" dirty="0"/>
          </a:p>
        </p:txBody>
      </p:sp>
      <p:sp>
        <p:nvSpPr>
          <p:cNvPr id="7" name="Inhaltsplatzhalter 6"/>
          <p:cNvSpPr>
            <a:spLocks noGrp="1"/>
          </p:cNvSpPr>
          <p:nvPr>
            <p:ph sz="quarter" idx="15"/>
          </p:nvPr>
        </p:nvSpPr>
        <p:spPr>
          <a:xfrm>
            <a:off x="358775" y="1311275"/>
            <a:ext cx="4105275" cy="3422650"/>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11" name="Inhaltsplatzhalter 10"/>
          <p:cNvSpPr>
            <a:spLocks noGrp="1"/>
          </p:cNvSpPr>
          <p:nvPr>
            <p:ph sz="quarter" idx="16"/>
          </p:nvPr>
        </p:nvSpPr>
        <p:spPr>
          <a:xfrm>
            <a:off x="4679950" y="1311275"/>
            <a:ext cx="4092575" cy="3422650"/>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93607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itel_Materi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59999" y="219600"/>
            <a:ext cx="8425225" cy="339542"/>
          </a:xfrm>
          <a:prstGeom prst="rect">
            <a:avLst/>
          </a:prstGeom>
        </p:spPr>
        <p:txBody>
          <a:bodyPr lIns="0" tIns="0" rIns="0" bIns="0" anchor="t" anchorCtr="0">
            <a:noAutofit/>
          </a:bodyPr>
          <a:lstStyle>
            <a:lvl1pPr algn="l">
              <a:defRPr sz="2200" b="1" cap="none" baseline="0">
                <a:solidFill>
                  <a:schemeClr val="accent1"/>
                </a:solidFill>
              </a:defRPr>
            </a:lvl1pPr>
          </a:lstStyle>
          <a:p>
            <a:r>
              <a:rPr lang="de-DE" dirty="0" smtClean="0"/>
              <a:t>Zwischentitel grafisch, Insgesamt Zweizeilig</a:t>
            </a:r>
            <a:endParaRPr lang="de-DE" dirty="0"/>
          </a:p>
        </p:txBody>
      </p:sp>
    </p:spTree>
    <p:extLst>
      <p:ext uri="{BB962C8B-B14F-4D97-AF65-F5344CB8AC3E}">
        <p14:creationId xmlns:p14="http://schemas.microsoft.com/office/powerpoint/2010/main" val="2872476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Zweispaltig_Materi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60000" y="219600"/>
            <a:ext cx="8424000" cy="371930"/>
          </a:xfrm>
          <a:prstGeom prst="rect">
            <a:avLst/>
          </a:prstGeom>
        </p:spPr>
        <p:txBody>
          <a:bodyPr/>
          <a:lstStyle/>
          <a:p>
            <a:r>
              <a:rPr lang="de-DE" dirty="0" smtClean="0"/>
              <a:t>Folientitel, insgesamt zweizeilig</a:t>
            </a:r>
            <a:endParaRPr lang="de-DE" dirty="0"/>
          </a:p>
        </p:txBody>
      </p:sp>
      <p:sp>
        <p:nvSpPr>
          <p:cNvPr id="10" name="Textplatzhalter 9"/>
          <p:cNvSpPr>
            <a:spLocks noGrp="1"/>
          </p:cNvSpPr>
          <p:nvPr>
            <p:ph type="body" sz="quarter" idx="14" hasCustomPrompt="1"/>
          </p:nvPr>
        </p:nvSpPr>
        <p:spPr>
          <a:xfrm>
            <a:off x="358775" y="691200"/>
            <a:ext cx="8424000" cy="266400"/>
          </a:xfrm>
          <a:prstGeom prst="rect">
            <a:avLst/>
          </a:prstGeom>
        </p:spPr>
        <p:txBody>
          <a:bodyPr/>
          <a:lstStyle>
            <a:lvl1pPr marL="0" indent="0">
              <a:buNone/>
              <a:defRPr sz="2000">
                <a:solidFill>
                  <a:schemeClr val="accent2"/>
                </a:solidFill>
              </a:defRPr>
            </a:lvl1pPr>
          </a:lstStyle>
          <a:p>
            <a:pPr lvl="0"/>
            <a:r>
              <a:rPr lang="de-DE" dirty="0" smtClean="0"/>
              <a:t>Entweder zweizeiliger Titel oder Titel mit Subheader</a:t>
            </a:r>
            <a:endParaRPr lang="de-DE" dirty="0"/>
          </a:p>
        </p:txBody>
      </p:sp>
      <p:sp>
        <p:nvSpPr>
          <p:cNvPr id="7" name="Inhaltsplatzhalter 6"/>
          <p:cNvSpPr>
            <a:spLocks noGrp="1"/>
          </p:cNvSpPr>
          <p:nvPr>
            <p:ph sz="quarter" idx="15"/>
          </p:nvPr>
        </p:nvSpPr>
        <p:spPr>
          <a:xfrm>
            <a:off x="358775" y="1311275"/>
            <a:ext cx="4105275" cy="3422650"/>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11" name="Inhaltsplatzhalter 10"/>
          <p:cNvSpPr>
            <a:spLocks noGrp="1"/>
          </p:cNvSpPr>
          <p:nvPr>
            <p:ph sz="quarter" idx="16"/>
          </p:nvPr>
        </p:nvSpPr>
        <p:spPr>
          <a:xfrm>
            <a:off x="4679950" y="1311275"/>
            <a:ext cx="4092575" cy="3422650"/>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019034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itel_Schlüsseltechnologien">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59999" y="219600"/>
            <a:ext cx="8425225" cy="339542"/>
          </a:xfrm>
          <a:prstGeom prst="rect">
            <a:avLst/>
          </a:prstGeom>
        </p:spPr>
        <p:txBody>
          <a:bodyPr lIns="0" tIns="0" rIns="0" bIns="0" anchor="t" anchorCtr="0">
            <a:noAutofit/>
          </a:bodyPr>
          <a:lstStyle>
            <a:lvl1pPr algn="l">
              <a:defRPr sz="2200" b="1" cap="none" baseline="0">
                <a:solidFill>
                  <a:schemeClr val="accent1"/>
                </a:solidFill>
              </a:defRPr>
            </a:lvl1pPr>
          </a:lstStyle>
          <a:p>
            <a:r>
              <a:rPr lang="de-DE" dirty="0" smtClean="0"/>
              <a:t>Zwischentitel grafisch, Insgesamt Zweizeilig</a:t>
            </a:r>
            <a:endParaRPr lang="de-DE" dirty="0"/>
          </a:p>
        </p:txBody>
      </p:sp>
    </p:spTree>
    <p:extLst>
      <p:ext uri="{BB962C8B-B14F-4D97-AF65-F5344CB8AC3E}">
        <p14:creationId xmlns:p14="http://schemas.microsoft.com/office/powerpoint/2010/main" val="1613851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Zweispaltig_Schlüsseltechnologien">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60000" y="219600"/>
            <a:ext cx="8424000" cy="371930"/>
          </a:xfrm>
          <a:prstGeom prst="rect">
            <a:avLst/>
          </a:prstGeom>
        </p:spPr>
        <p:txBody>
          <a:bodyPr/>
          <a:lstStyle/>
          <a:p>
            <a:r>
              <a:rPr lang="de-DE" dirty="0" smtClean="0"/>
              <a:t>Folientitel, insgesamt zweizeilig</a:t>
            </a:r>
            <a:endParaRPr lang="de-DE" dirty="0"/>
          </a:p>
        </p:txBody>
      </p:sp>
      <p:sp>
        <p:nvSpPr>
          <p:cNvPr id="10" name="Textplatzhalter 9"/>
          <p:cNvSpPr>
            <a:spLocks noGrp="1"/>
          </p:cNvSpPr>
          <p:nvPr>
            <p:ph type="body" sz="quarter" idx="14" hasCustomPrompt="1"/>
          </p:nvPr>
        </p:nvSpPr>
        <p:spPr>
          <a:xfrm>
            <a:off x="358775" y="691200"/>
            <a:ext cx="8424000" cy="266400"/>
          </a:xfrm>
          <a:prstGeom prst="rect">
            <a:avLst/>
          </a:prstGeom>
        </p:spPr>
        <p:txBody>
          <a:bodyPr/>
          <a:lstStyle>
            <a:lvl1pPr marL="0" indent="0">
              <a:buNone/>
              <a:defRPr sz="2000">
                <a:solidFill>
                  <a:schemeClr val="accent2"/>
                </a:solidFill>
              </a:defRPr>
            </a:lvl1pPr>
          </a:lstStyle>
          <a:p>
            <a:pPr lvl="0"/>
            <a:r>
              <a:rPr lang="de-DE" dirty="0" smtClean="0"/>
              <a:t>Entweder zweizeiliger Titel oder Titel mit Subheader</a:t>
            </a:r>
            <a:endParaRPr lang="de-DE" dirty="0"/>
          </a:p>
        </p:txBody>
      </p:sp>
      <p:sp>
        <p:nvSpPr>
          <p:cNvPr id="7" name="Inhaltsplatzhalter 6"/>
          <p:cNvSpPr>
            <a:spLocks noGrp="1"/>
          </p:cNvSpPr>
          <p:nvPr>
            <p:ph sz="quarter" idx="15"/>
          </p:nvPr>
        </p:nvSpPr>
        <p:spPr>
          <a:xfrm>
            <a:off x="358775" y="1311275"/>
            <a:ext cx="4105275" cy="3422650"/>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11" name="Inhaltsplatzhalter 10"/>
          <p:cNvSpPr>
            <a:spLocks noGrp="1"/>
          </p:cNvSpPr>
          <p:nvPr>
            <p:ph sz="quarter" idx="16"/>
          </p:nvPr>
        </p:nvSpPr>
        <p:spPr>
          <a:xfrm>
            <a:off x="4679950" y="1311275"/>
            <a:ext cx="4092575" cy="3422650"/>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522408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Zweispalti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60000" y="219600"/>
            <a:ext cx="8424000" cy="371930"/>
          </a:xfrm>
          <a:prstGeom prst="rect">
            <a:avLst/>
          </a:prstGeom>
        </p:spPr>
        <p:txBody>
          <a:bodyPr/>
          <a:lstStyle/>
          <a:p>
            <a:r>
              <a:rPr lang="de-DE" dirty="0" smtClean="0"/>
              <a:t>Folientitel, insgesamt zweizeilig</a:t>
            </a:r>
            <a:endParaRPr lang="de-DE" dirty="0"/>
          </a:p>
        </p:txBody>
      </p:sp>
      <p:sp>
        <p:nvSpPr>
          <p:cNvPr id="10" name="Textplatzhalter 9"/>
          <p:cNvSpPr>
            <a:spLocks noGrp="1"/>
          </p:cNvSpPr>
          <p:nvPr>
            <p:ph type="body" sz="quarter" idx="14" hasCustomPrompt="1"/>
          </p:nvPr>
        </p:nvSpPr>
        <p:spPr>
          <a:xfrm>
            <a:off x="358775" y="691200"/>
            <a:ext cx="8424000" cy="266400"/>
          </a:xfrm>
          <a:prstGeom prst="rect">
            <a:avLst/>
          </a:prstGeom>
        </p:spPr>
        <p:txBody>
          <a:bodyPr/>
          <a:lstStyle>
            <a:lvl1pPr marL="0" indent="0">
              <a:buNone/>
              <a:defRPr sz="2000">
                <a:solidFill>
                  <a:schemeClr val="accent2"/>
                </a:solidFill>
              </a:defRPr>
            </a:lvl1pPr>
          </a:lstStyle>
          <a:p>
            <a:pPr lvl="0"/>
            <a:r>
              <a:rPr lang="de-DE" dirty="0" smtClean="0"/>
              <a:t>Entweder zweizeiliger Titel oder Titel mit Subheader</a:t>
            </a:r>
            <a:endParaRPr lang="de-DE" dirty="0"/>
          </a:p>
        </p:txBody>
      </p:sp>
      <p:sp>
        <p:nvSpPr>
          <p:cNvPr id="7" name="Inhaltsplatzhalter 6"/>
          <p:cNvSpPr>
            <a:spLocks noGrp="1"/>
          </p:cNvSpPr>
          <p:nvPr>
            <p:ph sz="quarter" idx="15"/>
          </p:nvPr>
        </p:nvSpPr>
        <p:spPr>
          <a:xfrm>
            <a:off x="358775" y="1311275"/>
            <a:ext cx="4105275" cy="3422650"/>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11" name="Inhaltsplatzhalter 10"/>
          <p:cNvSpPr>
            <a:spLocks noGrp="1"/>
          </p:cNvSpPr>
          <p:nvPr>
            <p:ph sz="quarter" idx="16"/>
          </p:nvPr>
        </p:nvSpPr>
        <p:spPr>
          <a:xfrm>
            <a:off x="4679950" y="1311275"/>
            <a:ext cx="4092575" cy="3422650"/>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811649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Zweispalti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dirty="0" smtClean="0"/>
              <a:t>Folientitel, insgesamt zweizeilig</a:t>
            </a:r>
            <a:endParaRPr lang="de-DE" dirty="0"/>
          </a:p>
        </p:txBody>
      </p:sp>
      <p:sp>
        <p:nvSpPr>
          <p:cNvPr id="10" name="Textplatzhalter 9"/>
          <p:cNvSpPr>
            <a:spLocks noGrp="1"/>
          </p:cNvSpPr>
          <p:nvPr>
            <p:ph type="body" sz="quarter" idx="14" hasCustomPrompt="1"/>
          </p:nvPr>
        </p:nvSpPr>
        <p:spPr>
          <a:xfrm>
            <a:off x="358775" y="691200"/>
            <a:ext cx="8424000" cy="266400"/>
          </a:xfrm>
        </p:spPr>
        <p:txBody>
          <a:bodyPr/>
          <a:lstStyle>
            <a:lvl1pPr marL="0" indent="0">
              <a:buNone/>
              <a:defRPr sz="2000">
                <a:solidFill>
                  <a:schemeClr val="accent2"/>
                </a:solidFill>
              </a:defRPr>
            </a:lvl1pPr>
          </a:lstStyle>
          <a:p>
            <a:pPr lvl="0"/>
            <a:r>
              <a:rPr lang="de-DE" dirty="0" smtClean="0"/>
              <a:t>Entweder zweizeiliger Titel oder Titel mit Subheader</a:t>
            </a:r>
            <a:endParaRPr lang="de-DE" dirty="0"/>
          </a:p>
        </p:txBody>
      </p:sp>
      <p:sp>
        <p:nvSpPr>
          <p:cNvPr id="7" name="Inhaltsplatzhalter 6"/>
          <p:cNvSpPr>
            <a:spLocks noGrp="1"/>
          </p:cNvSpPr>
          <p:nvPr>
            <p:ph sz="quarter" idx="15"/>
          </p:nvPr>
        </p:nvSpPr>
        <p:spPr>
          <a:xfrm>
            <a:off x="358775" y="1311275"/>
            <a:ext cx="4105275" cy="342265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11" name="Inhaltsplatzhalter 10"/>
          <p:cNvSpPr>
            <a:spLocks noGrp="1"/>
          </p:cNvSpPr>
          <p:nvPr>
            <p:ph sz="quarter" idx="16"/>
          </p:nvPr>
        </p:nvSpPr>
        <p:spPr>
          <a:xfrm>
            <a:off x="4679950" y="1311275"/>
            <a:ext cx="4092575" cy="342265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4104442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ischspalti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dirty="0" smtClean="0"/>
              <a:t>Folientitel, insgesamt zweizeilig</a:t>
            </a:r>
            <a:endParaRPr lang="de-DE" dirty="0"/>
          </a:p>
        </p:txBody>
      </p:sp>
      <p:sp>
        <p:nvSpPr>
          <p:cNvPr id="10" name="Textplatzhalter 9"/>
          <p:cNvSpPr>
            <a:spLocks noGrp="1"/>
          </p:cNvSpPr>
          <p:nvPr>
            <p:ph type="body" sz="quarter" idx="14" hasCustomPrompt="1"/>
          </p:nvPr>
        </p:nvSpPr>
        <p:spPr>
          <a:xfrm>
            <a:off x="358775" y="691200"/>
            <a:ext cx="8424000" cy="266400"/>
          </a:xfrm>
        </p:spPr>
        <p:txBody>
          <a:bodyPr/>
          <a:lstStyle>
            <a:lvl1pPr marL="0" indent="0">
              <a:buNone/>
              <a:defRPr sz="2000">
                <a:solidFill>
                  <a:schemeClr val="accent2"/>
                </a:solidFill>
              </a:defRPr>
            </a:lvl1pPr>
          </a:lstStyle>
          <a:p>
            <a:pPr lvl="0"/>
            <a:r>
              <a:rPr lang="de-DE" dirty="0" smtClean="0"/>
              <a:t>Entweder zweizeiliger Titel oder Titel mit Subheader</a:t>
            </a:r>
            <a:endParaRPr lang="de-DE" dirty="0"/>
          </a:p>
        </p:txBody>
      </p:sp>
      <p:sp>
        <p:nvSpPr>
          <p:cNvPr id="11" name="Inhaltsplatzhalter 10"/>
          <p:cNvSpPr>
            <a:spLocks noGrp="1"/>
          </p:cNvSpPr>
          <p:nvPr>
            <p:ph sz="quarter" idx="16"/>
          </p:nvPr>
        </p:nvSpPr>
        <p:spPr>
          <a:xfrm>
            <a:off x="360001" y="1311275"/>
            <a:ext cx="6264638" cy="126047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Bildplatzhalter 5"/>
          <p:cNvSpPr>
            <a:spLocks noGrp="1"/>
          </p:cNvSpPr>
          <p:nvPr>
            <p:ph type="pic" sz="quarter" idx="17"/>
          </p:nvPr>
        </p:nvSpPr>
        <p:spPr>
          <a:xfrm>
            <a:off x="358775" y="2879999"/>
            <a:ext cx="4105275" cy="1853925"/>
          </a:xfrm>
        </p:spPr>
        <p:txBody>
          <a:bodyPr/>
          <a:lstStyle/>
          <a:p>
            <a:endParaRPr lang="de-DE"/>
          </a:p>
        </p:txBody>
      </p:sp>
      <p:sp>
        <p:nvSpPr>
          <p:cNvPr id="9" name="Bildplatzhalter 8"/>
          <p:cNvSpPr>
            <a:spLocks noGrp="1"/>
          </p:cNvSpPr>
          <p:nvPr>
            <p:ph type="pic" sz="quarter" idx="18"/>
          </p:nvPr>
        </p:nvSpPr>
        <p:spPr>
          <a:xfrm>
            <a:off x="4679950" y="2879725"/>
            <a:ext cx="4105275" cy="1854200"/>
          </a:xfrm>
        </p:spPr>
        <p:txBody>
          <a:bodyPr/>
          <a:lstStyle/>
          <a:p>
            <a:endParaRPr lang="de-DE"/>
          </a:p>
        </p:txBody>
      </p:sp>
      <p:sp>
        <p:nvSpPr>
          <p:cNvPr id="13" name="Textplatzhalter 12"/>
          <p:cNvSpPr>
            <a:spLocks noGrp="1"/>
          </p:cNvSpPr>
          <p:nvPr>
            <p:ph type="body" sz="quarter" idx="19" hasCustomPrompt="1"/>
          </p:nvPr>
        </p:nvSpPr>
        <p:spPr>
          <a:xfrm>
            <a:off x="358775" y="2761200"/>
            <a:ext cx="4105275" cy="107950"/>
          </a:xfrm>
        </p:spPr>
        <p:txBody>
          <a:bodyPr/>
          <a:lstStyle>
            <a:lvl1pPr marL="0" indent="0">
              <a:lnSpc>
                <a:spcPts val="800"/>
              </a:lnSpc>
              <a:spcBef>
                <a:spcPts val="0"/>
              </a:spcBef>
              <a:buNone/>
              <a:defRPr sz="800"/>
            </a:lvl1pPr>
          </a:lstStyle>
          <a:p>
            <a:pPr lvl="0"/>
            <a:r>
              <a:rPr lang="de-DE" dirty="0" smtClean="0"/>
              <a:t>Bildunterschrift</a:t>
            </a:r>
            <a:endParaRPr lang="de-DE" dirty="0"/>
          </a:p>
        </p:txBody>
      </p:sp>
      <p:sp>
        <p:nvSpPr>
          <p:cNvPr id="15" name="Textplatzhalter 14"/>
          <p:cNvSpPr>
            <a:spLocks noGrp="1"/>
          </p:cNvSpPr>
          <p:nvPr>
            <p:ph type="body" sz="quarter" idx="20" hasCustomPrompt="1"/>
          </p:nvPr>
        </p:nvSpPr>
        <p:spPr>
          <a:xfrm>
            <a:off x="4679949" y="2761200"/>
            <a:ext cx="4105275" cy="107950"/>
          </a:xfrm>
        </p:spPr>
        <p:txBody>
          <a:bodyPr/>
          <a:lstStyle>
            <a:lvl1pPr marL="0" indent="0">
              <a:lnSpc>
                <a:spcPts val="800"/>
              </a:lnSpc>
              <a:spcBef>
                <a:spcPts val="0"/>
              </a:spcBef>
              <a:buNone/>
              <a:defRPr sz="800"/>
            </a:lvl1pPr>
          </a:lstStyle>
          <a:p>
            <a:pPr lvl="0"/>
            <a:r>
              <a:rPr lang="de-DE" dirty="0" smtClean="0"/>
              <a:t>Bildunterschrift</a:t>
            </a:r>
            <a:endParaRPr lang="de-DE" dirty="0"/>
          </a:p>
        </p:txBody>
      </p:sp>
    </p:spTree>
    <p:extLst>
      <p:ext uri="{BB962C8B-B14F-4D97-AF65-F5344CB8AC3E}">
        <p14:creationId xmlns:p14="http://schemas.microsoft.com/office/powerpoint/2010/main" val="2635600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Zweispaltig_Energi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dirty="0" smtClean="0"/>
              <a:t>Folientitel, insgesamt zweizeilig</a:t>
            </a:r>
            <a:endParaRPr lang="de-DE" dirty="0"/>
          </a:p>
        </p:txBody>
      </p:sp>
      <p:sp>
        <p:nvSpPr>
          <p:cNvPr id="10" name="Textplatzhalter 9"/>
          <p:cNvSpPr>
            <a:spLocks noGrp="1"/>
          </p:cNvSpPr>
          <p:nvPr>
            <p:ph type="body" sz="quarter" idx="14" hasCustomPrompt="1"/>
          </p:nvPr>
        </p:nvSpPr>
        <p:spPr>
          <a:xfrm>
            <a:off x="358775" y="691200"/>
            <a:ext cx="8424000" cy="266400"/>
          </a:xfrm>
        </p:spPr>
        <p:txBody>
          <a:bodyPr/>
          <a:lstStyle>
            <a:lvl1pPr marL="0" indent="0">
              <a:buNone/>
              <a:defRPr sz="2000">
                <a:solidFill>
                  <a:schemeClr val="accent2"/>
                </a:solidFill>
              </a:defRPr>
            </a:lvl1pPr>
          </a:lstStyle>
          <a:p>
            <a:pPr lvl="0"/>
            <a:r>
              <a:rPr lang="de-DE" dirty="0" smtClean="0"/>
              <a:t>Entweder zweizeiliger Titel oder Titel mit Subheader</a:t>
            </a:r>
            <a:endParaRPr lang="de-DE" dirty="0"/>
          </a:p>
        </p:txBody>
      </p:sp>
      <p:sp>
        <p:nvSpPr>
          <p:cNvPr id="7" name="Inhaltsplatzhalter 6"/>
          <p:cNvSpPr>
            <a:spLocks noGrp="1"/>
          </p:cNvSpPr>
          <p:nvPr>
            <p:ph sz="quarter" idx="15"/>
          </p:nvPr>
        </p:nvSpPr>
        <p:spPr>
          <a:xfrm>
            <a:off x="358775" y="1311275"/>
            <a:ext cx="4105275" cy="342265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11" name="Inhaltsplatzhalter 10"/>
          <p:cNvSpPr>
            <a:spLocks noGrp="1"/>
          </p:cNvSpPr>
          <p:nvPr>
            <p:ph sz="quarter" idx="16"/>
          </p:nvPr>
        </p:nvSpPr>
        <p:spPr>
          <a:xfrm>
            <a:off x="4679950" y="1311275"/>
            <a:ext cx="4092575" cy="342265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470564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ischspaltig_Energi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dirty="0" smtClean="0"/>
              <a:t>Folientitel, insgesamt zweizeilig</a:t>
            </a:r>
            <a:endParaRPr lang="de-DE" dirty="0"/>
          </a:p>
        </p:txBody>
      </p:sp>
      <p:sp>
        <p:nvSpPr>
          <p:cNvPr id="10" name="Textplatzhalter 9"/>
          <p:cNvSpPr>
            <a:spLocks noGrp="1"/>
          </p:cNvSpPr>
          <p:nvPr>
            <p:ph type="body" sz="quarter" idx="14" hasCustomPrompt="1"/>
          </p:nvPr>
        </p:nvSpPr>
        <p:spPr>
          <a:xfrm>
            <a:off x="358775" y="691200"/>
            <a:ext cx="8424000" cy="266400"/>
          </a:xfrm>
        </p:spPr>
        <p:txBody>
          <a:bodyPr/>
          <a:lstStyle>
            <a:lvl1pPr marL="0" indent="0">
              <a:buNone/>
              <a:defRPr sz="2000">
                <a:solidFill>
                  <a:schemeClr val="accent2"/>
                </a:solidFill>
              </a:defRPr>
            </a:lvl1pPr>
          </a:lstStyle>
          <a:p>
            <a:pPr lvl="0"/>
            <a:r>
              <a:rPr lang="de-DE" dirty="0" smtClean="0"/>
              <a:t>Entweder zweizeiliger Titel oder Titel mit Subheader</a:t>
            </a:r>
            <a:endParaRPr lang="de-DE" dirty="0"/>
          </a:p>
        </p:txBody>
      </p:sp>
      <p:sp>
        <p:nvSpPr>
          <p:cNvPr id="11" name="Inhaltsplatzhalter 10"/>
          <p:cNvSpPr>
            <a:spLocks noGrp="1"/>
          </p:cNvSpPr>
          <p:nvPr>
            <p:ph sz="quarter" idx="16"/>
          </p:nvPr>
        </p:nvSpPr>
        <p:spPr>
          <a:xfrm>
            <a:off x="360001" y="1311275"/>
            <a:ext cx="6264638" cy="126047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Bildplatzhalter 5"/>
          <p:cNvSpPr>
            <a:spLocks noGrp="1"/>
          </p:cNvSpPr>
          <p:nvPr>
            <p:ph type="pic" sz="quarter" idx="17"/>
          </p:nvPr>
        </p:nvSpPr>
        <p:spPr>
          <a:xfrm>
            <a:off x="358775" y="2879999"/>
            <a:ext cx="4105275" cy="1853925"/>
          </a:xfrm>
        </p:spPr>
        <p:txBody>
          <a:bodyPr/>
          <a:lstStyle/>
          <a:p>
            <a:endParaRPr lang="de-DE"/>
          </a:p>
        </p:txBody>
      </p:sp>
      <p:sp>
        <p:nvSpPr>
          <p:cNvPr id="9" name="Bildplatzhalter 8"/>
          <p:cNvSpPr>
            <a:spLocks noGrp="1"/>
          </p:cNvSpPr>
          <p:nvPr>
            <p:ph type="pic" sz="quarter" idx="18"/>
          </p:nvPr>
        </p:nvSpPr>
        <p:spPr>
          <a:xfrm>
            <a:off x="4679950" y="2879725"/>
            <a:ext cx="4105275" cy="1854200"/>
          </a:xfrm>
        </p:spPr>
        <p:txBody>
          <a:bodyPr/>
          <a:lstStyle/>
          <a:p>
            <a:endParaRPr lang="de-DE"/>
          </a:p>
        </p:txBody>
      </p:sp>
      <p:sp>
        <p:nvSpPr>
          <p:cNvPr id="13" name="Textplatzhalter 12"/>
          <p:cNvSpPr>
            <a:spLocks noGrp="1"/>
          </p:cNvSpPr>
          <p:nvPr>
            <p:ph type="body" sz="quarter" idx="19" hasCustomPrompt="1"/>
          </p:nvPr>
        </p:nvSpPr>
        <p:spPr>
          <a:xfrm>
            <a:off x="358775" y="2761200"/>
            <a:ext cx="4105275" cy="107950"/>
          </a:xfrm>
        </p:spPr>
        <p:txBody>
          <a:bodyPr/>
          <a:lstStyle>
            <a:lvl1pPr marL="0" indent="0">
              <a:lnSpc>
                <a:spcPts val="800"/>
              </a:lnSpc>
              <a:spcBef>
                <a:spcPts val="0"/>
              </a:spcBef>
              <a:buNone/>
              <a:defRPr sz="800"/>
            </a:lvl1pPr>
          </a:lstStyle>
          <a:p>
            <a:pPr lvl="0"/>
            <a:r>
              <a:rPr lang="de-DE" dirty="0" smtClean="0"/>
              <a:t>Bildunterschrift</a:t>
            </a:r>
            <a:endParaRPr lang="de-DE" dirty="0"/>
          </a:p>
        </p:txBody>
      </p:sp>
      <p:sp>
        <p:nvSpPr>
          <p:cNvPr id="15" name="Textplatzhalter 14"/>
          <p:cNvSpPr>
            <a:spLocks noGrp="1"/>
          </p:cNvSpPr>
          <p:nvPr>
            <p:ph type="body" sz="quarter" idx="20" hasCustomPrompt="1"/>
          </p:nvPr>
        </p:nvSpPr>
        <p:spPr>
          <a:xfrm>
            <a:off x="4679949" y="2761200"/>
            <a:ext cx="4105275" cy="107950"/>
          </a:xfrm>
        </p:spPr>
        <p:txBody>
          <a:bodyPr/>
          <a:lstStyle>
            <a:lvl1pPr marL="0" indent="0">
              <a:lnSpc>
                <a:spcPts val="800"/>
              </a:lnSpc>
              <a:spcBef>
                <a:spcPts val="0"/>
              </a:spcBef>
              <a:buNone/>
              <a:defRPr sz="800"/>
            </a:lvl1pPr>
          </a:lstStyle>
          <a:p>
            <a:pPr lvl="0"/>
            <a:r>
              <a:rPr lang="de-DE" dirty="0" smtClean="0"/>
              <a:t>Bildunterschrift</a:t>
            </a:r>
            <a:endParaRPr lang="de-DE" dirty="0"/>
          </a:p>
        </p:txBody>
      </p:sp>
    </p:spTree>
    <p:extLst>
      <p:ext uri="{BB962C8B-B14F-4D97-AF65-F5344CB8AC3E}">
        <p14:creationId xmlns:p14="http://schemas.microsoft.com/office/powerpoint/2010/main" val="1645278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Zweispaltig_Erde und Umwel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dirty="0" smtClean="0"/>
              <a:t>Folientitel, insgesamt zweizeilig</a:t>
            </a:r>
            <a:endParaRPr lang="de-DE" dirty="0"/>
          </a:p>
        </p:txBody>
      </p:sp>
      <p:sp>
        <p:nvSpPr>
          <p:cNvPr id="10" name="Textplatzhalter 9"/>
          <p:cNvSpPr>
            <a:spLocks noGrp="1"/>
          </p:cNvSpPr>
          <p:nvPr>
            <p:ph type="body" sz="quarter" idx="14" hasCustomPrompt="1"/>
          </p:nvPr>
        </p:nvSpPr>
        <p:spPr>
          <a:xfrm>
            <a:off x="358775" y="691200"/>
            <a:ext cx="8424000" cy="266400"/>
          </a:xfrm>
        </p:spPr>
        <p:txBody>
          <a:bodyPr/>
          <a:lstStyle>
            <a:lvl1pPr marL="0" indent="0">
              <a:buNone/>
              <a:defRPr sz="2000">
                <a:solidFill>
                  <a:schemeClr val="accent2"/>
                </a:solidFill>
              </a:defRPr>
            </a:lvl1pPr>
          </a:lstStyle>
          <a:p>
            <a:pPr lvl="0"/>
            <a:r>
              <a:rPr lang="de-DE" dirty="0" smtClean="0"/>
              <a:t>Entweder zweizeiliger Titel oder Titel mit Subheader</a:t>
            </a:r>
            <a:endParaRPr lang="de-DE" dirty="0"/>
          </a:p>
        </p:txBody>
      </p:sp>
      <p:sp>
        <p:nvSpPr>
          <p:cNvPr id="7" name="Inhaltsplatzhalter 6"/>
          <p:cNvSpPr>
            <a:spLocks noGrp="1"/>
          </p:cNvSpPr>
          <p:nvPr>
            <p:ph sz="quarter" idx="15"/>
          </p:nvPr>
        </p:nvSpPr>
        <p:spPr>
          <a:xfrm>
            <a:off x="358775" y="1311275"/>
            <a:ext cx="4105275" cy="342265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11" name="Inhaltsplatzhalter 10"/>
          <p:cNvSpPr>
            <a:spLocks noGrp="1"/>
          </p:cNvSpPr>
          <p:nvPr>
            <p:ph sz="quarter" idx="16"/>
          </p:nvPr>
        </p:nvSpPr>
        <p:spPr>
          <a:xfrm>
            <a:off x="4679950" y="1311275"/>
            <a:ext cx="4092575" cy="342265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394721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image" Target="../media/image13.png"/><Relationship Id="rId3" Type="http://schemas.openxmlformats.org/officeDocument/2006/relationships/slideLayout" Target="../slideLayouts/slideLayout22.xml"/><Relationship Id="rId21" Type="http://schemas.openxmlformats.org/officeDocument/2006/relationships/image" Target="../media/image16.png"/><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theme" Target="../theme/theme10.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image" Target="../media/image15.png"/><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image" Target="../media/image14.png"/><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image" Target="../media/image5.png"/><Relationship Id="rId4" Type="http://schemas.openxmlformats.org/officeDocument/2006/relationships/image" Target="../media/image7.pn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image" Target="../media/image8.png"/></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10.jpe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image" Target="../media/image5.png"/><Relationship Id="rId4" Type="http://schemas.openxmlformats.org/officeDocument/2006/relationships/image" Target="../media/image11.png"/></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image" Target="../media/image5.png"/><Relationship Id="rId4" Type="http://schemas.openxmlformats.org/officeDocument/2006/relationships/image" Target="../media/image1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Grafik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2382"/>
            <a:ext cx="9143999" cy="5143499"/>
          </a:xfrm>
          <a:prstGeom prst="rect">
            <a:avLst/>
          </a:prstGeom>
        </p:spPr>
      </p:pic>
      <p:pic>
        <p:nvPicPr>
          <p:cNvPr id="2" name="Grafik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3600"/>
            <a:ext cx="9149927" cy="5151600"/>
          </a:xfrm>
          <a:prstGeom prst="rect">
            <a:avLst/>
          </a:prstGeom>
        </p:spPr>
      </p:pic>
      <p:sp>
        <p:nvSpPr>
          <p:cNvPr id="13" name="Textfeld 12"/>
          <p:cNvSpPr txBox="1"/>
          <p:nvPr userDrawn="1"/>
        </p:nvSpPr>
        <p:spPr>
          <a:xfrm>
            <a:off x="6865200" y="4903200"/>
            <a:ext cx="1019168" cy="138499"/>
          </a:xfrm>
          <a:prstGeom prst="rect">
            <a:avLst/>
          </a:prstGeom>
          <a:noFill/>
        </p:spPr>
        <p:txBody>
          <a:bodyPr wrap="square" lIns="0" tIns="0" rIns="0" bIns="0" rtlCol="0">
            <a:spAutoFit/>
          </a:bodyPr>
          <a:lstStyle/>
          <a:p>
            <a:r>
              <a:rPr lang="de-DE" sz="900" dirty="0" smtClean="0">
                <a:solidFill>
                  <a:schemeClr val="accent2"/>
                </a:solidFill>
              </a:rPr>
              <a:t>www.helmholtz.de</a:t>
            </a:r>
            <a:endParaRPr lang="de-DE" sz="900" dirty="0">
              <a:solidFill>
                <a:schemeClr val="accent2"/>
              </a:solidFill>
            </a:endParaRPr>
          </a:p>
        </p:txBody>
      </p:sp>
    </p:spTree>
    <p:extLst>
      <p:ext uri="{BB962C8B-B14F-4D97-AF65-F5344CB8AC3E}">
        <p14:creationId xmlns:p14="http://schemas.microsoft.com/office/powerpoint/2010/main" val="2333422640"/>
      </p:ext>
    </p:extLst>
  </p:cSld>
  <p:clrMap bg1="lt1" tx1="dk1" bg2="lt2" tx2="dk2" accent1="accent1" accent2="accent2" accent3="accent3" accent4="accent4" accent5="accent5" accent6="accent6" hlink="hlink" folHlink="folHlink"/>
  <p:sldLayoutIdLst>
    <p:sldLayoutId id="2147483651" r:id="rId1"/>
    <p:sldLayoutId id="2147483692"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Grafik 8"/>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0" y="2382"/>
            <a:ext cx="9144000" cy="5143500"/>
          </a:xfrm>
          <a:prstGeom prst="rect">
            <a:avLst/>
          </a:prstGeom>
        </p:spPr>
      </p:pic>
      <p:pic>
        <p:nvPicPr>
          <p:cNvPr id="8" name="Grafik 7"/>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 y="-8100"/>
            <a:ext cx="9149927" cy="5151600"/>
          </a:xfrm>
          <a:prstGeom prst="rect">
            <a:avLst/>
          </a:prstGeom>
        </p:spPr>
      </p:pic>
      <p:pic>
        <p:nvPicPr>
          <p:cNvPr id="11" name="Grafik 10"/>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360000" y="388800"/>
            <a:ext cx="1633538" cy="216694"/>
          </a:xfrm>
          <a:prstGeom prst="rect">
            <a:avLst/>
          </a:prstGeom>
        </p:spPr>
      </p:pic>
      <p:pic>
        <p:nvPicPr>
          <p:cNvPr id="12" name="Grafik 11"/>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6866930" y="360225"/>
            <a:ext cx="1344538" cy="245269"/>
          </a:xfrm>
          <a:prstGeom prst="rect">
            <a:avLst/>
          </a:prstGeom>
        </p:spPr>
      </p:pic>
      <p:sp>
        <p:nvSpPr>
          <p:cNvPr id="13" name="Textfeld 12"/>
          <p:cNvSpPr txBox="1"/>
          <p:nvPr userDrawn="1"/>
        </p:nvSpPr>
        <p:spPr>
          <a:xfrm>
            <a:off x="6865200" y="4903200"/>
            <a:ext cx="1019168" cy="138499"/>
          </a:xfrm>
          <a:prstGeom prst="rect">
            <a:avLst/>
          </a:prstGeom>
          <a:noFill/>
        </p:spPr>
        <p:txBody>
          <a:bodyPr wrap="square" lIns="0" tIns="0" rIns="0" bIns="0" rtlCol="0">
            <a:spAutoFit/>
          </a:bodyPr>
          <a:lstStyle/>
          <a:p>
            <a:r>
              <a:rPr lang="de-DE" sz="900" dirty="0" smtClean="0">
                <a:solidFill>
                  <a:srgbClr val="005AA0"/>
                </a:solidFill>
              </a:rPr>
              <a:t>www.helmholtz.de</a:t>
            </a:r>
            <a:endParaRPr lang="de-DE" sz="900" dirty="0">
              <a:solidFill>
                <a:srgbClr val="005AA0"/>
              </a:solidFill>
            </a:endParaRPr>
          </a:p>
        </p:txBody>
      </p:sp>
    </p:spTree>
    <p:extLst>
      <p:ext uri="{BB962C8B-B14F-4D97-AF65-F5344CB8AC3E}">
        <p14:creationId xmlns:p14="http://schemas.microsoft.com/office/powerpoint/2010/main" val="1434068532"/>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Grafik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2382"/>
            <a:ext cx="9143999" cy="5143499"/>
          </a:xfrm>
          <a:prstGeom prst="rect">
            <a:avLst/>
          </a:prstGeom>
        </p:spPr>
      </p:pic>
      <p:pic>
        <p:nvPicPr>
          <p:cNvPr id="2" name="Grafik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3600"/>
            <a:ext cx="9149927" cy="5151600"/>
          </a:xfrm>
          <a:prstGeom prst="rect">
            <a:avLst/>
          </a:prstGeom>
        </p:spPr>
      </p:pic>
      <p:sp>
        <p:nvSpPr>
          <p:cNvPr id="13" name="Textfeld 12"/>
          <p:cNvSpPr txBox="1"/>
          <p:nvPr userDrawn="1"/>
        </p:nvSpPr>
        <p:spPr>
          <a:xfrm>
            <a:off x="6865200" y="4903200"/>
            <a:ext cx="1019168" cy="138499"/>
          </a:xfrm>
          <a:prstGeom prst="rect">
            <a:avLst/>
          </a:prstGeom>
          <a:noFill/>
        </p:spPr>
        <p:txBody>
          <a:bodyPr wrap="square" lIns="0" tIns="0" rIns="0" bIns="0" rtlCol="0">
            <a:spAutoFit/>
          </a:bodyPr>
          <a:lstStyle/>
          <a:p>
            <a:r>
              <a:rPr lang="de-DE" sz="900" dirty="0" smtClean="0">
                <a:solidFill>
                  <a:schemeClr val="accent2"/>
                </a:solidFill>
              </a:rPr>
              <a:t>www.helmholtz.de</a:t>
            </a:r>
            <a:endParaRPr lang="de-DE" sz="900" dirty="0">
              <a:solidFill>
                <a:schemeClr val="accent2"/>
              </a:solidFill>
            </a:endParaRPr>
          </a:p>
        </p:txBody>
      </p:sp>
    </p:spTree>
    <p:extLst>
      <p:ext uri="{BB962C8B-B14F-4D97-AF65-F5344CB8AC3E}">
        <p14:creationId xmlns:p14="http://schemas.microsoft.com/office/powerpoint/2010/main" val="1259993612"/>
      </p:ext>
    </p:extLst>
  </p:cSld>
  <p:clrMap bg1="lt1" tx1="dk1" bg2="lt2" tx2="dk2" accent1="accent1" accent2="accent2" accent3="accent3" accent4="accent4" accent5="accent5" accent6="accent6" hlink="hlink" folHlink="folHlink"/>
  <p:sldLayoutIdLst>
    <p:sldLayoutId id="2147483653" r:id="rId1"/>
    <p:sldLayoutId id="2147483690"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Grafik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4878000"/>
            <a:ext cx="9144000" cy="271463"/>
          </a:xfrm>
          <a:prstGeom prst="rect">
            <a:avLst/>
          </a:prstGeom>
        </p:spPr>
      </p:pic>
      <p:sp>
        <p:nvSpPr>
          <p:cNvPr id="4" name="Titelplatzhalter 3"/>
          <p:cNvSpPr>
            <a:spLocks noGrp="1"/>
          </p:cNvSpPr>
          <p:nvPr>
            <p:ph type="title"/>
          </p:nvPr>
        </p:nvSpPr>
        <p:spPr>
          <a:xfrm>
            <a:off x="360000" y="219600"/>
            <a:ext cx="8424000" cy="371930"/>
          </a:xfrm>
          <a:prstGeom prst="rect">
            <a:avLst/>
          </a:prstGeom>
        </p:spPr>
        <p:txBody>
          <a:bodyPr vert="horz" lIns="0" tIns="0" rIns="0" bIns="0" rtlCol="0" anchor="t" anchorCtr="0">
            <a:noAutofit/>
          </a:bodyPr>
          <a:lstStyle/>
          <a:p>
            <a:r>
              <a:rPr lang="de-DE" dirty="0" smtClean="0"/>
              <a:t>Folientitel, insgesamt zweizeilig</a:t>
            </a:r>
            <a:endParaRPr lang="de-DE" dirty="0"/>
          </a:p>
        </p:txBody>
      </p:sp>
      <p:sp>
        <p:nvSpPr>
          <p:cNvPr id="11" name="Textplatzhalter 10"/>
          <p:cNvSpPr>
            <a:spLocks noGrp="1"/>
          </p:cNvSpPr>
          <p:nvPr>
            <p:ph type="body" idx="1"/>
          </p:nvPr>
        </p:nvSpPr>
        <p:spPr>
          <a:xfrm>
            <a:off x="360000" y="1311275"/>
            <a:ext cx="8424000" cy="3422650"/>
          </a:xfrm>
          <a:prstGeom prst="rect">
            <a:avLst/>
          </a:prstGeom>
        </p:spPr>
        <p:txBody>
          <a:bodyPr vert="horz" lIns="0" tIns="0" rIns="0" bIns="0" rtlCol="0">
            <a:no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cxnSp>
        <p:nvCxnSpPr>
          <p:cNvPr id="5" name="Gerade Verbindung 4"/>
          <p:cNvCxnSpPr/>
          <p:nvPr userDrawn="1"/>
        </p:nvCxnSpPr>
        <p:spPr>
          <a:xfrm>
            <a:off x="358775" y="1023578"/>
            <a:ext cx="8425225"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Grafik 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883253" y="4856315"/>
            <a:ext cx="1073123" cy="307723"/>
          </a:xfrm>
          <a:prstGeom prst="rect">
            <a:avLst/>
          </a:prstGeom>
        </p:spPr>
      </p:pic>
    </p:spTree>
    <p:extLst>
      <p:ext uri="{BB962C8B-B14F-4D97-AF65-F5344CB8AC3E}">
        <p14:creationId xmlns:p14="http://schemas.microsoft.com/office/powerpoint/2010/main" val="3081414444"/>
      </p:ext>
    </p:extLst>
  </p:cSld>
  <p:clrMap bg1="lt1" tx1="dk1" bg2="lt2" tx2="dk2" accent1="accent1" accent2="accent2" accent3="accent3" accent4="accent4" accent5="accent5" accent6="accent6" hlink="hlink" folHlink="folHlink"/>
  <p:sldLayoutIdLst>
    <p:sldLayoutId id="2147483656" r:id="rId1"/>
    <p:sldLayoutId id="2147483657"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spcBef>
          <a:spcPct val="0"/>
        </a:spcBef>
        <a:buNone/>
        <a:defRPr sz="2200" b="1" kern="1200" cap="none" baseline="0">
          <a:solidFill>
            <a:schemeClr val="accent1"/>
          </a:solidFill>
          <a:latin typeface="+mj-lt"/>
          <a:ea typeface="+mj-ea"/>
          <a:cs typeface="+mj-cs"/>
        </a:defRPr>
      </a:lvl1pPr>
    </p:titleStyle>
    <p:bodyStyle>
      <a:lvl1pPr marL="180975" indent="-180975" algn="l" defTabSz="180000" rtl="0" eaLnBrk="1" latinLnBrk="0" hangingPunct="1">
        <a:lnSpc>
          <a:spcPts val="1800"/>
        </a:lnSpc>
        <a:spcBef>
          <a:spcPts val="1100"/>
        </a:spcBef>
        <a:spcAft>
          <a:spcPts val="0"/>
        </a:spcAft>
        <a:buClr>
          <a:schemeClr val="accent3"/>
        </a:buClr>
        <a:buFont typeface="Wingdings" panose="05000000000000000000" pitchFamily="2" charset="2"/>
        <a:buChar char="§"/>
        <a:tabLst>
          <a:tab pos="180000" algn="l"/>
          <a:tab pos="360000" algn="l"/>
        </a:tabLst>
        <a:defRPr sz="1600" kern="1200">
          <a:solidFill>
            <a:schemeClr val="tx1"/>
          </a:solidFill>
          <a:latin typeface="+mn-lt"/>
          <a:ea typeface="+mn-ea"/>
          <a:cs typeface="+mn-cs"/>
        </a:defRPr>
      </a:lvl1pPr>
      <a:lvl2pPr marL="360363" indent="-179388" algn="l" defTabSz="914400" rtl="0" eaLnBrk="1" latinLnBrk="0" hangingPunct="1">
        <a:spcBef>
          <a:spcPct val="20000"/>
        </a:spcBef>
        <a:buClr>
          <a:schemeClr val="accent3"/>
        </a:buClr>
        <a:buFont typeface="Wingdings" panose="05000000000000000000" pitchFamily="2" charset="2"/>
        <a:buChar char="§"/>
        <a:defRPr sz="1600" kern="1200">
          <a:solidFill>
            <a:schemeClr val="tx1"/>
          </a:solidFill>
          <a:latin typeface="+mn-lt"/>
          <a:ea typeface="+mn-ea"/>
          <a:cs typeface="+mn-cs"/>
        </a:defRPr>
      </a:lvl2pPr>
      <a:lvl3pPr marL="541338" indent="-180975" algn="l" defTabSz="914400" rtl="0" eaLnBrk="1" latinLnBrk="0" hangingPunct="1">
        <a:spcBef>
          <a:spcPct val="20000"/>
        </a:spcBef>
        <a:buClr>
          <a:schemeClr val="accent3"/>
        </a:buClr>
        <a:buFont typeface="Wingdings" panose="05000000000000000000" pitchFamily="2" charset="2"/>
        <a:buChar char="§"/>
        <a:defRPr sz="1600" kern="1200">
          <a:solidFill>
            <a:schemeClr val="tx1"/>
          </a:solidFill>
          <a:latin typeface="+mn-lt"/>
          <a:ea typeface="+mn-ea"/>
          <a:cs typeface="+mn-cs"/>
        </a:defRPr>
      </a:lvl3pPr>
      <a:lvl4pPr marL="714375" indent="-174625" algn="l" defTabSz="914400" rtl="0" eaLnBrk="1" latinLnBrk="0" hangingPunct="1">
        <a:spcBef>
          <a:spcPct val="20000"/>
        </a:spcBef>
        <a:buClr>
          <a:schemeClr val="accent3"/>
        </a:buClr>
        <a:buFont typeface="Wingdings" panose="05000000000000000000" pitchFamily="2" charset="2"/>
        <a:buChar char="§"/>
        <a:defRPr sz="1600" kern="1200">
          <a:solidFill>
            <a:schemeClr val="tx1"/>
          </a:solidFill>
          <a:latin typeface="+mn-lt"/>
          <a:ea typeface="+mn-ea"/>
          <a:cs typeface="+mn-cs"/>
        </a:defRPr>
      </a:lvl4pPr>
      <a:lvl5pPr marL="1000125" indent="-285750" algn="l" defTabSz="914400" rtl="0" eaLnBrk="1" latinLnBrk="0" hangingPunct="1">
        <a:spcBef>
          <a:spcPct val="20000"/>
        </a:spcBef>
        <a:buClr>
          <a:schemeClr val="accent3"/>
        </a:buClr>
        <a:buFont typeface="Wingdings" panose="05000000000000000000" pitchFamily="2" charset="2"/>
        <a:buChar char="§"/>
        <a:defRPr sz="16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Grafik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4878000"/>
            <a:ext cx="9144000" cy="271462"/>
          </a:xfrm>
          <a:prstGeom prst="rect">
            <a:avLst/>
          </a:prstGeom>
        </p:spPr>
      </p:pic>
      <p:sp>
        <p:nvSpPr>
          <p:cNvPr id="4" name="Titelplatzhalter 3"/>
          <p:cNvSpPr>
            <a:spLocks noGrp="1"/>
          </p:cNvSpPr>
          <p:nvPr>
            <p:ph type="title"/>
          </p:nvPr>
        </p:nvSpPr>
        <p:spPr>
          <a:xfrm>
            <a:off x="360000" y="219600"/>
            <a:ext cx="8424000" cy="371930"/>
          </a:xfrm>
          <a:prstGeom prst="rect">
            <a:avLst/>
          </a:prstGeom>
        </p:spPr>
        <p:txBody>
          <a:bodyPr vert="horz" lIns="0" tIns="0" rIns="0" bIns="0" rtlCol="0" anchor="t" anchorCtr="0">
            <a:noAutofit/>
          </a:bodyPr>
          <a:lstStyle/>
          <a:p>
            <a:r>
              <a:rPr lang="de-DE" dirty="0" smtClean="0"/>
              <a:t>Folientitel, insgesamt zweizeilig</a:t>
            </a:r>
            <a:endParaRPr lang="de-DE" dirty="0"/>
          </a:p>
        </p:txBody>
      </p:sp>
      <p:sp>
        <p:nvSpPr>
          <p:cNvPr id="11" name="Textplatzhalter 10"/>
          <p:cNvSpPr>
            <a:spLocks noGrp="1"/>
          </p:cNvSpPr>
          <p:nvPr>
            <p:ph type="body" idx="1"/>
          </p:nvPr>
        </p:nvSpPr>
        <p:spPr>
          <a:xfrm>
            <a:off x="360000" y="1311275"/>
            <a:ext cx="8424000" cy="3422650"/>
          </a:xfrm>
          <a:prstGeom prst="rect">
            <a:avLst/>
          </a:prstGeom>
        </p:spPr>
        <p:txBody>
          <a:bodyPr vert="horz" lIns="0" tIns="0" rIns="0" bIns="0" rtlCol="0">
            <a:no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cxnSp>
        <p:nvCxnSpPr>
          <p:cNvPr id="5" name="Gerade Verbindung 4"/>
          <p:cNvCxnSpPr/>
          <p:nvPr userDrawn="1"/>
        </p:nvCxnSpPr>
        <p:spPr>
          <a:xfrm>
            <a:off x="358775" y="1023578"/>
            <a:ext cx="8425225"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Grafik 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883253" y="4856315"/>
            <a:ext cx="1073123" cy="307723"/>
          </a:xfrm>
          <a:prstGeom prst="rect">
            <a:avLst/>
          </a:prstGeom>
        </p:spPr>
      </p:pic>
    </p:spTree>
    <p:extLst>
      <p:ext uri="{BB962C8B-B14F-4D97-AF65-F5344CB8AC3E}">
        <p14:creationId xmlns:p14="http://schemas.microsoft.com/office/powerpoint/2010/main" val="3130499418"/>
      </p:ext>
    </p:extLst>
  </p:cSld>
  <p:clrMap bg1="lt1" tx1="dk1" bg2="lt2" tx2="dk2" accent1="accent1" accent2="accent2" accent3="accent3" accent4="accent4" accent5="accent5" accent6="accent6" hlink="hlink" folHlink="folHlink"/>
  <p:sldLayoutIdLst>
    <p:sldLayoutId id="2147483671" r:id="rId1"/>
    <p:sldLayoutId id="2147483672"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txStyles>
    <p:titleStyle>
      <a:lvl1pPr algn="l" defTabSz="914400" rtl="0" eaLnBrk="1" latinLnBrk="0" hangingPunct="1">
        <a:spcBef>
          <a:spcPct val="0"/>
        </a:spcBef>
        <a:buNone/>
        <a:defRPr sz="2200" b="1" kern="1200" cap="none" baseline="0">
          <a:solidFill>
            <a:schemeClr val="accent1"/>
          </a:solidFill>
          <a:latin typeface="+mj-lt"/>
          <a:ea typeface="+mj-ea"/>
          <a:cs typeface="+mj-cs"/>
        </a:defRPr>
      </a:lvl1pPr>
    </p:titleStyle>
    <p:bodyStyle>
      <a:lvl1pPr marL="180975" indent="-180975" algn="l" defTabSz="180000" rtl="0" eaLnBrk="1" latinLnBrk="0" hangingPunct="1">
        <a:lnSpc>
          <a:spcPts val="1800"/>
        </a:lnSpc>
        <a:spcBef>
          <a:spcPts val="1100"/>
        </a:spcBef>
        <a:spcAft>
          <a:spcPts val="0"/>
        </a:spcAft>
        <a:buClr>
          <a:schemeClr val="accent3"/>
        </a:buClr>
        <a:buFont typeface="Wingdings" panose="05000000000000000000" pitchFamily="2" charset="2"/>
        <a:buChar char="§"/>
        <a:tabLst>
          <a:tab pos="180000" algn="l"/>
          <a:tab pos="360000" algn="l"/>
        </a:tabLst>
        <a:defRPr sz="1600" kern="1200">
          <a:solidFill>
            <a:schemeClr val="tx1"/>
          </a:solidFill>
          <a:latin typeface="+mn-lt"/>
          <a:ea typeface="+mn-ea"/>
          <a:cs typeface="+mn-cs"/>
        </a:defRPr>
      </a:lvl1pPr>
      <a:lvl2pPr marL="360363" indent="-179388" algn="l" defTabSz="914400" rtl="0" eaLnBrk="1" latinLnBrk="0" hangingPunct="1">
        <a:spcBef>
          <a:spcPct val="20000"/>
        </a:spcBef>
        <a:buClr>
          <a:schemeClr val="accent3"/>
        </a:buClr>
        <a:buFont typeface="Wingdings" panose="05000000000000000000" pitchFamily="2" charset="2"/>
        <a:buChar char="§"/>
        <a:defRPr sz="1600" kern="1200">
          <a:solidFill>
            <a:schemeClr val="tx1"/>
          </a:solidFill>
          <a:latin typeface="+mn-lt"/>
          <a:ea typeface="+mn-ea"/>
          <a:cs typeface="+mn-cs"/>
        </a:defRPr>
      </a:lvl2pPr>
      <a:lvl3pPr marL="541338" indent="-180975" algn="l" defTabSz="914400" rtl="0" eaLnBrk="1" latinLnBrk="0" hangingPunct="1">
        <a:spcBef>
          <a:spcPct val="20000"/>
        </a:spcBef>
        <a:buClr>
          <a:schemeClr val="accent3"/>
        </a:buClr>
        <a:buFont typeface="Wingdings" panose="05000000000000000000" pitchFamily="2" charset="2"/>
        <a:buChar char="§"/>
        <a:defRPr sz="1600" kern="1200">
          <a:solidFill>
            <a:schemeClr val="tx1"/>
          </a:solidFill>
          <a:latin typeface="+mn-lt"/>
          <a:ea typeface="+mn-ea"/>
          <a:cs typeface="+mn-cs"/>
        </a:defRPr>
      </a:lvl3pPr>
      <a:lvl4pPr marL="714375" indent="-174625" algn="l" defTabSz="914400" rtl="0" eaLnBrk="1" latinLnBrk="0" hangingPunct="1">
        <a:spcBef>
          <a:spcPct val="20000"/>
        </a:spcBef>
        <a:buClr>
          <a:schemeClr val="accent3"/>
        </a:buClr>
        <a:buFont typeface="Wingdings" panose="05000000000000000000" pitchFamily="2" charset="2"/>
        <a:buChar char="§"/>
        <a:defRPr sz="1600" kern="1200">
          <a:solidFill>
            <a:schemeClr val="tx1"/>
          </a:solidFill>
          <a:latin typeface="+mn-lt"/>
          <a:ea typeface="+mn-ea"/>
          <a:cs typeface="+mn-cs"/>
        </a:defRPr>
      </a:lvl4pPr>
      <a:lvl5pPr marL="1000125" indent="-285750" algn="l" defTabSz="914400" rtl="0" eaLnBrk="1" latinLnBrk="0" hangingPunct="1">
        <a:spcBef>
          <a:spcPct val="20000"/>
        </a:spcBef>
        <a:buClr>
          <a:schemeClr val="accent3"/>
        </a:buClr>
        <a:buFont typeface="Wingdings" panose="05000000000000000000" pitchFamily="2" charset="2"/>
        <a:buChar char="§"/>
        <a:defRPr sz="16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Grafik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 y="4878000"/>
            <a:ext cx="9143983" cy="271462"/>
          </a:xfrm>
          <a:prstGeom prst="rect">
            <a:avLst/>
          </a:prstGeom>
        </p:spPr>
      </p:pic>
      <p:sp>
        <p:nvSpPr>
          <p:cNvPr id="4" name="Titelplatzhalter 3"/>
          <p:cNvSpPr>
            <a:spLocks noGrp="1"/>
          </p:cNvSpPr>
          <p:nvPr>
            <p:ph type="title"/>
          </p:nvPr>
        </p:nvSpPr>
        <p:spPr>
          <a:xfrm>
            <a:off x="360000" y="219600"/>
            <a:ext cx="8424000" cy="371930"/>
          </a:xfrm>
          <a:prstGeom prst="rect">
            <a:avLst/>
          </a:prstGeom>
        </p:spPr>
        <p:txBody>
          <a:bodyPr vert="horz" lIns="0" tIns="0" rIns="0" bIns="0" rtlCol="0" anchor="t" anchorCtr="0">
            <a:noAutofit/>
          </a:bodyPr>
          <a:lstStyle/>
          <a:p>
            <a:r>
              <a:rPr lang="de-DE" dirty="0" smtClean="0"/>
              <a:t>Folientitel, insgesamt zweizeilig</a:t>
            </a:r>
            <a:endParaRPr lang="de-DE" dirty="0"/>
          </a:p>
        </p:txBody>
      </p:sp>
      <p:sp>
        <p:nvSpPr>
          <p:cNvPr id="11" name="Textplatzhalter 10"/>
          <p:cNvSpPr>
            <a:spLocks noGrp="1"/>
          </p:cNvSpPr>
          <p:nvPr>
            <p:ph type="body" idx="1"/>
          </p:nvPr>
        </p:nvSpPr>
        <p:spPr>
          <a:xfrm>
            <a:off x="360000" y="1311275"/>
            <a:ext cx="8424000" cy="3422650"/>
          </a:xfrm>
          <a:prstGeom prst="rect">
            <a:avLst/>
          </a:prstGeom>
        </p:spPr>
        <p:txBody>
          <a:bodyPr vert="horz" lIns="0" tIns="0" rIns="0" bIns="0" rtlCol="0">
            <a:no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cxnSp>
        <p:nvCxnSpPr>
          <p:cNvPr id="5" name="Gerade Verbindung 4"/>
          <p:cNvCxnSpPr/>
          <p:nvPr userDrawn="1"/>
        </p:nvCxnSpPr>
        <p:spPr>
          <a:xfrm>
            <a:off x="358775" y="1023578"/>
            <a:ext cx="8425225"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Grafik 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883253" y="4856315"/>
            <a:ext cx="1073123" cy="307723"/>
          </a:xfrm>
          <a:prstGeom prst="rect">
            <a:avLst/>
          </a:prstGeom>
        </p:spPr>
      </p:pic>
    </p:spTree>
    <p:extLst>
      <p:ext uri="{BB962C8B-B14F-4D97-AF65-F5344CB8AC3E}">
        <p14:creationId xmlns:p14="http://schemas.microsoft.com/office/powerpoint/2010/main" val="623240587"/>
      </p:ext>
    </p:extLst>
  </p:cSld>
  <p:clrMap bg1="lt1" tx1="dk1" bg2="lt2" tx2="dk2" accent1="accent1" accent2="accent2" accent3="accent3" accent4="accent4" accent5="accent5" accent6="accent6" hlink="hlink" folHlink="folHlink"/>
  <p:sldLayoutIdLst>
    <p:sldLayoutId id="2147483674" r:id="rId1"/>
    <p:sldLayoutId id="2147483675"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txStyles>
    <p:titleStyle>
      <a:lvl1pPr algn="l" defTabSz="914400" rtl="0" eaLnBrk="1" latinLnBrk="0" hangingPunct="1">
        <a:spcBef>
          <a:spcPct val="0"/>
        </a:spcBef>
        <a:buNone/>
        <a:defRPr sz="2200" b="1" kern="1200" cap="none" baseline="0">
          <a:solidFill>
            <a:schemeClr val="accent1"/>
          </a:solidFill>
          <a:latin typeface="+mj-lt"/>
          <a:ea typeface="+mj-ea"/>
          <a:cs typeface="+mj-cs"/>
        </a:defRPr>
      </a:lvl1pPr>
    </p:titleStyle>
    <p:bodyStyle>
      <a:lvl1pPr marL="180975" indent="-180975" algn="l" defTabSz="180000" rtl="0" eaLnBrk="1" latinLnBrk="0" hangingPunct="1">
        <a:lnSpc>
          <a:spcPts val="1800"/>
        </a:lnSpc>
        <a:spcBef>
          <a:spcPts val="1100"/>
        </a:spcBef>
        <a:spcAft>
          <a:spcPts val="0"/>
        </a:spcAft>
        <a:buClr>
          <a:schemeClr val="accent3"/>
        </a:buClr>
        <a:buFont typeface="Wingdings" panose="05000000000000000000" pitchFamily="2" charset="2"/>
        <a:buChar char="§"/>
        <a:tabLst>
          <a:tab pos="180000" algn="l"/>
          <a:tab pos="360000" algn="l"/>
        </a:tabLst>
        <a:defRPr sz="1600" kern="1200">
          <a:solidFill>
            <a:schemeClr val="tx1"/>
          </a:solidFill>
          <a:latin typeface="+mn-lt"/>
          <a:ea typeface="+mn-ea"/>
          <a:cs typeface="+mn-cs"/>
        </a:defRPr>
      </a:lvl1pPr>
      <a:lvl2pPr marL="360363" indent="-179388" algn="l" defTabSz="914400" rtl="0" eaLnBrk="1" latinLnBrk="0" hangingPunct="1">
        <a:spcBef>
          <a:spcPct val="20000"/>
        </a:spcBef>
        <a:buClr>
          <a:schemeClr val="accent3"/>
        </a:buClr>
        <a:buFont typeface="Wingdings" panose="05000000000000000000" pitchFamily="2" charset="2"/>
        <a:buChar char="§"/>
        <a:defRPr sz="1600" kern="1200">
          <a:solidFill>
            <a:schemeClr val="tx1"/>
          </a:solidFill>
          <a:latin typeface="+mn-lt"/>
          <a:ea typeface="+mn-ea"/>
          <a:cs typeface="+mn-cs"/>
        </a:defRPr>
      </a:lvl2pPr>
      <a:lvl3pPr marL="541338" indent="-180975" algn="l" defTabSz="914400" rtl="0" eaLnBrk="1" latinLnBrk="0" hangingPunct="1">
        <a:spcBef>
          <a:spcPct val="20000"/>
        </a:spcBef>
        <a:buClr>
          <a:schemeClr val="accent3"/>
        </a:buClr>
        <a:buFont typeface="Wingdings" panose="05000000000000000000" pitchFamily="2" charset="2"/>
        <a:buChar char="§"/>
        <a:defRPr sz="1600" kern="1200">
          <a:solidFill>
            <a:schemeClr val="tx1"/>
          </a:solidFill>
          <a:latin typeface="+mn-lt"/>
          <a:ea typeface="+mn-ea"/>
          <a:cs typeface="+mn-cs"/>
        </a:defRPr>
      </a:lvl3pPr>
      <a:lvl4pPr marL="714375" indent="-174625" algn="l" defTabSz="914400" rtl="0" eaLnBrk="1" latinLnBrk="0" hangingPunct="1">
        <a:spcBef>
          <a:spcPct val="20000"/>
        </a:spcBef>
        <a:buClr>
          <a:schemeClr val="accent3"/>
        </a:buClr>
        <a:buFont typeface="Wingdings" panose="05000000000000000000" pitchFamily="2" charset="2"/>
        <a:buChar char="§"/>
        <a:defRPr sz="1600" kern="1200">
          <a:solidFill>
            <a:schemeClr val="tx1"/>
          </a:solidFill>
          <a:latin typeface="+mn-lt"/>
          <a:ea typeface="+mn-ea"/>
          <a:cs typeface="+mn-cs"/>
        </a:defRPr>
      </a:lvl4pPr>
      <a:lvl5pPr marL="1000125" indent="-285750" algn="l" defTabSz="914400" rtl="0" eaLnBrk="1" latinLnBrk="0" hangingPunct="1">
        <a:spcBef>
          <a:spcPct val="20000"/>
        </a:spcBef>
        <a:buClr>
          <a:schemeClr val="accent3"/>
        </a:buClr>
        <a:buFont typeface="Wingdings" panose="05000000000000000000" pitchFamily="2" charset="2"/>
        <a:buChar char="§"/>
        <a:defRPr sz="16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Grafik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 y="4878000"/>
            <a:ext cx="9143983" cy="271462"/>
          </a:xfrm>
          <a:prstGeom prst="rect">
            <a:avLst/>
          </a:prstGeom>
        </p:spPr>
      </p:pic>
      <p:sp>
        <p:nvSpPr>
          <p:cNvPr id="4" name="Titelplatzhalter 3"/>
          <p:cNvSpPr>
            <a:spLocks noGrp="1"/>
          </p:cNvSpPr>
          <p:nvPr>
            <p:ph type="title"/>
          </p:nvPr>
        </p:nvSpPr>
        <p:spPr>
          <a:xfrm>
            <a:off x="360000" y="219600"/>
            <a:ext cx="8424000" cy="371930"/>
          </a:xfrm>
          <a:prstGeom prst="rect">
            <a:avLst/>
          </a:prstGeom>
        </p:spPr>
        <p:txBody>
          <a:bodyPr vert="horz" lIns="0" tIns="0" rIns="0" bIns="0" rtlCol="0" anchor="t" anchorCtr="0">
            <a:noAutofit/>
          </a:bodyPr>
          <a:lstStyle/>
          <a:p>
            <a:r>
              <a:rPr lang="de-DE" dirty="0" smtClean="0"/>
              <a:t>Folientitel, insgesamt zweizeilig</a:t>
            </a:r>
            <a:endParaRPr lang="de-DE" dirty="0"/>
          </a:p>
        </p:txBody>
      </p:sp>
      <p:sp>
        <p:nvSpPr>
          <p:cNvPr id="11" name="Textplatzhalter 10"/>
          <p:cNvSpPr>
            <a:spLocks noGrp="1"/>
          </p:cNvSpPr>
          <p:nvPr>
            <p:ph type="body" idx="1"/>
          </p:nvPr>
        </p:nvSpPr>
        <p:spPr>
          <a:xfrm>
            <a:off x="360000" y="1311275"/>
            <a:ext cx="8424000" cy="3422650"/>
          </a:xfrm>
          <a:prstGeom prst="rect">
            <a:avLst/>
          </a:prstGeom>
        </p:spPr>
        <p:txBody>
          <a:bodyPr vert="horz" lIns="0" tIns="0" rIns="0" bIns="0" rtlCol="0">
            <a:no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cxnSp>
        <p:nvCxnSpPr>
          <p:cNvPr id="8" name="Gerade Verbindung 7"/>
          <p:cNvCxnSpPr/>
          <p:nvPr userDrawn="1"/>
        </p:nvCxnSpPr>
        <p:spPr>
          <a:xfrm>
            <a:off x="358775" y="1023578"/>
            <a:ext cx="8425225" cy="0"/>
          </a:xfrm>
          <a:prstGeom prst="line">
            <a:avLst/>
          </a:prstGeom>
        </p:spPr>
        <p:style>
          <a:lnRef idx="1">
            <a:schemeClr val="accent1"/>
          </a:lnRef>
          <a:fillRef idx="0">
            <a:schemeClr val="accent1"/>
          </a:fillRef>
          <a:effectRef idx="0">
            <a:schemeClr val="accent1"/>
          </a:effectRef>
          <a:fontRef idx="minor">
            <a:schemeClr val="tx1"/>
          </a:fontRef>
        </p:style>
      </p:cxnSp>
      <p:pic>
        <p:nvPicPr>
          <p:cNvPr id="9" name="Grafik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883253" y="4856315"/>
            <a:ext cx="1073123" cy="307723"/>
          </a:xfrm>
          <a:prstGeom prst="rect">
            <a:avLst/>
          </a:prstGeom>
        </p:spPr>
      </p:pic>
    </p:spTree>
    <p:extLst>
      <p:ext uri="{BB962C8B-B14F-4D97-AF65-F5344CB8AC3E}">
        <p14:creationId xmlns:p14="http://schemas.microsoft.com/office/powerpoint/2010/main" val="2774686550"/>
      </p:ext>
    </p:extLst>
  </p:cSld>
  <p:clrMap bg1="lt1" tx1="dk1" bg2="lt2" tx2="dk2" accent1="accent1" accent2="accent2" accent3="accent3" accent4="accent4" accent5="accent5" accent6="accent6" hlink="hlink" folHlink="folHlink"/>
  <p:sldLayoutIdLst>
    <p:sldLayoutId id="2147483677" r:id="rId1"/>
    <p:sldLayoutId id="2147483678"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txStyles>
    <p:titleStyle>
      <a:lvl1pPr algn="l" defTabSz="914400" rtl="0" eaLnBrk="1" latinLnBrk="0" hangingPunct="1">
        <a:spcBef>
          <a:spcPct val="0"/>
        </a:spcBef>
        <a:buNone/>
        <a:defRPr sz="2200" b="1" kern="1200" cap="all" baseline="0">
          <a:solidFill>
            <a:schemeClr val="accent1"/>
          </a:solidFill>
          <a:latin typeface="+mj-lt"/>
          <a:ea typeface="+mj-ea"/>
          <a:cs typeface="+mj-cs"/>
        </a:defRPr>
      </a:lvl1pPr>
    </p:titleStyle>
    <p:bodyStyle>
      <a:lvl1pPr marL="180975" indent="-180975" algn="l" defTabSz="180000" rtl="0" eaLnBrk="1" latinLnBrk="0" hangingPunct="1">
        <a:lnSpc>
          <a:spcPts val="1800"/>
        </a:lnSpc>
        <a:spcBef>
          <a:spcPts val="1100"/>
        </a:spcBef>
        <a:spcAft>
          <a:spcPts val="0"/>
        </a:spcAft>
        <a:buClr>
          <a:schemeClr val="accent3"/>
        </a:buClr>
        <a:buFont typeface="Wingdings" panose="05000000000000000000" pitchFamily="2" charset="2"/>
        <a:buChar char="§"/>
        <a:tabLst>
          <a:tab pos="180000" algn="l"/>
          <a:tab pos="360000" algn="l"/>
        </a:tabLst>
        <a:defRPr sz="1400" kern="1200">
          <a:solidFill>
            <a:schemeClr val="tx1"/>
          </a:solidFill>
          <a:latin typeface="+mn-lt"/>
          <a:ea typeface="+mn-ea"/>
          <a:cs typeface="+mn-cs"/>
        </a:defRPr>
      </a:lvl1pPr>
      <a:lvl2pPr marL="360363" indent="-179388" algn="l" defTabSz="914400" rtl="0" eaLnBrk="1" latinLnBrk="0" hangingPunct="1">
        <a:spcBef>
          <a:spcPct val="20000"/>
        </a:spcBef>
        <a:buClr>
          <a:schemeClr val="accent3"/>
        </a:buClr>
        <a:buFont typeface="Wingdings" panose="05000000000000000000" pitchFamily="2" charset="2"/>
        <a:buChar char="§"/>
        <a:defRPr sz="1400" kern="1200">
          <a:solidFill>
            <a:schemeClr val="tx1"/>
          </a:solidFill>
          <a:latin typeface="+mn-lt"/>
          <a:ea typeface="+mn-ea"/>
          <a:cs typeface="+mn-cs"/>
        </a:defRPr>
      </a:lvl2pPr>
      <a:lvl3pPr marL="541338" indent="-180975" algn="l" defTabSz="914400" rtl="0" eaLnBrk="1" latinLnBrk="0" hangingPunct="1">
        <a:spcBef>
          <a:spcPct val="20000"/>
        </a:spcBef>
        <a:buClr>
          <a:schemeClr val="accent3"/>
        </a:buClr>
        <a:buFont typeface="Wingdings" panose="05000000000000000000" pitchFamily="2" charset="2"/>
        <a:buChar char="§"/>
        <a:defRPr sz="1400" kern="1200">
          <a:solidFill>
            <a:schemeClr val="tx1"/>
          </a:solidFill>
          <a:latin typeface="+mn-lt"/>
          <a:ea typeface="+mn-ea"/>
          <a:cs typeface="+mn-cs"/>
        </a:defRPr>
      </a:lvl3pPr>
      <a:lvl4pPr marL="714375" indent="-174625" algn="l" defTabSz="914400" rtl="0" eaLnBrk="1" latinLnBrk="0" hangingPunct="1">
        <a:spcBef>
          <a:spcPct val="20000"/>
        </a:spcBef>
        <a:buClr>
          <a:schemeClr val="accent3"/>
        </a:buClr>
        <a:buFont typeface="Wingdings" panose="05000000000000000000" pitchFamily="2" charset="2"/>
        <a:buChar char="§"/>
        <a:defRPr sz="1400" kern="1200">
          <a:solidFill>
            <a:schemeClr val="tx1"/>
          </a:solidFill>
          <a:latin typeface="+mn-lt"/>
          <a:ea typeface="+mn-ea"/>
          <a:cs typeface="+mn-cs"/>
        </a:defRPr>
      </a:lvl4pPr>
      <a:lvl5pPr marL="1000125" indent="-285750" algn="l" defTabSz="914400" rtl="0" eaLnBrk="1" latinLnBrk="0" hangingPunct="1">
        <a:spcBef>
          <a:spcPct val="20000"/>
        </a:spcBef>
        <a:buClr>
          <a:schemeClr val="accent3"/>
        </a:buClr>
        <a:buFont typeface="Wingdings" panose="05000000000000000000" pitchFamily="2" charset="2"/>
        <a:buChar char="§"/>
        <a:defRPr sz="14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Grafik 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 y="4878000"/>
            <a:ext cx="9143983" cy="271461"/>
          </a:xfrm>
          <a:prstGeom prst="rect">
            <a:avLst/>
          </a:prstGeom>
        </p:spPr>
      </p:pic>
      <p:sp>
        <p:nvSpPr>
          <p:cNvPr id="4" name="Titelplatzhalter 3"/>
          <p:cNvSpPr>
            <a:spLocks noGrp="1"/>
          </p:cNvSpPr>
          <p:nvPr>
            <p:ph type="title"/>
          </p:nvPr>
        </p:nvSpPr>
        <p:spPr>
          <a:xfrm>
            <a:off x="360000" y="219600"/>
            <a:ext cx="8424000" cy="371930"/>
          </a:xfrm>
          <a:prstGeom prst="rect">
            <a:avLst/>
          </a:prstGeom>
        </p:spPr>
        <p:txBody>
          <a:bodyPr vert="horz" lIns="0" tIns="0" rIns="0" bIns="0" rtlCol="0" anchor="t" anchorCtr="0">
            <a:noAutofit/>
          </a:bodyPr>
          <a:lstStyle/>
          <a:p>
            <a:r>
              <a:rPr lang="de-DE" dirty="0" smtClean="0"/>
              <a:t>Folientitel, insgesamt zweizeilig</a:t>
            </a:r>
            <a:endParaRPr lang="de-DE" dirty="0"/>
          </a:p>
        </p:txBody>
      </p:sp>
      <p:sp>
        <p:nvSpPr>
          <p:cNvPr id="11" name="Textplatzhalter 10"/>
          <p:cNvSpPr>
            <a:spLocks noGrp="1"/>
          </p:cNvSpPr>
          <p:nvPr>
            <p:ph type="body" idx="1"/>
          </p:nvPr>
        </p:nvSpPr>
        <p:spPr>
          <a:xfrm>
            <a:off x="360000" y="1311275"/>
            <a:ext cx="8424000" cy="3422650"/>
          </a:xfrm>
          <a:prstGeom prst="rect">
            <a:avLst/>
          </a:prstGeom>
        </p:spPr>
        <p:txBody>
          <a:bodyPr vert="horz" lIns="0" tIns="0" rIns="0" bIns="0" rtlCol="0">
            <a:no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cxnSp>
        <p:nvCxnSpPr>
          <p:cNvPr id="5" name="Gerade Verbindung 4"/>
          <p:cNvCxnSpPr/>
          <p:nvPr userDrawn="1"/>
        </p:nvCxnSpPr>
        <p:spPr>
          <a:xfrm>
            <a:off x="358775" y="1023578"/>
            <a:ext cx="8425225"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Grafik 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883253" y="4856315"/>
            <a:ext cx="1073123" cy="307723"/>
          </a:xfrm>
          <a:prstGeom prst="rect">
            <a:avLst/>
          </a:prstGeom>
        </p:spPr>
      </p:pic>
      <p:sp>
        <p:nvSpPr>
          <p:cNvPr id="2" name="Datumsplatzhalter 1"/>
          <p:cNvSpPr>
            <a:spLocks noGrp="1"/>
          </p:cNvSpPr>
          <p:nvPr>
            <p:ph type="dt" sz="half" idx="2"/>
          </p:nvPr>
        </p:nvSpPr>
        <p:spPr>
          <a:xfrm>
            <a:off x="215516" y="5021621"/>
            <a:ext cx="1296144" cy="116439"/>
          </a:xfrm>
          <a:prstGeom prst="rect">
            <a:avLst/>
          </a:prstGeom>
        </p:spPr>
        <p:txBody>
          <a:bodyPr vert="horz" lIns="91440" tIns="45720" rIns="91440" bIns="45720" rtlCol="0" anchor="ctr"/>
          <a:lstStyle>
            <a:lvl1pPr algn="l">
              <a:defRPr sz="800">
                <a:solidFill>
                  <a:schemeClr val="bg1"/>
                </a:solidFill>
              </a:defRPr>
            </a:lvl1pPr>
          </a:lstStyle>
          <a:p>
            <a:r>
              <a:rPr lang="de-DE" smtClean="0"/>
              <a:t>28.02.2024  THRILL WP5.4</a:t>
            </a:r>
            <a:endParaRPr lang="de-DE" dirty="0"/>
          </a:p>
        </p:txBody>
      </p:sp>
      <p:sp>
        <p:nvSpPr>
          <p:cNvPr id="7" name="Fußzeilenplatzhalter 6"/>
          <p:cNvSpPr>
            <a:spLocks noGrp="1"/>
          </p:cNvSpPr>
          <p:nvPr>
            <p:ph type="ftr" sz="quarter" idx="3"/>
          </p:nvPr>
        </p:nvSpPr>
        <p:spPr>
          <a:xfrm>
            <a:off x="472666" y="5021621"/>
            <a:ext cx="4639394" cy="127840"/>
          </a:xfrm>
          <a:prstGeom prst="rect">
            <a:avLst/>
          </a:prstGeom>
        </p:spPr>
        <p:txBody>
          <a:bodyPr vert="horz" lIns="91440" tIns="45720" rIns="91440" bIns="45720" rtlCol="0" anchor="ctr"/>
          <a:lstStyle>
            <a:lvl1pPr algn="ctr">
              <a:defRPr sz="800">
                <a:solidFill>
                  <a:schemeClr val="bg1"/>
                </a:solidFill>
              </a:defRPr>
            </a:lvl1pPr>
          </a:lstStyle>
          <a:p>
            <a:r>
              <a:rPr lang="de-DE" dirty="0" smtClean="0"/>
              <a:t>Dr. Hans-Peter </a:t>
            </a:r>
            <a:r>
              <a:rPr lang="de-DE" dirty="0" err="1" smtClean="0"/>
              <a:t>Schlenvoigt</a:t>
            </a:r>
            <a:r>
              <a:rPr lang="de-DE" dirty="0" smtClean="0"/>
              <a:t>   hp.schlenvoigt@hzdr.de</a:t>
            </a:r>
            <a:endParaRPr lang="de-DE" dirty="0"/>
          </a:p>
        </p:txBody>
      </p:sp>
      <p:sp>
        <p:nvSpPr>
          <p:cNvPr id="8" name="Foliennummernplatzhalter 7"/>
          <p:cNvSpPr>
            <a:spLocks noGrp="1"/>
          </p:cNvSpPr>
          <p:nvPr>
            <p:ph type="sldNum" sz="quarter" idx="4"/>
          </p:nvPr>
        </p:nvSpPr>
        <p:spPr>
          <a:xfrm>
            <a:off x="8496435" y="4863423"/>
            <a:ext cx="444217" cy="274637"/>
          </a:xfrm>
          <a:prstGeom prst="rect">
            <a:avLst/>
          </a:prstGeom>
        </p:spPr>
        <p:txBody>
          <a:bodyPr vert="horz" lIns="91440" tIns="45720" rIns="91440" bIns="45720" rtlCol="0" anchor="ctr"/>
          <a:lstStyle>
            <a:lvl1pPr algn="r">
              <a:defRPr sz="1000">
                <a:solidFill>
                  <a:schemeClr val="bg1"/>
                </a:solidFill>
              </a:defRPr>
            </a:lvl1pPr>
          </a:lstStyle>
          <a:p>
            <a:fld id="{A4550FA8-285A-4026-B8D6-ADF797C12FF2}" type="slidenum">
              <a:rPr lang="de-DE" smtClean="0"/>
              <a:pPr/>
              <a:t>‹Nr.›</a:t>
            </a:fld>
            <a:endParaRPr lang="de-DE" dirty="0"/>
          </a:p>
        </p:txBody>
      </p:sp>
      <p:pic>
        <p:nvPicPr>
          <p:cNvPr id="9" name="Grafik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983277" y="226994"/>
            <a:ext cx="1944216" cy="370231"/>
          </a:xfrm>
          <a:prstGeom prst="rect">
            <a:avLst/>
          </a:prstGeom>
        </p:spPr>
      </p:pic>
    </p:spTree>
    <p:extLst>
      <p:ext uri="{BB962C8B-B14F-4D97-AF65-F5344CB8AC3E}">
        <p14:creationId xmlns:p14="http://schemas.microsoft.com/office/powerpoint/2010/main" val="2704602796"/>
      </p:ext>
    </p:extLst>
  </p:cSld>
  <p:clrMap bg1="lt1" tx1="dk1" bg2="lt2" tx2="dk2" accent1="accent1" accent2="accent2" accent3="accent3" accent4="accent4" accent5="accent5" accent6="accent6" hlink="hlink" folHlink="folHlink"/>
  <p:sldLayoutIdLst>
    <p:sldLayoutId id="2147483710" r:id="rId1"/>
    <p:sldLayoutId id="2147483680" r:id="rId2"/>
    <p:sldLayoutId id="2147483681"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txStyles>
    <p:titleStyle>
      <a:lvl1pPr algn="l" defTabSz="914400" rtl="0" eaLnBrk="1" latinLnBrk="0" hangingPunct="1">
        <a:spcBef>
          <a:spcPct val="0"/>
        </a:spcBef>
        <a:buNone/>
        <a:defRPr sz="2200" b="1" kern="1200" cap="none" baseline="0">
          <a:solidFill>
            <a:schemeClr val="accent1"/>
          </a:solidFill>
          <a:latin typeface="+mj-lt"/>
          <a:ea typeface="+mj-ea"/>
          <a:cs typeface="+mj-cs"/>
        </a:defRPr>
      </a:lvl1pPr>
    </p:titleStyle>
    <p:bodyStyle>
      <a:lvl1pPr marL="180975" indent="-180975" algn="l" defTabSz="180000" rtl="0" eaLnBrk="1" latinLnBrk="0" hangingPunct="1">
        <a:lnSpc>
          <a:spcPts val="1800"/>
        </a:lnSpc>
        <a:spcBef>
          <a:spcPts val="1100"/>
        </a:spcBef>
        <a:spcAft>
          <a:spcPts val="0"/>
        </a:spcAft>
        <a:buClr>
          <a:srgbClr val="F0781E"/>
        </a:buClr>
        <a:buFont typeface="Wingdings" panose="05000000000000000000" pitchFamily="2" charset="2"/>
        <a:buChar char="§"/>
        <a:tabLst>
          <a:tab pos="180000" algn="l"/>
          <a:tab pos="360000" algn="l"/>
        </a:tabLst>
        <a:defRPr sz="1600" kern="1200">
          <a:solidFill>
            <a:schemeClr val="tx1"/>
          </a:solidFill>
          <a:latin typeface="+mn-lt"/>
          <a:ea typeface="+mn-ea"/>
          <a:cs typeface="+mn-cs"/>
        </a:defRPr>
      </a:lvl1pPr>
      <a:lvl2pPr marL="360363" indent="-179388" algn="l" defTabSz="914400" rtl="0" eaLnBrk="1" latinLnBrk="0" hangingPunct="1">
        <a:spcBef>
          <a:spcPct val="20000"/>
        </a:spcBef>
        <a:buClr>
          <a:srgbClr val="F0781E"/>
        </a:buClr>
        <a:buFont typeface="Wingdings" panose="05000000000000000000" pitchFamily="2" charset="2"/>
        <a:buChar char="§"/>
        <a:defRPr sz="1600" kern="1200">
          <a:solidFill>
            <a:schemeClr val="tx1"/>
          </a:solidFill>
          <a:latin typeface="+mn-lt"/>
          <a:ea typeface="+mn-ea"/>
          <a:cs typeface="+mn-cs"/>
        </a:defRPr>
      </a:lvl2pPr>
      <a:lvl3pPr marL="541338" indent="-180975" algn="l" defTabSz="914400" rtl="0" eaLnBrk="1" latinLnBrk="0" hangingPunct="1">
        <a:spcBef>
          <a:spcPct val="20000"/>
        </a:spcBef>
        <a:buClr>
          <a:srgbClr val="F0781E"/>
        </a:buClr>
        <a:buFont typeface="Wingdings" panose="05000000000000000000" pitchFamily="2" charset="2"/>
        <a:buChar char="§"/>
        <a:defRPr sz="1600" kern="1200">
          <a:solidFill>
            <a:schemeClr val="tx1"/>
          </a:solidFill>
          <a:latin typeface="+mn-lt"/>
          <a:ea typeface="+mn-ea"/>
          <a:cs typeface="+mn-cs"/>
        </a:defRPr>
      </a:lvl3pPr>
      <a:lvl4pPr marL="714375" indent="-174625" algn="l" defTabSz="914400" rtl="0" eaLnBrk="1" latinLnBrk="0" hangingPunct="1">
        <a:spcBef>
          <a:spcPct val="20000"/>
        </a:spcBef>
        <a:buClr>
          <a:srgbClr val="F0781E"/>
        </a:buClr>
        <a:buFont typeface="Wingdings" panose="05000000000000000000" pitchFamily="2" charset="2"/>
        <a:buChar char="§"/>
        <a:defRPr sz="1600" kern="1200">
          <a:solidFill>
            <a:schemeClr val="tx1"/>
          </a:solidFill>
          <a:latin typeface="+mn-lt"/>
          <a:ea typeface="+mn-ea"/>
          <a:cs typeface="+mn-cs"/>
        </a:defRPr>
      </a:lvl4pPr>
      <a:lvl5pPr marL="1000125" indent="-285750" algn="l" defTabSz="914400" rtl="0" eaLnBrk="1" latinLnBrk="0" hangingPunct="1">
        <a:spcBef>
          <a:spcPct val="20000"/>
        </a:spcBef>
        <a:buClr>
          <a:srgbClr val="F0781E"/>
        </a:buClr>
        <a:buFont typeface="Wingdings" panose="05000000000000000000" pitchFamily="2" charset="2"/>
        <a:buChar char="§"/>
        <a:defRPr sz="16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Grafik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5" y="4878000"/>
            <a:ext cx="9143949" cy="271461"/>
          </a:xfrm>
          <a:prstGeom prst="rect">
            <a:avLst/>
          </a:prstGeom>
        </p:spPr>
      </p:pic>
      <p:sp>
        <p:nvSpPr>
          <p:cNvPr id="4" name="Titelplatzhalter 3"/>
          <p:cNvSpPr>
            <a:spLocks noGrp="1"/>
          </p:cNvSpPr>
          <p:nvPr>
            <p:ph type="title"/>
          </p:nvPr>
        </p:nvSpPr>
        <p:spPr>
          <a:xfrm>
            <a:off x="360000" y="219600"/>
            <a:ext cx="8424000" cy="371930"/>
          </a:xfrm>
          <a:prstGeom prst="rect">
            <a:avLst/>
          </a:prstGeom>
        </p:spPr>
        <p:txBody>
          <a:bodyPr vert="horz" lIns="0" tIns="0" rIns="0" bIns="0" rtlCol="0" anchor="t" anchorCtr="0">
            <a:noAutofit/>
          </a:bodyPr>
          <a:lstStyle/>
          <a:p>
            <a:r>
              <a:rPr lang="de-DE" dirty="0" smtClean="0"/>
              <a:t>Folientitel, insgesamt zweizeilig</a:t>
            </a:r>
            <a:endParaRPr lang="de-DE" dirty="0"/>
          </a:p>
        </p:txBody>
      </p:sp>
      <p:sp>
        <p:nvSpPr>
          <p:cNvPr id="11" name="Textplatzhalter 10"/>
          <p:cNvSpPr>
            <a:spLocks noGrp="1"/>
          </p:cNvSpPr>
          <p:nvPr>
            <p:ph type="body" idx="1"/>
          </p:nvPr>
        </p:nvSpPr>
        <p:spPr>
          <a:xfrm>
            <a:off x="360000" y="1311275"/>
            <a:ext cx="8424000" cy="3422650"/>
          </a:xfrm>
          <a:prstGeom prst="rect">
            <a:avLst/>
          </a:prstGeom>
        </p:spPr>
        <p:txBody>
          <a:bodyPr vert="horz" lIns="0" tIns="0" rIns="0" bIns="0" rtlCol="0">
            <a:no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cxnSp>
        <p:nvCxnSpPr>
          <p:cNvPr id="5" name="Gerade Verbindung 4"/>
          <p:cNvCxnSpPr/>
          <p:nvPr userDrawn="1"/>
        </p:nvCxnSpPr>
        <p:spPr>
          <a:xfrm>
            <a:off x="358775" y="1023578"/>
            <a:ext cx="8425225"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Grafik 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883253" y="4856315"/>
            <a:ext cx="1073123" cy="307723"/>
          </a:xfrm>
          <a:prstGeom prst="rect">
            <a:avLst/>
          </a:prstGeom>
        </p:spPr>
      </p:pic>
    </p:spTree>
    <p:extLst>
      <p:ext uri="{BB962C8B-B14F-4D97-AF65-F5344CB8AC3E}">
        <p14:creationId xmlns:p14="http://schemas.microsoft.com/office/powerpoint/2010/main" val="3765465683"/>
      </p:ext>
    </p:extLst>
  </p:cSld>
  <p:clrMap bg1="lt1" tx1="dk1" bg2="lt2" tx2="dk2" accent1="accent1" accent2="accent2" accent3="accent3" accent4="accent4" accent5="accent5" accent6="accent6" hlink="hlink" folHlink="folHlink"/>
  <p:sldLayoutIdLst>
    <p:sldLayoutId id="2147483683" r:id="rId1"/>
    <p:sldLayoutId id="2147483684"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txStyles>
    <p:titleStyle>
      <a:lvl1pPr algn="l" defTabSz="914400" rtl="0" eaLnBrk="1" latinLnBrk="0" hangingPunct="1">
        <a:spcBef>
          <a:spcPct val="0"/>
        </a:spcBef>
        <a:buNone/>
        <a:defRPr sz="2200" b="1" kern="1200" cap="none" baseline="0">
          <a:solidFill>
            <a:schemeClr val="accent1"/>
          </a:solidFill>
          <a:latin typeface="+mj-lt"/>
          <a:ea typeface="+mj-ea"/>
          <a:cs typeface="+mj-cs"/>
        </a:defRPr>
      </a:lvl1pPr>
    </p:titleStyle>
    <p:bodyStyle>
      <a:lvl1pPr marL="180975" indent="-180975" algn="l" defTabSz="180000" rtl="0" eaLnBrk="1" latinLnBrk="0" hangingPunct="1">
        <a:lnSpc>
          <a:spcPts val="1800"/>
        </a:lnSpc>
        <a:spcBef>
          <a:spcPts val="1100"/>
        </a:spcBef>
        <a:spcAft>
          <a:spcPts val="0"/>
        </a:spcAft>
        <a:buClr>
          <a:schemeClr val="accent3"/>
        </a:buClr>
        <a:buFont typeface="Wingdings" panose="05000000000000000000" pitchFamily="2" charset="2"/>
        <a:buChar char="§"/>
        <a:tabLst>
          <a:tab pos="180000" algn="l"/>
          <a:tab pos="360000" algn="l"/>
        </a:tabLst>
        <a:defRPr sz="1600" kern="1200">
          <a:solidFill>
            <a:schemeClr val="tx1"/>
          </a:solidFill>
          <a:latin typeface="+mn-lt"/>
          <a:ea typeface="+mn-ea"/>
          <a:cs typeface="+mn-cs"/>
        </a:defRPr>
      </a:lvl1pPr>
      <a:lvl2pPr marL="360363" indent="-179388" algn="l" defTabSz="914400" rtl="0" eaLnBrk="1" latinLnBrk="0" hangingPunct="1">
        <a:spcBef>
          <a:spcPct val="20000"/>
        </a:spcBef>
        <a:buClr>
          <a:schemeClr val="accent3"/>
        </a:buClr>
        <a:buFont typeface="Wingdings" panose="05000000000000000000" pitchFamily="2" charset="2"/>
        <a:buChar char="§"/>
        <a:defRPr sz="1600" kern="1200">
          <a:solidFill>
            <a:schemeClr val="tx1"/>
          </a:solidFill>
          <a:latin typeface="+mn-lt"/>
          <a:ea typeface="+mn-ea"/>
          <a:cs typeface="+mn-cs"/>
        </a:defRPr>
      </a:lvl2pPr>
      <a:lvl3pPr marL="541338" indent="-180975" algn="l" defTabSz="914400" rtl="0" eaLnBrk="1" latinLnBrk="0" hangingPunct="1">
        <a:spcBef>
          <a:spcPct val="20000"/>
        </a:spcBef>
        <a:buClr>
          <a:schemeClr val="accent3"/>
        </a:buClr>
        <a:buFont typeface="Wingdings" panose="05000000000000000000" pitchFamily="2" charset="2"/>
        <a:buChar char="§"/>
        <a:defRPr sz="1600" kern="1200">
          <a:solidFill>
            <a:schemeClr val="tx1"/>
          </a:solidFill>
          <a:latin typeface="+mn-lt"/>
          <a:ea typeface="+mn-ea"/>
          <a:cs typeface="+mn-cs"/>
        </a:defRPr>
      </a:lvl3pPr>
      <a:lvl4pPr marL="714375" indent="-174625" algn="l" defTabSz="914400" rtl="0" eaLnBrk="1" latinLnBrk="0" hangingPunct="1">
        <a:spcBef>
          <a:spcPct val="20000"/>
        </a:spcBef>
        <a:buClr>
          <a:schemeClr val="accent3"/>
        </a:buClr>
        <a:buFont typeface="Wingdings" panose="05000000000000000000" pitchFamily="2" charset="2"/>
        <a:buChar char="§"/>
        <a:defRPr sz="1600" kern="1200">
          <a:solidFill>
            <a:schemeClr val="tx1"/>
          </a:solidFill>
          <a:latin typeface="+mn-lt"/>
          <a:ea typeface="+mn-ea"/>
          <a:cs typeface="+mn-cs"/>
        </a:defRPr>
      </a:lvl4pPr>
      <a:lvl5pPr marL="1000125" indent="-285750" algn="l" defTabSz="914400" rtl="0" eaLnBrk="1" latinLnBrk="0" hangingPunct="1">
        <a:spcBef>
          <a:spcPct val="20000"/>
        </a:spcBef>
        <a:buClr>
          <a:schemeClr val="accent3"/>
        </a:buClr>
        <a:buFont typeface="Wingdings" panose="05000000000000000000" pitchFamily="2" charset="2"/>
        <a:buChar char="§"/>
        <a:defRPr sz="16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Grafik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5" y="4878000"/>
            <a:ext cx="9143949" cy="271460"/>
          </a:xfrm>
          <a:prstGeom prst="rect">
            <a:avLst/>
          </a:prstGeom>
        </p:spPr>
      </p:pic>
      <p:sp>
        <p:nvSpPr>
          <p:cNvPr id="4" name="Titelplatzhalter 3"/>
          <p:cNvSpPr>
            <a:spLocks noGrp="1"/>
          </p:cNvSpPr>
          <p:nvPr>
            <p:ph type="title"/>
          </p:nvPr>
        </p:nvSpPr>
        <p:spPr>
          <a:xfrm>
            <a:off x="360000" y="219600"/>
            <a:ext cx="8424000" cy="371930"/>
          </a:xfrm>
          <a:prstGeom prst="rect">
            <a:avLst/>
          </a:prstGeom>
        </p:spPr>
        <p:txBody>
          <a:bodyPr vert="horz" lIns="0" tIns="0" rIns="0" bIns="0" rtlCol="0" anchor="t" anchorCtr="0">
            <a:noAutofit/>
          </a:bodyPr>
          <a:lstStyle/>
          <a:p>
            <a:r>
              <a:rPr lang="de-DE" dirty="0" smtClean="0"/>
              <a:t>Folientitel, insgesamt zweizeilig</a:t>
            </a:r>
            <a:endParaRPr lang="de-DE" dirty="0"/>
          </a:p>
        </p:txBody>
      </p:sp>
      <p:sp>
        <p:nvSpPr>
          <p:cNvPr id="11" name="Textplatzhalter 10"/>
          <p:cNvSpPr>
            <a:spLocks noGrp="1"/>
          </p:cNvSpPr>
          <p:nvPr>
            <p:ph type="body" idx="1"/>
          </p:nvPr>
        </p:nvSpPr>
        <p:spPr>
          <a:xfrm>
            <a:off x="360000" y="1311275"/>
            <a:ext cx="8424000" cy="3422650"/>
          </a:xfrm>
          <a:prstGeom prst="rect">
            <a:avLst/>
          </a:prstGeom>
        </p:spPr>
        <p:txBody>
          <a:bodyPr vert="horz" lIns="0" tIns="0" rIns="0" bIns="0" rtlCol="0">
            <a:no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cxnSp>
        <p:nvCxnSpPr>
          <p:cNvPr id="5" name="Gerade Verbindung 4"/>
          <p:cNvCxnSpPr/>
          <p:nvPr userDrawn="1"/>
        </p:nvCxnSpPr>
        <p:spPr>
          <a:xfrm>
            <a:off x="358775" y="1023578"/>
            <a:ext cx="8425225"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Grafik 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883253" y="4856315"/>
            <a:ext cx="1073123" cy="307723"/>
          </a:xfrm>
          <a:prstGeom prst="rect">
            <a:avLst/>
          </a:prstGeom>
        </p:spPr>
      </p:pic>
    </p:spTree>
    <p:extLst>
      <p:ext uri="{BB962C8B-B14F-4D97-AF65-F5344CB8AC3E}">
        <p14:creationId xmlns:p14="http://schemas.microsoft.com/office/powerpoint/2010/main" val="633553279"/>
      </p:ext>
    </p:extLst>
  </p:cSld>
  <p:clrMap bg1="lt1" tx1="dk1" bg2="lt2" tx2="dk2" accent1="accent1" accent2="accent2" accent3="accent3" accent4="accent4" accent5="accent5" accent6="accent6" hlink="hlink" folHlink="folHlink"/>
  <p:sldLayoutIdLst>
    <p:sldLayoutId id="2147483686" r:id="rId1"/>
    <p:sldLayoutId id="2147483687"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txStyles>
    <p:titleStyle>
      <a:lvl1pPr algn="l" defTabSz="914400" rtl="0" eaLnBrk="1" latinLnBrk="0" hangingPunct="1">
        <a:spcBef>
          <a:spcPct val="0"/>
        </a:spcBef>
        <a:buNone/>
        <a:defRPr sz="2200" b="1" kern="1200" cap="none" baseline="0">
          <a:solidFill>
            <a:schemeClr val="accent1"/>
          </a:solidFill>
          <a:latin typeface="+mj-lt"/>
          <a:ea typeface="+mj-ea"/>
          <a:cs typeface="+mj-cs"/>
        </a:defRPr>
      </a:lvl1pPr>
    </p:titleStyle>
    <p:bodyStyle>
      <a:lvl1pPr marL="180975" indent="-180975" algn="l" defTabSz="180000" rtl="0" eaLnBrk="1" latinLnBrk="0" hangingPunct="1">
        <a:lnSpc>
          <a:spcPts val="1800"/>
        </a:lnSpc>
        <a:spcBef>
          <a:spcPts val="1100"/>
        </a:spcBef>
        <a:spcAft>
          <a:spcPts val="0"/>
        </a:spcAft>
        <a:buClr>
          <a:schemeClr val="accent3"/>
        </a:buClr>
        <a:buFont typeface="Wingdings" panose="05000000000000000000" pitchFamily="2" charset="2"/>
        <a:buChar char="§"/>
        <a:tabLst>
          <a:tab pos="180000" algn="l"/>
          <a:tab pos="360000" algn="l"/>
        </a:tabLst>
        <a:defRPr sz="1600" kern="1200">
          <a:solidFill>
            <a:schemeClr val="tx1"/>
          </a:solidFill>
          <a:latin typeface="+mn-lt"/>
          <a:ea typeface="+mn-ea"/>
          <a:cs typeface="+mn-cs"/>
        </a:defRPr>
      </a:lvl1pPr>
      <a:lvl2pPr marL="360363" indent="-179388" algn="l" defTabSz="914400" rtl="0" eaLnBrk="1" latinLnBrk="0" hangingPunct="1">
        <a:spcBef>
          <a:spcPct val="20000"/>
        </a:spcBef>
        <a:buClr>
          <a:schemeClr val="accent3"/>
        </a:buClr>
        <a:buFont typeface="Wingdings" panose="05000000000000000000" pitchFamily="2" charset="2"/>
        <a:buChar char="§"/>
        <a:defRPr sz="1600" kern="1200">
          <a:solidFill>
            <a:schemeClr val="tx1"/>
          </a:solidFill>
          <a:latin typeface="+mn-lt"/>
          <a:ea typeface="+mn-ea"/>
          <a:cs typeface="+mn-cs"/>
        </a:defRPr>
      </a:lvl2pPr>
      <a:lvl3pPr marL="541338" indent="-180975" algn="l" defTabSz="914400" rtl="0" eaLnBrk="1" latinLnBrk="0" hangingPunct="1">
        <a:spcBef>
          <a:spcPct val="20000"/>
        </a:spcBef>
        <a:buClr>
          <a:schemeClr val="accent3"/>
        </a:buClr>
        <a:buFont typeface="Wingdings" panose="05000000000000000000" pitchFamily="2" charset="2"/>
        <a:buChar char="§"/>
        <a:defRPr sz="1600" kern="1200">
          <a:solidFill>
            <a:schemeClr val="tx1"/>
          </a:solidFill>
          <a:latin typeface="+mn-lt"/>
          <a:ea typeface="+mn-ea"/>
          <a:cs typeface="+mn-cs"/>
        </a:defRPr>
      </a:lvl3pPr>
      <a:lvl4pPr marL="714375" indent="-174625" algn="l" defTabSz="914400" rtl="0" eaLnBrk="1" latinLnBrk="0" hangingPunct="1">
        <a:spcBef>
          <a:spcPct val="20000"/>
        </a:spcBef>
        <a:buClr>
          <a:schemeClr val="accent3"/>
        </a:buClr>
        <a:buFont typeface="Wingdings" panose="05000000000000000000" pitchFamily="2" charset="2"/>
        <a:buChar char="§"/>
        <a:defRPr sz="1600" kern="1200">
          <a:solidFill>
            <a:schemeClr val="tx1"/>
          </a:solidFill>
          <a:latin typeface="+mn-lt"/>
          <a:ea typeface="+mn-ea"/>
          <a:cs typeface="+mn-cs"/>
        </a:defRPr>
      </a:lvl4pPr>
      <a:lvl5pPr marL="1000125" indent="-285750" algn="l" defTabSz="914400" rtl="0" eaLnBrk="1" latinLnBrk="0" hangingPunct="1">
        <a:spcBef>
          <a:spcPct val="20000"/>
        </a:spcBef>
        <a:buClr>
          <a:schemeClr val="accent3"/>
        </a:buClr>
        <a:buFont typeface="Wingdings" panose="05000000000000000000" pitchFamily="2" charset="2"/>
        <a:buChar char="§"/>
        <a:defRPr sz="16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hyperlink" Target="https://helmholtz-metadaten.de/de/inf-projects/helpmi-helmholtz-laser-plasma-metadata-initiative" TargetMode="External"/><Relationship Id="rId2" Type="http://schemas.openxmlformats.org/officeDocument/2006/relationships/image" Target="../media/image18.png"/><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hyperlink" Target="https://www.openpmd.org/" TargetMode="External"/><Relationship Id="rId1" Type="http://schemas.openxmlformats.org/officeDocument/2006/relationships/slideLayout" Target="../slideLayouts/slideLayout13.xml"/><Relationship Id="rId6" Type="http://schemas.openxmlformats.org/officeDocument/2006/relationships/image" Target="../media/image22.png"/><Relationship Id="rId5" Type="http://schemas.openxmlformats.org/officeDocument/2006/relationships/hyperlink" Target="https://www.nexusformat.org/" TargetMode="External"/><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5.png"/><Relationship Id="rId7"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Layout" Target="../slideLayouts/slideLayout13.xml"/><Relationship Id="rId6" Type="http://schemas.openxmlformats.org/officeDocument/2006/relationships/hyperlink" Target="https://www.nexusformat.org/" TargetMode="External"/><Relationship Id="rId5" Type="http://schemas.openxmlformats.org/officeDocument/2006/relationships/image" Target="../media/image20.png"/><Relationship Id="rId4" Type="http://schemas.openxmlformats.org/officeDocument/2006/relationships/hyperlink" Target="https://www.openpmd.or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5.png"/><Relationship Id="rId3" Type="http://schemas.openxmlformats.org/officeDocument/2006/relationships/hyperlink" Target="https://helmholtz-metadaten.de/de/inf-projects/helpmi-helmholtz-laser-plasma-metadata-initiative" TargetMode="External"/><Relationship Id="rId7" Type="http://schemas.openxmlformats.org/officeDocument/2006/relationships/hyperlink" Target="https://www.nexusformat.org/" TargetMode="External"/><Relationship Id="rId12" Type="http://schemas.openxmlformats.org/officeDocument/2006/relationships/image" Target="../media/image34.png"/><Relationship Id="rId2" Type="http://schemas.openxmlformats.org/officeDocument/2006/relationships/image" Target="../media/image28.png"/><Relationship Id="rId1" Type="http://schemas.openxmlformats.org/officeDocument/2006/relationships/slideLayout" Target="../slideLayouts/slideLayout14.xml"/><Relationship Id="rId6" Type="http://schemas.openxmlformats.org/officeDocument/2006/relationships/image" Target="../media/image30.png"/><Relationship Id="rId11" Type="http://schemas.openxmlformats.org/officeDocument/2006/relationships/image" Target="../media/image33.png"/><Relationship Id="rId5" Type="http://schemas.openxmlformats.org/officeDocument/2006/relationships/hyperlink" Target="https://www.openpmd.org/" TargetMode="External"/><Relationship Id="rId10" Type="http://schemas.openxmlformats.org/officeDocument/2006/relationships/image" Target="../media/image32.jpeg"/><Relationship Id="rId4" Type="http://schemas.openxmlformats.org/officeDocument/2006/relationships/image" Target="../media/image29.png"/><Relationship Id="rId9" Type="http://schemas.openxmlformats.org/officeDocument/2006/relationships/image" Target="../media/image21.png"/></Relationships>
</file>

<file path=ppt/slides/_rels/slide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hyperlink" Target="mailto:helpmi@hzdr.de" TargetMode="External"/><Relationship Id="rId2" Type="http://schemas.openxmlformats.org/officeDocument/2006/relationships/image" Target="../media/image37.png"/><Relationship Id="rId1" Type="http://schemas.openxmlformats.org/officeDocument/2006/relationships/slideLayout" Target="../slideLayouts/slideLayout14.xml"/><Relationship Id="rId6" Type="http://schemas.openxmlformats.org/officeDocument/2006/relationships/image" Target="../media/image38.png"/><Relationship Id="rId5" Type="http://schemas.openxmlformats.org/officeDocument/2006/relationships/hyperlink" Target="https://www.youtube.com/watch?v=o2OXXbxkB9w" TargetMode="External"/><Relationship Id="rId4" Type="http://schemas.openxmlformats.org/officeDocument/2006/relationships/hyperlink" Target="https://www.youtube.com/watch?v=Cl91BtGIkz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n-US" sz="2000" dirty="0" smtClean="0"/>
              <a:t>HELPMI:</a:t>
            </a:r>
            <a:br>
              <a:rPr lang="en-US" sz="2000" dirty="0" smtClean="0"/>
            </a:br>
            <a:r>
              <a:rPr lang="en-US" sz="2000" dirty="0" smtClean="0"/>
              <a:t>the Helmholtz Laser-Plasma Metadata Initiative</a:t>
            </a:r>
            <a:endParaRPr lang="de-DE" dirty="0"/>
          </a:p>
        </p:txBody>
      </p:sp>
      <p:sp>
        <p:nvSpPr>
          <p:cNvPr id="3" name="Untertitel 2"/>
          <p:cNvSpPr>
            <a:spLocks noGrp="1"/>
          </p:cNvSpPr>
          <p:nvPr>
            <p:ph type="subTitle" idx="1"/>
          </p:nvPr>
        </p:nvSpPr>
        <p:spPr/>
        <p:txBody>
          <a:bodyPr/>
          <a:lstStyle/>
          <a:p>
            <a:r>
              <a:rPr lang="en-US" sz="1600" dirty="0" smtClean="0"/>
              <a:t>Start developing a data standard for the global LPA community</a:t>
            </a:r>
            <a:endParaRPr lang="de-DE" sz="1600" dirty="0"/>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0032" y="300956"/>
            <a:ext cx="1076102" cy="326578"/>
          </a:xfrm>
          <a:prstGeom prst="rect">
            <a:avLst/>
          </a:prstGeom>
        </p:spPr>
      </p:pic>
    </p:spTree>
    <p:extLst>
      <p:ext uri="{BB962C8B-B14F-4D97-AF65-F5344CB8AC3E}">
        <p14:creationId xmlns:p14="http://schemas.microsoft.com/office/powerpoint/2010/main" val="3809718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Abgerundetes Rechteck 1"/>
          <p:cNvSpPr/>
          <p:nvPr/>
        </p:nvSpPr>
        <p:spPr>
          <a:xfrm>
            <a:off x="3074048" y="1951325"/>
            <a:ext cx="5386384" cy="270865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de-DE" sz="1400" dirty="0"/>
              <a:t>01001000 01000101 01001100 01010000 01001101 01001001 00111010 00100000 01010100 01101000 01100101 00100000 01001000 01000101 01101100 01101101 01101000 01101111 01101100 01110100 01111010 00100000 01001100 01100001 01110011 01100101 01110010 00101101 01010000 01101100 01100001 01110011 01101101 01100001 00100000 01001101 01100101 01110100 01100001 01100100 01100001 01110100 01100001 00100000 01001001 01101110 01101001 01110100 01101001 01100001 01110100 01101001 01110110 01100101 00001010</a:t>
            </a:r>
          </a:p>
        </p:txBody>
      </p:sp>
      <p:sp>
        <p:nvSpPr>
          <p:cNvPr id="24" name="Abgerundetes Rechteck 23"/>
          <p:cNvSpPr/>
          <p:nvPr/>
        </p:nvSpPr>
        <p:spPr>
          <a:xfrm>
            <a:off x="3074048" y="1951325"/>
            <a:ext cx="5386384" cy="270865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pt-BR" sz="1400" dirty="0"/>
              <a:t>48 45 4C 50 4D 49 3A 20 54 68 65 20 48 45 6C 6D 68 6F 6C 74 7A 20 4C 61 73 65 72 2D 50 6C 61 73 6D 61 20 4D 65 74 61 64 61 74 61 20 49 6E 69 74 69 61 74 69 76 65 0A</a:t>
            </a:r>
            <a:endParaRPr lang="de-DE" sz="1400" dirty="0"/>
          </a:p>
        </p:txBody>
      </p:sp>
      <p:sp>
        <p:nvSpPr>
          <p:cNvPr id="25" name="Abgerundetes Rechteck 24"/>
          <p:cNvSpPr/>
          <p:nvPr/>
        </p:nvSpPr>
        <p:spPr>
          <a:xfrm>
            <a:off x="3074048" y="1951325"/>
            <a:ext cx="5386384" cy="270865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pt-BR" sz="1400" dirty="0"/>
              <a:t>HELPMI: The HElmholtz Laser-Plasma Metadata Initiative.</a:t>
            </a:r>
            <a:endParaRPr lang="de-DE" sz="1400" dirty="0"/>
          </a:p>
        </p:txBody>
      </p:sp>
      <p:sp>
        <p:nvSpPr>
          <p:cNvPr id="9" name="Titel 8"/>
          <p:cNvSpPr>
            <a:spLocks noGrp="1"/>
          </p:cNvSpPr>
          <p:nvPr>
            <p:ph type="title"/>
          </p:nvPr>
        </p:nvSpPr>
        <p:spPr/>
        <p:txBody>
          <a:bodyPr/>
          <a:lstStyle/>
          <a:p>
            <a:r>
              <a:rPr lang="de-DE" dirty="0" smtClean="0"/>
              <a:t>Data </a:t>
            </a:r>
            <a:r>
              <a:rPr lang="de-DE" dirty="0" err="1" smtClean="0"/>
              <a:t>and</a:t>
            </a:r>
            <a:r>
              <a:rPr lang="de-DE" dirty="0" smtClean="0"/>
              <a:t> </a:t>
            </a:r>
            <a:r>
              <a:rPr lang="de-DE" dirty="0" err="1" smtClean="0"/>
              <a:t>metadata</a:t>
            </a:r>
            <a:endParaRPr lang="de-DE" dirty="0"/>
          </a:p>
        </p:txBody>
      </p:sp>
      <p:sp>
        <p:nvSpPr>
          <p:cNvPr id="10" name="Textplatzhalter 9"/>
          <p:cNvSpPr>
            <a:spLocks noGrp="1"/>
          </p:cNvSpPr>
          <p:nvPr>
            <p:ph type="body" sz="quarter" idx="14"/>
          </p:nvPr>
        </p:nvSpPr>
        <p:spPr/>
        <p:txBody>
          <a:bodyPr/>
          <a:lstStyle/>
          <a:p>
            <a:r>
              <a:rPr lang="de-DE" dirty="0" err="1" smtClean="0"/>
              <a:t>Their</a:t>
            </a:r>
            <a:r>
              <a:rPr lang="de-DE" dirty="0" smtClean="0"/>
              <a:t> </a:t>
            </a:r>
            <a:r>
              <a:rPr lang="de-DE" dirty="0" err="1" smtClean="0"/>
              <a:t>connection</a:t>
            </a:r>
            <a:r>
              <a:rPr lang="de-DE" dirty="0" smtClean="0"/>
              <a:t> </a:t>
            </a:r>
            <a:r>
              <a:rPr lang="de-DE" dirty="0" err="1" smtClean="0"/>
              <a:t>to</a:t>
            </a:r>
            <a:r>
              <a:rPr lang="de-DE" dirty="0" smtClean="0"/>
              <a:t> </a:t>
            </a:r>
            <a:r>
              <a:rPr lang="de-DE" dirty="0" err="1" smtClean="0"/>
              <a:t>information</a:t>
            </a:r>
            <a:r>
              <a:rPr lang="de-DE" dirty="0" smtClean="0"/>
              <a:t> </a:t>
            </a:r>
            <a:r>
              <a:rPr lang="de-DE" dirty="0" err="1" smtClean="0"/>
              <a:t>and</a:t>
            </a:r>
            <a:r>
              <a:rPr lang="de-DE" dirty="0" smtClean="0"/>
              <a:t> </a:t>
            </a:r>
            <a:r>
              <a:rPr lang="de-DE" dirty="0" err="1" smtClean="0"/>
              <a:t>knowledge</a:t>
            </a:r>
            <a:endParaRPr lang="de-DE" dirty="0"/>
          </a:p>
        </p:txBody>
      </p:sp>
      <p:sp>
        <p:nvSpPr>
          <p:cNvPr id="11" name="Inhaltsplatzhalter 10"/>
          <p:cNvSpPr>
            <a:spLocks noGrp="1"/>
          </p:cNvSpPr>
          <p:nvPr>
            <p:ph sz="quarter" idx="15"/>
          </p:nvPr>
        </p:nvSpPr>
        <p:spPr>
          <a:xfrm>
            <a:off x="3023829" y="1545368"/>
            <a:ext cx="5652628" cy="1782466"/>
          </a:xfrm>
        </p:spPr>
        <p:txBody>
          <a:bodyPr/>
          <a:lstStyle/>
          <a:p>
            <a:r>
              <a:rPr lang="de-DE" sz="1800" dirty="0" err="1" smtClean="0"/>
              <a:t>some</a:t>
            </a:r>
            <a:r>
              <a:rPr lang="de-DE" sz="1800" dirty="0" smtClean="0"/>
              <a:t> </a:t>
            </a:r>
            <a:r>
              <a:rPr lang="de-DE" sz="1800" dirty="0" err="1" smtClean="0"/>
              <a:t>representation</a:t>
            </a:r>
            <a:r>
              <a:rPr lang="de-DE" sz="1800" dirty="0" smtClean="0"/>
              <a:t> </a:t>
            </a:r>
            <a:r>
              <a:rPr lang="de-DE" sz="1800" dirty="0" err="1" smtClean="0"/>
              <a:t>of</a:t>
            </a:r>
            <a:r>
              <a:rPr lang="de-DE" sz="1800" dirty="0" smtClean="0"/>
              <a:t> </a:t>
            </a:r>
            <a:r>
              <a:rPr lang="de-DE" sz="1800" dirty="0" err="1" smtClean="0"/>
              <a:t>information</a:t>
            </a:r>
            <a:endParaRPr lang="de-DE" sz="1800" dirty="0" smtClean="0"/>
          </a:p>
          <a:p>
            <a:pPr>
              <a:lnSpc>
                <a:spcPct val="150000"/>
              </a:lnSpc>
            </a:pPr>
            <a:endParaRPr lang="de-DE" sz="1800" dirty="0" smtClean="0"/>
          </a:p>
          <a:p>
            <a:r>
              <a:rPr lang="de-DE" sz="1800" dirty="0" err="1" smtClean="0"/>
              <a:t>contextual</a:t>
            </a:r>
            <a:r>
              <a:rPr lang="de-DE" sz="1800" dirty="0" smtClean="0"/>
              <a:t> </a:t>
            </a:r>
            <a:r>
              <a:rPr lang="de-DE" sz="1800" dirty="0" err="1" smtClean="0"/>
              <a:t>information</a:t>
            </a:r>
            <a:r>
              <a:rPr lang="de-DE" sz="1800" dirty="0" smtClean="0"/>
              <a:t> </a:t>
            </a:r>
            <a:r>
              <a:rPr lang="de-DE" sz="1800" dirty="0" err="1" smtClean="0"/>
              <a:t>to</a:t>
            </a:r>
            <a:r>
              <a:rPr lang="de-DE" sz="1800" dirty="0" smtClean="0"/>
              <a:t> </a:t>
            </a:r>
            <a:r>
              <a:rPr lang="de-DE" sz="1800" dirty="0" err="1" smtClean="0"/>
              <a:t>retrieve</a:t>
            </a:r>
            <a:r>
              <a:rPr lang="de-DE" sz="1800" dirty="0" smtClean="0"/>
              <a:t> </a:t>
            </a:r>
            <a:r>
              <a:rPr lang="de-DE" sz="1800" dirty="0" err="1" smtClean="0"/>
              <a:t>information</a:t>
            </a:r>
            <a:r>
              <a:rPr lang="de-DE" sz="1800" dirty="0" smtClean="0"/>
              <a:t> </a:t>
            </a:r>
            <a:r>
              <a:rPr lang="de-DE" sz="1800" dirty="0" err="1" smtClean="0"/>
              <a:t>from</a:t>
            </a:r>
            <a:r>
              <a:rPr lang="de-DE" sz="1800" dirty="0" smtClean="0"/>
              <a:t> </a:t>
            </a:r>
            <a:r>
              <a:rPr lang="de-DE" sz="1800" dirty="0" err="1" smtClean="0"/>
              <a:t>data</a:t>
            </a:r>
            <a:r>
              <a:rPr lang="de-DE" sz="1800" dirty="0" smtClean="0"/>
              <a:t> </a:t>
            </a:r>
            <a:r>
              <a:rPr lang="de-DE" sz="1800" dirty="0" err="1" smtClean="0"/>
              <a:t>and</a:t>
            </a:r>
            <a:r>
              <a:rPr lang="de-DE" sz="1800" dirty="0" smtClean="0"/>
              <a:t> </a:t>
            </a:r>
            <a:r>
              <a:rPr lang="de-DE" sz="1800" dirty="0" err="1" smtClean="0"/>
              <a:t>to</a:t>
            </a:r>
            <a:r>
              <a:rPr lang="de-DE" sz="1800" dirty="0" smtClean="0"/>
              <a:t> </a:t>
            </a:r>
            <a:r>
              <a:rPr lang="de-DE" sz="1800" dirty="0" err="1" smtClean="0"/>
              <a:t>connect</a:t>
            </a:r>
            <a:r>
              <a:rPr lang="de-DE" sz="1800" dirty="0" smtClean="0"/>
              <a:t> </a:t>
            </a:r>
            <a:r>
              <a:rPr lang="de-DE" sz="1800" dirty="0" err="1" smtClean="0"/>
              <a:t>to</a:t>
            </a:r>
            <a:r>
              <a:rPr lang="de-DE" sz="1800" dirty="0" smtClean="0"/>
              <a:t> </a:t>
            </a:r>
            <a:r>
              <a:rPr lang="de-DE" sz="1800" dirty="0" err="1" smtClean="0"/>
              <a:t>existing</a:t>
            </a:r>
            <a:r>
              <a:rPr lang="de-DE" sz="1800" dirty="0" smtClean="0"/>
              <a:t> </a:t>
            </a:r>
            <a:r>
              <a:rPr lang="de-DE" sz="1800" dirty="0" err="1" smtClean="0"/>
              <a:t>knowledge</a:t>
            </a:r>
            <a:endParaRPr lang="de-DE" sz="1800" dirty="0"/>
          </a:p>
        </p:txBody>
      </p:sp>
      <p:sp>
        <p:nvSpPr>
          <p:cNvPr id="6" name="Datumsplatzhalter 5"/>
          <p:cNvSpPr>
            <a:spLocks noGrp="1"/>
          </p:cNvSpPr>
          <p:nvPr>
            <p:ph type="dt" sz="half" idx="2"/>
          </p:nvPr>
        </p:nvSpPr>
        <p:spPr/>
        <p:txBody>
          <a:bodyPr/>
          <a:lstStyle/>
          <a:p>
            <a:r>
              <a:rPr lang="de-DE" smtClean="0"/>
              <a:t>28.02.2024  THRILL WP5.4</a:t>
            </a:r>
            <a:endParaRPr lang="de-DE" dirty="0"/>
          </a:p>
        </p:txBody>
      </p:sp>
      <p:sp>
        <p:nvSpPr>
          <p:cNvPr id="7" name="Fußzeilenplatzhalter 6"/>
          <p:cNvSpPr>
            <a:spLocks noGrp="1"/>
          </p:cNvSpPr>
          <p:nvPr>
            <p:ph type="ftr" sz="quarter" idx="3"/>
          </p:nvPr>
        </p:nvSpPr>
        <p:spPr/>
        <p:txBody>
          <a:bodyPr/>
          <a:lstStyle/>
          <a:p>
            <a:r>
              <a:rPr lang="de-DE" smtClean="0"/>
              <a:t>Dr. Hans-Peter Schlenvoigt   hp.schlenvoigt@hzdr.de</a:t>
            </a:r>
            <a:endParaRPr lang="de-DE" dirty="0"/>
          </a:p>
        </p:txBody>
      </p:sp>
      <p:sp>
        <p:nvSpPr>
          <p:cNvPr id="8" name="Foliennummernplatzhalter 7"/>
          <p:cNvSpPr>
            <a:spLocks noGrp="1"/>
          </p:cNvSpPr>
          <p:nvPr>
            <p:ph type="sldNum" sz="quarter" idx="4"/>
          </p:nvPr>
        </p:nvSpPr>
        <p:spPr/>
        <p:txBody>
          <a:bodyPr/>
          <a:lstStyle/>
          <a:p>
            <a:fld id="{A4550FA8-285A-4026-B8D6-ADF797C12FF2}" type="slidenum">
              <a:rPr lang="de-DE" smtClean="0"/>
              <a:pPr/>
              <a:t>10</a:t>
            </a:fld>
            <a:endParaRPr lang="de-DE" dirty="0"/>
          </a:p>
        </p:txBody>
      </p:sp>
      <p:sp>
        <p:nvSpPr>
          <p:cNvPr id="15" name="Abgerundetes Rechteck 14"/>
          <p:cNvSpPr/>
          <p:nvPr/>
        </p:nvSpPr>
        <p:spPr>
          <a:xfrm>
            <a:off x="647986" y="2326751"/>
            <a:ext cx="1908212" cy="61206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de-DE" dirty="0" err="1" smtClean="0"/>
              <a:t>Metadata</a:t>
            </a:r>
            <a:endParaRPr lang="de-DE" dirty="0"/>
          </a:p>
        </p:txBody>
      </p:sp>
      <p:sp>
        <p:nvSpPr>
          <p:cNvPr id="16" name="Abgerundetes Rechteck 15"/>
          <p:cNvSpPr/>
          <p:nvPr/>
        </p:nvSpPr>
        <p:spPr>
          <a:xfrm>
            <a:off x="647564" y="1375261"/>
            <a:ext cx="1908212" cy="61206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de-DE" dirty="0" smtClean="0"/>
              <a:t>DATA</a:t>
            </a:r>
            <a:endParaRPr lang="de-DE" dirty="0"/>
          </a:p>
        </p:txBody>
      </p:sp>
      <p:sp>
        <p:nvSpPr>
          <p:cNvPr id="17" name="Abgerundetes Rechteck 16"/>
          <p:cNvSpPr/>
          <p:nvPr/>
        </p:nvSpPr>
        <p:spPr>
          <a:xfrm>
            <a:off x="539552" y="1283981"/>
            <a:ext cx="2160240" cy="2583913"/>
          </a:xfrm>
          <a:prstGeom prst="roundRect">
            <a:avLst>
              <a:gd name="adj" fmla="val 6714"/>
            </a:avLst>
          </a:prstGeom>
          <a:noFill/>
        </p:spPr>
        <p:style>
          <a:lnRef idx="2">
            <a:schemeClr val="accent2"/>
          </a:lnRef>
          <a:fillRef idx="1">
            <a:schemeClr val="lt1"/>
          </a:fillRef>
          <a:effectRef idx="0">
            <a:schemeClr val="accent2"/>
          </a:effectRef>
          <a:fontRef idx="minor">
            <a:schemeClr val="dk1"/>
          </a:fontRef>
        </p:style>
        <p:txBody>
          <a:bodyPr rtlCol="0" anchor="b"/>
          <a:lstStyle/>
          <a:p>
            <a:pPr algn="ctr"/>
            <a:r>
              <a:rPr lang="de-DE" b="1" dirty="0" smtClean="0"/>
              <a:t>+</a:t>
            </a:r>
          </a:p>
          <a:p>
            <a:pPr algn="ctr"/>
            <a:endParaRPr lang="de-DE" b="1" dirty="0"/>
          </a:p>
          <a:p>
            <a:pPr algn="ctr"/>
            <a:endParaRPr lang="de-DE" b="1" dirty="0" smtClean="0"/>
          </a:p>
          <a:p>
            <a:pPr algn="ctr">
              <a:lnSpc>
                <a:spcPct val="150000"/>
              </a:lnSpc>
            </a:pPr>
            <a:endParaRPr lang="de-DE" b="1" dirty="0" smtClean="0"/>
          </a:p>
          <a:p>
            <a:pPr algn="ctr"/>
            <a:r>
              <a:rPr lang="de-DE" b="1" dirty="0" smtClean="0"/>
              <a:t>=</a:t>
            </a:r>
          </a:p>
          <a:p>
            <a:pPr algn="ctr"/>
            <a:r>
              <a:rPr lang="de-DE" b="1" dirty="0" smtClean="0"/>
              <a:t>Input </a:t>
            </a:r>
            <a:r>
              <a:rPr lang="de-DE" b="1" dirty="0" err="1" smtClean="0"/>
              <a:t>data</a:t>
            </a:r>
            <a:endParaRPr lang="de-DE" b="1" dirty="0"/>
          </a:p>
        </p:txBody>
      </p:sp>
      <p:sp>
        <p:nvSpPr>
          <p:cNvPr id="18" name="Abgerundetes Rechteck 17"/>
          <p:cNvSpPr/>
          <p:nvPr/>
        </p:nvSpPr>
        <p:spPr>
          <a:xfrm>
            <a:off x="3056046" y="3147814"/>
            <a:ext cx="3029458" cy="744882"/>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b"/>
          <a:lstStyle/>
          <a:p>
            <a:pPr algn="ctr"/>
            <a:r>
              <a:rPr lang="de-DE" b="1" dirty="0" err="1" smtClean="0"/>
              <a:t>Application</a:t>
            </a:r>
            <a:r>
              <a:rPr lang="de-DE" b="1" dirty="0" smtClean="0"/>
              <a:t>: </a:t>
            </a:r>
            <a:r>
              <a:rPr lang="de-DE" b="1" dirty="0" err="1" smtClean="0"/>
              <a:t>search</a:t>
            </a:r>
            <a:r>
              <a:rPr lang="de-DE" b="1" dirty="0" smtClean="0"/>
              <a:t>, </a:t>
            </a:r>
            <a:r>
              <a:rPr lang="de-DE" b="1" dirty="0" err="1" smtClean="0"/>
              <a:t>analysis</a:t>
            </a:r>
            <a:r>
              <a:rPr lang="de-DE" b="1" dirty="0" smtClean="0"/>
              <a:t>, </a:t>
            </a:r>
            <a:r>
              <a:rPr lang="de-DE" b="1" dirty="0" err="1" smtClean="0"/>
              <a:t>visualization</a:t>
            </a:r>
            <a:endParaRPr lang="de-DE" b="1" dirty="0" smtClean="0"/>
          </a:p>
        </p:txBody>
      </p:sp>
      <p:sp>
        <p:nvSpPr>
          <p:cNvPr id="19" name="Abgerundetes Rechteck 18"/>
          <p:cNvSpPr/>
          <p:nvPr/>
        </p:nvSpPr>
        <p:spPr>
          <a:xfrm>
            <a:off x="6534218" y="3214220"/>
            <a:ext cx="1908212" cy="61206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de-DE" dirty="0" smtClean="0"/>
              <a:t>NEW DATA</a:t>
            </a:r>
            <a:endParaRPr lang="de-DE" dirty="0"/>
          </a:p>
        </p:txBody>
      </p:sp>
      <p:sp>
        <p:nvSpPr>
          <p:cNvPr id="20" name="Pfeil nach rechts 19"/>
          <p:cNvSpPr/>
          <p:nvPr/>
        </p:nvSpPr>
        <p:spPr>
          <a:xfrm>
            <a:off x="2607221" y="3300052"/>
            <a:ext cx="504056" cy="440405"/>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21" name="Pfeil nach rechts 20"/>
          <p:cNvSpPr/>
          <p:nvPr/>
        </p:nvSpPr>
        <p:spPr>
          <a:xfrm>
            <a:off x="6030162" y="3313943"/>
            <a:ext cx="504056" cy="440405"/>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22" name="Abgerundetes Rechteck 21"/>
          <p:cNvSpPr/>
          <p:nvPr/>
        </p:nvSpPr>
        <p:spPr>
          <a:xfrm>
            <a:off x="6534218" y="3985184"/>
            <a:ext cx="1908212" cy="61206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de-DE" dirty="0" smtClean="0"/>
              <a:t>New </a:t>
            </a:r>
            <a:r>
              <a:rPr lang="de-DE" dirty="0" err="1" smtClean="0"/>
              <a:t>Metadata</a:t>
            </a:r>
            <a:endParaRPr lang="de-DE" dirty="0"/>
          </a:p>
        </p:txBody>
      </p:sp>
      <p:sp>
        <p:nvSpPr>
          <p:cNvPr id="23" name="Rechteckiger Pfeil 22"/>
          <p:cNvSpPr/>
          <p:nvPr/>
        </p:nvSpPr>
        <p:spPr>
          <a:xfrm flipV="1">
            <a:off x="5231635" y="3979826"/>
            <a:ext cx="1237016" cy="459572"/>
          </a:xfrm>
          <a:prstGeom prst="ben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38756715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25"/>
                                        </p:tgtEl>
                                      </p:cBhvr>
                                    </p:animEffect>
                                    <p:set>
                                      <p:cBhvr>
                                        <p:cTn id="27" dur="1" fill="hold">
                                          <p:stCondLst>
                                            <p:cond delay="499"/>
                                          </p:stCondLst>
                                        </p:cTn>
                                        <p:tgtEl>
                                          <p:spTgt spid="25"/>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2"/>
                                        </p:tgtEl>
                                      </p:cBhvr>
                                    </p:animEffect>
                                    <p:set>
                                      <p:cBhvr>
                                        <p:cTn id="30" dur="1" fill="hold">
                                          <p:stCondLst>
                                            <p:cond delay="499"/>
                                          </p:stCondLst>
                                        </p:cTn>
                                        <p:tgtEl>
                                          <p:spTgt spid="2"/>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24"/>
                                        </p:tgtEl>
                                      </p:cBhvr>
                                    </p:animEffect>
                                    <p:set>
                                      <p:cBhvr>
                                        <p:cTn id="33" dur="1" fill="hold">
                                          <p:stCondLst>
                                            <p:cond delay="499"/>
                                          </p:stCondLst>
                                        </p:cTn>
                                        <p:tgtEl>
                                          <p:spTgt spid="24"/>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1">
                                            <p:txEl>
                                              <p:pRg st="2" end="2"/>
                                            </p:txEl>
                                          </p:spTgt>
                                        </p:tgtEl>
                                        <p:attrNameLst>
                                          <p:attrName>style.visibility</p:attrName>
                                        </p:attrNameLst>
                                      </p:cBhvr>
                                      <p:to>
                                        <p:strVal val="visible"/>
                                      </p:to>
                                    </p:set>
                                    <p:animEffect transition="in" filter="fade">
                                      <p:cBhvr>
                                        <p:cTn id="38" dur="1000"/>
                                        <p:tgtEl>
                                          <p:spTgt spid="11">
                                            <p:txEl>
                                              <p:pRg st="2" end="2"/>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10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1000"/>
                                        <p:tgtEl>
                                          <p:spTgt spid="17"/>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1000"/>
                                        <p:tgtEl>
                                          <p:spTgt spid="19"/>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fade">
                                      <p:cBhvr>
                                        <p:cTn id="67" dur="1000"/>
                                        <p:tgtEl>
                                          <p:spTgt spid="23"/>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fade">
                                      <p:cBhvr>
                                        <p:cTn id="70"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4" grpId="0" animBg="1"/>
      <p:bldP spid="24" grpId="1" animBg="1"/>
      <p:bldP spid="25" grpId="0" animBg="1"/>
      <p:bldP spid="25" grpId="1" animBg="1"/>
      <p:bldP spid="11" grpId="0" uiExpand="1" build="p"/>
      <p:bldP spid="15" grpId="0" animBg="1"/>
      <p:bldP spid="17" grpId="0" animBg="1"/>
      <p:bldP spid="18" grpId="0" animBg="1"/>
      <p:bldP spid="19" grpId="0" animBg="1"/>
      <p:bldP spid="20" grpId="0" animBg="1"/>
      <p:bldP spid="21" grpId="0" animBg="1"/>
      <p:bldP spid="22" grpId="0" animBg="1"/>
      <p:bldP spid="23"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de-DE" dirty="0" err="1" smtClean="0"/>
              <a:t>Metadata</a:t>
            </a:r>
            <a:r>
              <a:rPr lang="de-DE" dirty="0" smtClean="0"/>
              <a:t> </a:t>
            </a:r>
            <a:r>
              <a:rPr lang="de-DE" dirty="0" err="1" smtClean="0"/>
              <a:t>standardization</a:t>
            </a:r>
            <a:endParaRPr lang="de-DE" dirty="0"/>
          </a:p>
        </p:txBody>
      </p:sp>
      <p:sp>
        <p:nvSpPr>
          <p:cNvPr id="10" name="Textplatzhalter 9"/>
          <p:cNvSpPr>
            <a:spLocks noGrp="1"/>
          </p:cNvSpPr>
          <p:nvPr>
            <p:ph type="body" sz="quarter" idx="14"/>
          </p:nvPr>
        </p:nvSpPr>
        <p:spPr/>
        <p:txBody>
          <a:bodyPr/>
          <a:lstStyle/>
          <a:p>
            <a:r>
              <a:rPr lang="de-DE" dirty="0" smtClean="0"/>
              <a:t>Data-</a:t>
            </a:r>
            <a:r>
              <a:rPr lang="de-DE" dirty="0" err="1" smtClean="0"/>
              <a:t>ization</a:t>
            </a:r>
            <a:r>
              <a:rPr lang="de-DE" dirty="0" smtClean="0"/>
              <a:t> </a:t>
            </a:r>
            <a:r>
              <a:rPr lang="de-DE" dirty="0" err="1" smtClean="0"/>
              <a:t>of</a:t>
            </a:r>
            <a:r>
              <a:rPr lang="de-DE" dirty="0" smtClean="0"/>
              <a:t> </a:t>
            </a:r>
            <a:r>
              <a:rPr lang="de-DE" dirty="0" err="1" smtClean="0"/>
              <a:t>metadata</a:t>
            </a:r>
            <a:endParaRPr lang="de-DE" dirty="0"/>
          </a:p>
        </p:txBody>
      </p:sp>
      <p:sp>
        <p:nvSpPr>
          <p:cNvPr id="6" name="Datumsplatzhalter 5"/>
          <p:cNvSpPr>
            <a:spLocks noGrp="1"/>
          </p:cNvSpPr>
          <p:nvPr>
            <p:ph type="dt" sz="half" idx="2"/>
          </p:nvPr>
        </p:nvSpPr>
        <p:spPr/>
        <p:txBody>
          <a:bodyPr/>
          <a:lstStyle/>
          <a:p>
            <a:r>
              <a:rPr lang="de-DE" smtClean="0"/>
              <a:t>28.02.2024  THRILL WP5.4</a:t>
            </a:r>
            <a:endParaRPr lang="de-DE" dirty="0"/>
          </a:p>
        </p:txBody>
      </p:sp>
      <p:sp>
        <p:nvSpPr>
          <p:cNvPr id="7" name="Fußzeilenplatzhalter 6"/>
          <p:cNvSpPr>
            <a:spLocks noGrp="1"/>
          </p:cNvSpPr>
          <p:nvPr>
            <p:ph type="ftr" sz="quarter" idx="3"/>
          </p:nvPr>
        </p:nvSpPr>
        <p:spPr/>
        <p:txBody>
          <a:bodyPr/>
          <a:lstStyle/>
          <a:p>
            <a:r>
              <a:rPr lang="de-DE" smtClean="0"/>
              <a:t>Dr. Hans-Peter Schlenvoigt   hp.schlenvoigt@hzdr.de</a:t>
            </a:r>
            <a:endParaRPr lang="de-DE" dirty="0"/>
          </a:p>
        </p:txBody>
      </p:sp>
      <p:sp>
        <p:nvSpPr>
          <p:cNvPr id="8" name="Foliennummernplatzhalter 7"/>
          <p:cNvSpPr>
            <a:spLocks noGrp="1"/>
          </p:cNvSpPr>
          <p:nvPr>
            <p:ph type="sldNum" sz="quarter" idx="4"/>
          </p:nvPr>
        </p:nvSpPr>
        <p:spPr/>
        <p:txBody>
          <a:bodyPr/>
          <a:lstStyle/>
          <a:p>
            <a:fld id="{A4550FA8-285A-4026-B8D6-ADF797C12FF2}" type="slidenum">
              <a:rPr lang="de-DE" smtClean="0"/>
              <a:pPr/>
              <a:t>11</a:t>
            </a:fld>
            <a:endParaRPr lang="de-DE" dirty="0"/>
          </a:p>
        </p:txBody>
      </p:sp>
      <p:sp>
        <p:nvSpPr>
          <p:cNvPr id="12" name="Abgerundetes Rechteck 11"/>
          <p:cNvSpPr/>
          <p:nvPr/>
        </p:nvSpPr>
        <p:spPr>
          <a:xfrm>
            <a:off x="3491880" y="1375261"/>
            <a:ext cx="5220580" cy="61206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de-DE" dirty="0" err="1" smtClean="0"/>
              <a:t>Metadata</a:t>
            </a:r>
            <a:r>
              <a:rPr lang="de-DE" dirty="0" smtClean="0"/>
              <a:t>: a </a:t>
            </a:r>
            <a:r>
              <a:rPr lang="de-DE" dirty="0" err="1" smtClean="0"/>
              <a:t>long</a:t>
            </a:r>
            <a:r>
              <a:rPr lang="de-DE" dirty="0" smtClean="0"/>
              <a:t> </a:t>
            </a:r>
            <a:r>
              <a:rPr lang="de-DE" dirty="0" err="1" smtClean="0"/>
              <a:t>story</a:t>
            </a:r>
            <a:endParaRPr lang="de-DE" dirty="0"/>
          </a:p>
        </p:txBody>
      </p:sp>
      <p:sp>
        <p:nvSpPr>
          <p:cNvPr id="13" name="Abgerundetes Rechteck 12"/>
          <p:cNvSpPr/>
          <p:nvPr/>
        </p:nvSpPr>
        <p:spPr>
          <a:xfrm>
            <a:off x="647564" y="1375261"/>
            <a:ext cx="1908212" cy="61206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de-DE" dirty="0" smtClean="0"/>
              <a:t>DATA</a:t>
            </a:r>
            <a:endParaRPr lang="de-DE" dirty="0"/>
          </a:p>
        </p:txBody>
      </p:sp>
      <p:sp>
        <p:nvSpPr>
          <p:cNvPr id="14" name="Inhaltsplatzhalter 10"/>
          <p:cNvSpPr>
            <a:spLocks noGrp="1"/>
          </p:cNvSpPr>
          <p:nvPr>
            <p:ph sz="quarter" idx="15"/>
          </p:nvPr>
        </p:nvSpPr>
        <p:spPr>
          <a:xfrm>
            <a:off x="3455876" y="2098377"/>
            <a:ext cx="5220580" cy="1782466"/>
          </a:xfrm>
        </p:spPr>
        <p:txBody>
          <a:bodyPr/>
          <a:lstStyle/>
          <a:p>
            <a:r>
              <a:rPr lang="de-DE" sz="1800" dirty="0" err="1" smtClean="0"/>
              <a:t>What</a:t>
            </a:r>
            <a:r>
              <a:rPr lang="de-DE" sz="1800" dirty="0" smtClean="0"/>
              <a:t> </a:t>
            </a:r>
            <a:r>
              <a:rPr lang="de-DE" sz="1800" dirty="0" err="1" smtClean="0"/>
              <a:t>kind</a:t>
            </a:r>
            <a:r>
              <a:rPr lang="de-DE" sz="1800" dirty="0" smtClean="0"/>
              <a:t> </a:t>
            </a:r>
            <a:r>
              <a:rPr lang="de-DE" sz="1800" dirty="0" err="1" smtClean="0"/>
              <a:t>of</a:t>
            </a:r>
            <a:r>
              <a:rPr lang="de-DE" sz="1800" dirty="0" smtClean="0"/>
              <a:t> </a:t>
            </a:r>
            <a:r>
              <a:rPr lang="de-DE" sz="1800" dirty="0" err="1" smtClean="0"/>
              <a:t>experiment</a:t>
            </a:r>
            <a:r>
              <a:rPr lang="de-DE" sz="1800" dirty="0" smtClean="0"/>
              <a:t>, </a:t>
            </a:r>
            <a:r>
              <a:rPr lang="de-DE" sz="1800" dirty="0" err="1" smtClean="0"/>
              <a:t>which</a:t>
            </a:r>
            <a:r>
              <a:rPr lang="de-DE" sz="1800" dirty="0" smtClean="0"/>
              <a:t> </a:t>
            </a:r>
            <a:r>
              <a:rPr lang="de-DE" sz="1800" dirty="0" err="1" smtClean="0"/>
              <a:t>instrumentation</a:t>
            </a:r>
            <a:endParaRPr lang="de-DE" sz="1800" dirty="0" smtClean="0"/>
          </a:p>
          <a:p>
            <a:r>
              <a:rPr lang="de-DE" sz="1800" dirty="0" err="1" smtClean="0"/>
              <a:t>What</a:t>
            </a:r>
            <a:r>
              <a:rPr lang="de-DE" sz="1800" dirty="0" smtClean="0"/>
              <a:t> sample, </a:t>
            </a:r>
            <a:r>
              <a:rPr lang="de-DE" sz="1800" dirty="0" err="1" smtClean="0"/>
              <a:t>which</a:t>
            </a:r>
            <a:r>
              <a:rPr lang="de-DE" sz="1800" dirty="0" smtClean="0"/>
              <a:t> </a:t>
            </a:r>
            <a:r>
              <a:rPr lang="de-DE" sz="1800" dirty="0" err="1" smtClean="0"/>
              <a:t>detectors</a:t>
            </a:r>
            <a:r>
              <a:rPr lang="de-DE" sz="1800" dirty="0" smtClean="0"/>
              <a:t>, </a:t>
            </a:r>
            <a:r>
              <a:rPr lang="de-DE" sz="1800" dirty="0" err="1" smtClean="0"/>
              <a:t>parameters</a:t>
            </a:r>
            <a:endParaRPr lang="de-DE" sz="1800" dirty="0" smtClean="0"/>
          </a:p>
          <a:p>
            <a:r>
              <a:rPr lang="de-DE" sz="1800" dirty="0" err="1" smtClean="0"/>
              <a:t>Calibration</a:t>
            </a:r>
            <a:r>
              <a:rPr lang="de-DE" sz="1800" dirty="0" smtClean="0"/>
              <a:t> </a:t>
            </a:r>
            <a:r>
              <a:rPr lang="de-DE" sz="1800" dirty="0" err="1" smtClean="0"/>
              <a:t>data</a:t>
            </a:r>
            <a:r>
              <a:rPr lang="de-DE" sz="1800" dirty="0" smtClean="0"/>
              <a:t>, </a:t>
            </a:r>
            <a:r>
              <a:rPr lang="de-DE" sz="1800" dirty="0" err="1" smtClean="0"/>
              <a:t>processing</a:t>
            </a:r>
            <a:r>
              <a:rPr lang="de-DE" sz="1800" dirty="0" smtClean="0"/>
              <a:t> </a:t>
            </a:r>
            <a:r>
              <a:rPr lang="de-DE" sz="1800" dirty="0" err="1" smtClean="0"/>
              <a:t>workflows</a:t>
            </a:r>
            <a:endParaRPr lang="de-DE" sz="1800" dirty="0" smtClean="0"/>
          </a:p>
        </p:txBody>
      </p:sp>
      <p:sp>
        <p:nvSpPr>
          <p:cNvPr id="15" name="Abgerundetes Rechteck 14"/>
          <p:cNvSpPr/>
          <p:nvPr/>
        </p:nvSpPr>
        <p:spPr>
          <a:xfrm>
            <a:off x="3347864" y="1283981"/>
            <a:ext cx="5508612" cy="2707911"/>
          </a:xfrm>
          <a:prstGeom prst="roundRect">
            <a:avLst>
              <a:gd name="adj" fmla="val 6714"/>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de-DE" b="1" dirty="0" smtClean="0"/>
          </a:p>
          <a:p>
            <a:pPr algn="ctr"/>
            <a:r>
              <a:rPr lang="de-DE" b="1" dirty="0" err="1" smtClean="0"/>
              <a:t>Parameterized</a:t>
            </a:r>
            <a:r>
              <a:rPr lang="de-DE" b="1" dirty="0" smtClean="0"/>
              <a:t> </a:t>
            </a:r>
            <a:r>
              <a:rPr lang="de-DE" b="1" dirty="0" err="1" smtClean="0"/>
              <a:t>story</a:t>
            </a:r>
            <a:r>
              <a:rPr lang="de-DE" b="1" dirty="0" smtClean="0"/>
              <a:t> </a:t>
            </a:r>
          </a:p>
          <a:p>
            <a:pPr algn="ctr"/>
            <a:endParaRPr lang="de-DE" b="1" dirty="0" smtClean="0"/>
          </a:p>
          <a:p>
            <a:pPr algn="ctr"/>
            <a:endParaRPr lang="de-DE" b="1" dirty="0"/>
          </a:p>
          <a:p>
            <a:pPr algn="ctr"/>
            <a:endParaRPr lang="de-DE" b="1" dirty="0" smtClean="0"/>
          </a:p>
          <a:p>
            <a:pPr algn="ctr"/>
            <a:endParaRPr lang="de-DE" b="1" dirty="0" smtClean="0"/>
          </a:p>
          <a:p>
            <a:pPr algn="ctr"/>
            <a:endParaRPr lang="de-DE" b="1" dirty="0"/>
          </a:p>
          <a:p>
            <a:pPr algn="ctr"/>
            <a:endParaRPr lang="de-DE" b="1" dirty="0" smtClean="0"/>
          </a:p>
          <a:p>
            <a:pPr algn="ctr"/>
            <a:endParaRPr lang="de-DE" b="1" dirty="0"/>
          </a:p>
          <a:p>
            <a:pPr algn="ctr"/>
            <a:endParaRPr lang="de-DE" b="1" dirty="0" smtClean="0"/>
          </a:p>
        </p:txBody>
      </p:sp>
      <p:sp>
        <p:nvSpPr>
          <p:cNvPr id="16" name="Abgerundetes Rechteck 15"/>
          <p:cNvSpPr/>
          <p:nvPr/>
        </p:nvSpPr>
        <p:spPr>
          <a:xfrm>
            <a:off x="3449569" y="2012976"/>
            <a:ext cx="1768104" cy="61206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de-DE" dirty="0" smtClean="0"/>
              <a:t>Experiment</a:t>
            </a:r>
            <a:endParaRPr lang="de-DE" dirty="0"/>
          </a:p>
        </p:txBody>
      </p:sp>
      <p:sp>
        <p:nvSpPr>
          <p:cNvPr id="17" name="Abgerundetes Rechteck 16"/>
          <p:cNvSpPr/>
          <p:nvPr/>
        </p:nvSpPr>
        <p:spPr>
          <a:xfrm>
            <a:off x="6991573" y="2012976"/>
            <a:ext cx="1768104" cy="61206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de-DE" dirty="0" smtClean="0"/>
              <a:t>Sample</a:t>
            </a:r>
            <a:endParaRPr lang="de-DE" dirty="0"/>
          </a:p>
        </p:txBody>
      </p:sp>
      <p:sp>
        <p:nvSpPr>
          <p:cNvPr id="18" name="Abgerundetes Rechteck 17"/>
          <p:cNvSpPr/>
          <p:nvPr/>
        </p:nvSpPr>
        <p:spPr>
          <a:xfrm>
            <a:off x="5221179" y="2012976"/>
            <a:ext cx="1766888" cy="122432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de-DE" dirty="0" smtClean="0"/>
              <a:t>Instrument:</a:t>
            </a:r>
          </a:p>
          <a:p>
            <a:pPr algn="ctr"/>
            <a:r>
              <a:rPr lang="de-DE" dirty="0" smtClean="0"/>
              <a:t>Description</a:t>
            </a:r>
          </a:p>
          <a:p>
            <a:pPr algn="ctr"/>
            <a:r>
              <a:rPr lang="de-DE" dirty="0" smtClean="0"/>
              <a:t>Parameters</a:t>
            </a:r>
            <a:endParaRPr lang="de-DE" dirty="0"/>
          </a:p>
        </p:txBody>
      </p:sp>
      <p:sp>
        <p:nvSpPr>
          <p:cNvPr id="19" name="Abgerundetes Rechteck 18"/>
          <p:cNvSpPr/>
          <p:nvPr/>
        </p:nvSpPr>
        <p:spPr>
          <a:xfrm>
            <a:off x="5211430" y="3264229"/>
            <a:ext cx="1768104" cy="61206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de-DE" dirty="0" err="1" smtClean="0"/>
              <a:t>other</a:t>
            </a:r>
            <a:endParaRPr lang="de-DE" dirty="0"/>
          </a:p>
        </p:txBody>
      </p:sp>
      <p:sp>
        <p:nvSpPr>
          <p:cNvPr id="20" name="Abgerundetes Rechteck 19"/>
          <p:cNvSpPr/>
          <p:nvPr/>
        </p:nvSpPr>
        <p:spPr>
          <a:xfrm>
            <a:off x="3435852" y="2651975"/>
            <a:ext cx="1766888" cy="122432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de-DE" dirty="0" err="1" smtClean="0"/>
              <a:t>Detector</a:t>
            </a:r>
            <a:r>
              <a:rPr lang="de-DE" dirty="0" smtClean="0"/>
              <a:t> A:</a:t>
            </a:r>
          </a:p>
          <a:p>
            <a:pPr algn="ctr"/>
            <a:r>
              <a:rPr lang="de-DE" dirty="0" smtClean="0"/>
              <a:t>Description</a:t>
            </a:r>
          </a:p>
          <a:p>
            <a:pPr algn="ctr"/>
            <a:r>
              <a:rPr lang="de-DE" dirty="0" err="1" smtClean="0"/>
              <a:t>Calibration</a:t>
            </a:r>
            <a:endParaRPr lang="de-DE" dirty="0" smtClean="0"/>
          </a:p>
          <a:p>
            <a:pPr algn="ctr"/>
            <a:r>
              <a:rPr lang="de-DE" dirty="0" smtClean="0"/>
              <a:t>Processing</a:t>
            </a:r>
            <a:endParaRPr lang="de-DE" dirty="0"/>
          </a:p>
        </p:txBody>
      </p:sp>
      <p:sp>
        <p:nvSpPr>
          <p:cNvPr id="21" name="Abgerundetes Rechteck 20"/>
          <p:cNvSpPr/>
          <p:nvPr/>
        </p:nvSpPr>
        <p:spPr>
          <a:xfrm>
            <a:off x="6988225" y="2651975"/>
            <a:ext cx="1766888" cy="122432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de-DE" dirty="0" err="1" smtClean="0"/>
              <a:t>Detector</a:t>
            </a:r>
            <a:r>
              <a:rPr lang="de-DE" dirty="0" smtClean="0"/>
              <a:t> B:</a:t>
            </a:r>
          </a:p>
          <a:p>
            <a:pPr algn="ctr"/>
            <a:r>
              <a:rPr lang="de-DE" dirty="0" smtClean="0"/>
              <a:t>Description</a:t>
            </a:r>
          </a:p>
          <a:p>
            <a:pPr algn="ctr"/>
            <a:r>
              <a:rPr lang="de-DE" dirty="0" err="1" smtClean="0"/>
              <a:t>Calibration</a:t>
            </a:r>
            <a:endParaRPr lang="de-DE" dirty="0" smtClean="0"/>
          </a:p>
          <a:p>
            <a:pPr algn="ctr"/>
            <a:r>
              <a:rPr lang="de-DE" dirty="0" smtClean="0"/>
              <a:t>Processing</a:t>
            </a:r>
            <a:endParaRPr lang="de-DE" dirty="0"/>
          </a:p>
        </p:txBody>
      </p:sp>
      <p:sp>
        <p:nvSpPr>
          <p:cNvPr id="22" name="Abgerundetes Rechteck 21"/>
          <p:cNvSpPr/>
          <p:nvPr/>
        </p:nvSpPr>
        <p:spPr>
          <a:xfrm>
            <a:off x="705369" y="2579779"/>
            <a:ext cx="1908212" cy="6120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de-DE" dirty="0" smtClean="0"/>
              <a:t>Experiment type</a:t>
            </a:r>
            <a:endParaRPr lang="de-DE" dirty="0"/>
          </a:p>
        </p:txBody>
      </p:sp>
      <p:sp>
        <p:nvSpPr>
          <p:cNvPr id="23" name="Abgerundetes Rechteck 22"/>
          <p:cNvSpPr/>
          <p:nvPr/>
        </p:nvSpPr>
        <p:spPr>
          <a:xfrm>
            <a:off x="791814" y="3504475"/>
            <a:ext cx="1908212" cy="6120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de-DE" dirty="0" smtClean="0"/>
              <a:t>Name, material</a:t>
            </a:r>
            <a:endParaRPr lang="de-DE" dirty="0"/>
          </a:p>
        </p:txBody>
      </p:sp>
      <p:cxnSp>
        <p:nvCxnSpPr>
          <p:cNvPr id="26" name="Gerader Verbinder 25"/>
          <p:cNvCxnSpPr/>
          <p:nvPr/>
        </p:nvCxnSpPr>
        <p:spPr>
          <a:xfrm flipH="1">
            <a:off x="2479778" y="2432655"/>
            <a:ext cx="1192122" cy="30038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9" name="Gerader Verbinder 28"/>
          <p:cNvCxnSpPr/>
          <p:nvPr/>
        </p:nvCxnSpPr>
        <p:spPr>
          <a:xfrm flipH="1">
            <a:off x="2634983" y="2452924"/>
            <a:ext cx="4637317" cy="1208856"/>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33588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000"/>
                                        <p:tgtEl>
                                          <p:spTgt spid="14">
                                            <p:txEl>
                                              <p:pRg st="0" end="0"/>
                                            </p:txEl>
                                          </p:spTgt>
                                        </p:tgtEl>
                                      </p:cBhvr>
                                    </p:animEffect>
                                    <p:set>
                                      <p:cBhvr>
                                        <p:cTn id="7" dur="1" fill="hold">
                                          <p:stCondLst>
                                            <p:cond delay="999"/>
                                          </p:stCondLst>
                                        </p:cTn>
                                        <p:tgtEl>
                                          <p:spTgt spid="14">
                                            <p:txEl>
                                              <p:pRg st="0" end="0"/>
                                            </p:txEl>
                                          </p:spTgt>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1000"/>
                                        <p:tgtEl>
                                          <p:spTgt spid="14">
                                            <p:txEl>
                                              <p:pRg st="1" end="1"/>
                                            </p:txEl>
                                          </p:spTgt>
                                        </p:tgtEl>
                                      </p:cBhvr>
                                    </p:animEffect>
                                    <p:set>
                                      <p:cBhvr>
                                        <p:cTn id="10" dur="1" fill="hold">
                                          <p:stCondLst>
                                            <p:cond delay="999"/>
                                          </p:stCondLst>
                                        </p:cTn>
                                        <p:tgtEl>
                                          <p:spTgt spid="14">
                                            <p:txEl>
                                              <p:pRg st="1" end="1"/>
                                            </p:txEl>
                                          </p:spTgt>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1000"/>
                                        <p:tgtEl>
                                          <p:spTgt spid="14">
                                            <p:txEl>
                                              <p:pRg st="2" end="2"/>
                                            </p:txEl>
                                          </p:spTgt>
                                        </p:tgtEl>
                                      </p:cBhvr>
                                    </p:animEffect>
                                    <p:set>
                                      <p:cBhvr>
                                        <p:cTn id="13" dur="1" fill="hold">
                                          <p:stCondLst>
                                            <p:cond delay="999"/>
                                          </p:stCondLst>
                                        </p:cTn>
                                        <p:tgtEl>
                                          <p:spTgt spid="14">
                                            <p:txEl>
                                              <p:pRg st="2" end="2"/>
                                            </p:txEl>
                                          </p:spTgt>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1000"/>
                                        <p:tgtEl>
                                          <p:spTgt spid="12"/>
                                        </p:tgtEl>
                                      </p:cBhvr>
                                    </p:animEffect>
                                    <p:set>
                                      <p:cBhvr>
                                        <p:cTn id="16" dur="1" fill="hold">
                                          <p:stCondLst>
                                            <p:cond delay="999"/>
                                          </p:stCondLst>
                                        </p:cTn>
                                        <p:tgtEl>
                                          <p:spTgt spid="12"/>
                                        </p:tgtEl>
                                        <p:attrNameLst>
                                          <p:attrName>style.visibility</p:attrName>
                                        </p:attrNameLst>
                                      </p:cBhvr>
                                      <p:to>
                                        <p:strVal val="hidden"/>
                                      </p:to>
                                    </p:se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500"/>
                                        <p:tgtEl>
                                          <p:spTgt spid="26"/>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500"/>
                                        <p:tgtEl>
                                          <p:spTgt spid="22"/>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fade">
                                      <p:cBhvr>
                                        <p:cTn id="60" dur="500"/>
                                        <p:tgtEl>
                                          <p:spTgt spid="29"/>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fade">
                                      <p:cBhvr>
                                        <p:cTn id="6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uiExpand="1" build="p"/>
      <p:bldP spid="15" grpId="0" animBg="1"/>
      <p:bldP spid="16" grpId="0" animBg="1"/>
      <p:bldP spid="17" grpId="0" animBg="1"/>
      <p:bldP spid="18" grpId="0" animBg="1"/>
      <p:bldP spid="19" grpId="0" animBg="1"/>
      <p:bldP spid="20" grpId="0" animBg="1"/>
      <p:bldP spid="21" grpId="0" animBg="1"/>
      <p:bldP spid="22" grpId="0" animBg="1"/>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 name="Pfeil nach rechts 20"/>
          <p:cNvSpPr/>
          <p:nvPr/>
        </p:nvSpPr>
        <p:spPr>
          <a:xfrm rot="10800000">
            <a:off x="2191855" y="2571750"/>
            <a:ext cx="3556437" cy="396045"/>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20" name="Pfeil nach rechts 19"/>
          <p:cNvSpPr/>
          <p:nvPr/>
        </p:nvSpPr>
        <p:spPr>
          <a:xfrm>
            <a:off x="2453117" y="2286723"/>
            <a:ext cx="3556437" cy="396046"/>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2" name="Titel 1"/>
          <p:cNvSpPr>
            <a:spLocks noGrp="1"/>
          </p:cNvSpPr>
          <p:nvPr>
            <p:ph type="title"/>
          </p:nvPr>
        </p:nvSpPr>
        <p:spPr/>
        <p:txBody>
          <a:bodyPr/>
          <a:lstStyle/>
          <a:p>
            <a:r>
              <a:rPr lang="de-DE" dirty="0" err="1" smtClean="0"/>
              <a:t>Modelling</a:t>
            </a:r>
            <a:r>
              <a:rPr lang="de-DE" dirty="0" smtClean="0"/>
              <a:t> </a:t>
            </a:r>
            <a:r>
              <a:rPr lang="de-DE" dirty="0" err="1" smtClean="0"/>
              <a:t>of</a:t>
            </a:r>
            <a:r>
              <a:rPr lang="de-DE" dirty="0"/>
              <a:t> </a:t>
            </a:r>
            <a:r>
              <a:rPr lang="de-DE" dirty="0" err="1" smtClean="0"/>
              <a:t>experiments</a:t>
            </a:r>
            <a:endParaRPr lang="de-DE" dirty="0"/>
          </a:p>
        </p:txBody>
      </p:sp>
      <p:sp>
        <p:nvSpPr>
          <p:cNvPr id="9" name="Textplatzhalter 8"/>
          <p:cNvSpPr>
            <a:spLocks noGrp="1"/>
          </p:cNvSpPr>
          <p:nvPr>
            <p:ph type="body" sz="quarter" idx="14"/>
          </p:nvPr>
        </p:nvSpPr>
        <p:spPr/>
        <p:txBody>
          <a:bodyPr/>
          <a:lstStyle/>
          <a:p>
            <a:r>
              <a:rPr lang="de-DE" dirty="0" smtClean="0"/>
              <a:t>Level </a:t>
            </a:r>
            <a:r>
              <a:rPr lang="de-DE" dirty="0" err="1" smtClean="0"/>
              <a:t>of</a:t>
            </a:r>
            <a:r>
              <a:rPr lang="de-DE" dirty="0" smtClean="0"/>
              <a:t> </a:t>
            </a:r>
            <a:r>
              <a:rPr lang="de-DE" dirty="0" err="1" smtClean="0"/>
              <a:t>complexity</a:t>
            </a:r>
            <a:r>
              <a:rPr lang="de-DE" dirty="0" smtClean="0"/>
              <a:t> </a:t>
            </a:r>
            <a:r>
              <a:rPr lang="de-DE" dirty="0" err="1" smtClean="0"/>
              <a:t>to</a:t>
            </a:r>
            <a:r>
              <a:rPr lang="de-DE" dirty="0" smtClean="0"/>
              <a:t> </a:t>
            </a:r>
            <a:r>
              <a:rPr lang="de-DE" dirty="0" err="1" smtClean="0"/>
              <a:t>be</a:t>
            </a:r>
            <a:r>
              <a:rPr lang="de-DE" dirty="0" smtClean="0"/>
              <a:t> </a:t>
            </a:r>
            <a:r>
              <a:rPr lang="de-DE" dirty="0" err="1" smtClean="0"/>
              <a:t>defined</a:t>
            </a:r>
            <a:r>
              <a:rPr lang="de-DE" dirty="0" smtClean="0"/>
              <a:t> </a:t>
            </a:r>
            <a:r>
              <a:rPr lang="de-DE" dirty="0" err="1" smtClean="0"/>
              <a:t>by</a:t>
            </a:r>
            <a:r>
              <a:rPr lang="de-DE" dirty="0" smtClean="0"/>
              <a:t> </a:t>
            </a:r>
            <a:r>
              <a:rPr lang="de-DE" dirty="0" err="1" smtClean="0"/>
              <a:t>community</a:t>
            </a:r>
            <a:endParaRPr lang="de-DE" dirty="0"/>
          </a:p>
        </p:txBody>
      </p:sp>
      <p:sp>
        <p:nvSpPr>
          <p:cNvPr id="10" name="Inhaltsplatzhalter 9"/>
          <p:cNvSpPr>
            <a:spLocks noGrp="1"/>
          </p:cNvSpPr>
          <p:nvPr>
            <p:ph sz="quarter" idx="15"/>
          </p:nvPr>
        </p:nvSpPr>
        <p:spPr>
          <a:xfrm>
            <a:off x="451072" y="1317624"/>
            <a:ext cx="1728949" cy="2334245"/>
          </a:xfrm>
        </p:spPr>
        <p:txBody>
          <a:bodyPr/>
          <a:lstStyle/>
          <a:p>
            <a:pPr marL="0" indent="0">
              <a:buNone/>
            </a:pPr>
            <a:r>
              <a:rPr lang="de-DE" b="1" dirty="0" err="1" smtClean="0"/>
              <a:t>Physics</a:t>
            </a:r>
            <a:r>
              <a:rPr lang="de-DE" b="1" dirty="0" smtClean="0"/>
              <a:t> Model</a:t>
            </a:r>
          </a:p>
          <a:p>
            <a:pPr>
              <a:lnSpc>
                <a:spcPct val="100000"/>
              </a:lnSpc>
            </a:pPr>
            <a:r>
              <a:rPr lang="de-DE" dirty="0" err="1" smtClean="0"/>
              <a:t>Quantities</a:t>
            </a:r>
            <a:endParaRPr lang="de-DE" dirty="0" smtClean="0"/>
          </a:p>
          <a:p>
            <a:pPr>
              <a:lnSpc>
                <a:spcPct val="100000"/>
              </a:lnSpc>
            </a:pPr>
            <a:r>
              <a:rPr lang="de-DE" dirty="0" smtClean="0"/>
              <a:t>Relations</a:t>
            </a:r>
          </a:p>
          <a:p>
            <a:pPr>
              <a:lnSpc>
                <a:spcPct val="100000"/>
              </a:lnSpc>
            </a:pPr>
            <a:r>
              <a:rPr lang="de-DE" dirty="0" smtClean="0"/>
              <a:t>Interactions</a:t>
            </a:r>
          </a:p>
          <a:p>
            <a:pPr>
              <a:lnSpc>
                <a:spcPct val="100000"/>
              </a:lnSpc>
            </a:pPr>
            <a:r>
              <a:rPr lang="de-DE" dirty="0" err="1" smtClean="0"/>
              <a:t>Approximations</a:t>
            </a:r>
            <a:endParaRPr lang="de-DE" dirty="0" smtClean="0"/>
          </a:p>
          <a:p>
            <a:pPr>
              <a:lnSpc>
                <a:spcPct val="100000"/>
              </a:lnSpc>
            </a:pPr>
            <a:r>
              <a:rPr lang="de-DE" dirty="0" smtClean="0"/>
              <a:t>Observables </a:t>
            </a:r>
            <a:endParaRPr lang="de-DE" dirty="0"/>
          </a:p>
        </p:txBody>
      </p:sp>
      <p:sp>
        <p:nvSpPr>
          <p:cNvPr id="6" name="Datumsplatzhalter 5"/>
          <p:cNvSpPr>
            <a:spLocks noGrp="1"/>
          </p:cNvSpPr>
          <p:nvPr>
            <p:ph type="dt" sz="half" idx="2"/>
          </p:nvPr>
        </p:nvSpPr>
        <p:spPr/>
        <p:txBody>
          <a:bodyPr/>
          <a:lstStyle/>
          <a:p>
            <a:r>
              <a:rPr lang="de-DE" smtClean="0"/>
              <a:t>28.02.2024  THRILL WP5.4</a:t>
            </a:r>
            <a:endParaRPr lang="de-DE" dirty="0"/>
          </a:p>
        </p:txBody>
      </p:sp>
      <p:sp>
        <p:nvSpPr>
          <p:cNvPr id="7" name="Fußzeilenplatzhalter 6"/>
          <p:cNvSpPr>
            <a:spLocks noGrp="1"/>
          </p:cNvSpPr>
          <p:nvPr>
            <p:ph type="ftr" sz="quarter" idx="3"/>
          </p:nvPr>
        </p:nvSpPr>
        <p:spPr/>
        <p:txBody>
          <a:bodyPr/>
          <a:lstStyle/>
          <a:p>
            <a:r>
              <a:rPr lang="de-DE" smtClean="0"/>
              <a:t>Dr. Hans-Peter Schlenvoigt   hp.schlenvoigt@hzdr.de</a:t>
            </a:r>
            <a:endParaRPr lang="de-DE" dirty="0"/>
          </a:p>
        </p:txBody>
      </p:sp>
      <p:sp>
        <p:nvSpPr>
          <p:cNvPr id="8" name="Foliennummernplatzhalter 7"/>
          <p:cNvSpPr>
            <a:spLocks noGrp="1"/>
          </p:cNvSpPr>
          <p:nvPr>
            <p:ph type="sldNum" sz="quarter" idx="4"/>
          </p:nvPr>
        </p:nvSpPr>
        <p:spPr/>
        <p:txBody>
          <a:bodyPr/>
          <a:lstStyle/>
          <a:p>
            <a:fld id="{A4550FA8-285A-4026-B8D6-ADF797C12FF2}" type="slidenum">
              <a:rPr lang="de-DE" smtClean="0"/>
              <a:pPr/>
              <a:t>12</a:t>
            </a:fld>
            <a:endParaRPr lang="de-DE" dirty="0"/>
          </a:p>
        </p:txBody>
      </p:sp>
      <p:sp>
        <p:nvSpPr>
          <p:cNvPr id="12" name="Inhaltsplatzhalter 9"/>
          <p:cNvSpPr txBox="1">
            <a:spLocks/>
          </p:cNvSpPr>
          <p:nvPr/>
        </p:nvSpPr>
        <p:spPr>
          <a:xfrm>
            <a:off x="2540061" y="1317625"/>
            <a:ext cx="2860031" cy="1758181"/>
          </a:xfrm>
          <a:prstGeom prst="rect">
            <a:avLst/>
          </a:prstGeom>
        </p:spPr>
        <p:txBody>
          <a:bodyPr vert="horz" lIns="0" tIns="0" rIns="0" bIns="0" rtlCol="0">
            <a:noAutofit/>
          </a:bodyPr>
          <a:lstStyle>
            <a:lvl1pPr marL="180975" indent="-180975" algn="l" defTabSz="180000" rtl="0" eaLnBrk="1" latinLnBrk="0" hangingPunct="1">
              <a:lnSpc>
                <a:spcPts val="1800"/>
              </a:lnSpc>
              <a:spcBef>
                <a:spcPts val="1100"/>
              </a:spcBef>
              <a:spcAft>
                <a:spcPts val="0"/>
              </a:spcAft>
              <a:buClr>
                <a:srgbClr val="F0781E"/>
              </a:buClr>
              <a:buFont typeface="Wingdings" panose="05000000000000000000" pitchFamily="2" charset="2"/>
              <a:buChar char="§"/>
              <a:tabLst>
                <a:tab pos="180000" algn="l"/>
                <a:tab pos="360000" algn="l"/>
              </a:tabLst>
              <a:defRPr sz="1600" kern="1200">
                <a:solidFill>
                  <a:schemeClr val="tx1"/>
                </a:solidFill>
                <a:latin typeface="+mn-lt"/>
                <a:ea typeface="+mn-ea"/>
                <a:cs typeface="+mn-cs"/>
              </a:defRPr>
            </a:lvl1pPr>
            <a:lvl2pPr marL="360363" indent="-179388" algn="l" defTabSz="914400" rtl="0" eaLnBrk="1" latinLnBrk="0" hangingPunct="1">
              <a:spcBef>
                <a:spcPct val="20000"/>
              </a:spcBef>
              <a:buClr>
                <a:srgbClr val="F0781E"/>
              </a:buClr>
              <a:buFont typeface="Wingdings" panose="05000000000000000000" pitchFamily="2" charset="2"/>
              <a:buChar char="§"/>
              <a:defRPr sz="1600" kern="1200">
                <a:solidFill>
                  <a:schemeClr val="tx1"/>
                </a:solidFill>
                <a:latin typeface="+mn-lt"/>
                <a:ea typeface="+mn-ea"/>
                <a:cs typeface="+mn-cs"/>
              </a:defRPr>
            </a:lvl2pPr>
            <a:lvl3pPr marL="541338" indent="-180975" algn="l" defTabSz="914400" rtl="0" eaLnBrk="1" latinLnBrk="0" hangingPunct="1">
              <a:spcBef>
                <a:spcPct val="20000"/>
              </a:spcBef>
              <a:buClr>
                <a:srgbClr val="F0781E"/>
              </a:buClr>
              <a:buFont typeface="Wingdings" panose="05000000000000000000" pitchFamily="2" charset="2"/>
              <a:buChar char="§"/>
              <a:defRPr sz="1600" kern="1200">
                <a:solidFill>
                  <a:schemeClr val="tx1"/>
                </a:solidFill>
                <a:latin typeface="+mn-lt"/>
                <a:ea typeface="+mn-ea"/>
                <a:cs typeface="+mn-cs"/>
              </a:defRPr>
            </a:lvl3pPr>
            <a:lvl4pPr marL="714375" indent="-174625" algn="l" defTabSz="914400" rtl="0" eaLnBrk="1" latinLnBrk="0" hangingPunct="1">
              <a:spcBef>
                <a:spcPct val="20000"/>
              </a:spcBef>
              <a:buClr>
                <a:srgbClr val="F0781E"/>
              </a:buClr>
              <a:buFont typeface="Wingdings" panose="05000000000000000000" pitchFamily="2" charset="2"/>
              <a:buChar char="§"/>
              <a:defRPr sz="1600" kern="1200">
                <a:solidFill>
                  <a:schemeClr val="tx1"/>
                </a:solidFill>
                <a:latin typeface="+mn-lt"/>
                <a:ea typeface="+mn-ea"/>
                <a:cs typeface="+mn-cs"/>
              </a:defRPr>
            </a:lvl4pPr>
            <a:lvl5pPr marL="1000125" indent="-285750" algn="l" defTabSz="914400" rtl="0" eaLnBrk="1" latinLnBrk="0" hangingPunct="1">
              <a:spcBef>
                <a:spcPct val="20000"/>
              </a:spcBef>
              <a:buClr>
                <a:srgbClr val="F0781E"/>
              </a:buClr>
              <a:buFont typeface="Wingdings" panose="05000000000000000000" pitchFamily="2" charset="2"/>
              <a:buChar char="§"/>
              <a:defRPr sz="16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de-DE" b="1" dirty="0" err="1" smtClean="0"/>
              <a:t>Conceptual</a:t>
            </a:r>
            <a:r>
              <a:rPr lang="de-DE" b="1" dirty="0" smtClean="0"/>
              <a:t> design </a:t>
            </a:r>
            <a:r>
              <a:rPr lang="de-DE" b="1" dirty="0" err="1" smtClean="0"/>
              <a:t>model</a:t>
            </a:r>
            <a:endParaRPr lang="de-DE" b="1" dirty="0" smtClean="0"/>
          </a:p>
          <a:p>
            <a:pPr>
              <a:lnSpc>
                <a:spcPct val="100000"/>
              </a:lnSpc>
            </a:pPr>
            <a:r>
              <a:rPr lang="de-DE" dirty="0" smtClean="0"/>
              <a:t>Implementation-independent</a:t>
            </a:r>
          </a:p>
          <a:p>
            <a:pPr>
              <a:lnSpc>
                <a:spcPct val="100000"/>
              </a:lnSpc>
            </a:pPr>
            <a:r>
              <a:rPr lang="de-DE" dirty="0" smtClean="0"/>
              <a:t>Experiment </a:t>
            </a:r>
            <a:r>
              <a:rPr lang="de-DE" dirty="0" err="1" smtClean="0"/>
              <a:t>parameters</a:t>
            </a:r>
            <a:endParaRPr lang="de-DE" dirty="0" smtClean="0"/>
          </a:p>
          <a:p>
            <a:pPr lvl="1"/>
            <a:r>
              <a:rPr lang="de-DE" dirty="0" err="1" smtClean="0"/>
              <a:t>To</a:t>
            </a:r>
            <a:r>
              <a:rPr lang="de-DE" dirty="0" smtClean="0"/>
              <a:t> </a:t>
            </a:r>
            <a:r>
              <a:rPr lang="de-DE" dirty="0" err="1" smtClean="0"/>
              <a:t>be</a:t>
            </a:r>
            <a:r>
              <a:rPr lang="de-DE" dirty="0" smtClean="0"/>
              <a:t> </a:t>
            </a:r>
            <a:r>
              <a:rPr lang="de-DE" dirty="0" err="1" smtClean="0"/>
              <a:t>set</a:t>
            </a:r>
            <a:endParaRPr lang="de-DE" dirty="0"/>
          </a:p>
          <a:p>
            <a:pPr lvl="1"/>
            <a:r>
              <a:rPr lang="de-DE" dirty="0" err="1" smtClean="0"/>
              <a:t>To</a:t>
            </a:r>
            <a:r>
              <a:rPr lang="de-DE" dirty="0" smtClean="0"/>
              <a:t> </a:t>
            </a:r>
            <a:r>
              <a:rPr lang="de-DE" dirty="0" err="1" smtClean="0"/>
              <a:t>be</a:t>
            </a:r>
            <a:r>
              <a:rPr lang="de-DE" dirty="0" smtClean="0"/>
              <a:t> </a:t>
            </a:r>
            <a:r>
              <a:rPr lang="de-DE" dirty="0" err="1" smtClean="0"/>
              <a:t>measured</a:t>
            </a:r>
            <a:endParaRPr lang="de-DE" dirty="0" smtClean="0"/>
          </a:p>
          <a:p>
            <a:pPr marL="0" indent="0">
              <a:lnSpc>
                <a:spcPct val="100000"/>
              </a:lnSpc>
              <a:buNone/>
            </a:pPr>
            <a:endParaRPr lang="de-DE" dirty="0"/>
          </a:p>
        </p:txBody>
      </p:sp>
      <p:sp>
        <p:nvSpPr>
          <p:cNvPr id="14" name="Inhaltsplatzhalter 9"/>
          <p:cNvSpPr txBox="1">
            <a:spLocks/>
          </p:cNvSpPr>
          <p:nvPr/>
        </p:nvSpPr>
        <p:spPr>
          <a:xfrm>
            <a:off x="6619016" y="1319560"/>
            <a:ext cx="1728949" cy="3422650"/>
          </a:xfrm>
          <a:prstGeom prst="rect">
            <a:avLst/>
          </a:prstGeom>
        </p:spPr>
        <p:txBody>
          <a:bodyPr vert="horz" lIns="0" tIns="0" rIns="0" bIns="0" rtlCol="0">
            <a:noAutofit/>
          </a:bodyPr>
          <a:lstStyle>
            <a:lvl1pPr marL="180975" indent="-180975" algn="l" defTabSz="180000" rtl="0" eaLnBrk="1" latinLnBrk="0" hangingPunct="1">
              <a:lnSpc>
                <a:spcPts val="1800"/>
              </a:lnSpc>
              <a:spcBef>
                <a:spcPts val="1100"/>
              </a:spcBef>
              <a:spcAft>
                <a:spcPts val="0"/>
              </a:spcAft>
              <a:buClr>
                <a:srgbClr val="F0781E"/>
              </a:buClr>
              <a:buFont typeface="Wingdings" panose="05000000000000000000" pitchFamily="2" charset="2"/>
              <a:buChar char="§"/>
              <a:tabLst>
                <a:tab pos="180000" algn="l"/>
                <a:tab pos="360000" algn="l"/>
              </a:tabLst>
              <a:defRPr sz="1600" kern="1200">
                <a:solidFill>
                  <a:schemeClr val="tx1"/>
                </a:solidFill>
                <a:latin typeface="+mn-lt"/>
                <a:ea typeface="+mn-ea"/>
                <a:cs typeface="+mn-cs"/>
              </a:defRPr>
            </a:lvl1pPr>
            <a:lvl2pPr marL="360363" indent="-179388" algn="l" defTabSz="914400" rtl="0" eaLnBrk="1" latinLnBrk="0" hangingPunct="1">
              <a:spcBef>
                <a:spcPct val="20000"/>
              </a:spcBef>
              <a:buClr>
                <a:srgbClr val="F0781E"/>
              </a:buClr>
              <a:buFont typeface="Wingdings" panose="05000000000000000000" pitchFamily="2" charset="2"/>
              <a:buChar char="§"/>
              <a:defRPr sz="1600" kern="1200">
                <a:solidFill>
                  <a:schemeClr val="tx1"/>
                </a:solidFill>
                <a:latin typeface="+mn-lt"/>
                <a:ea typeface="+mn-ea"/>
                <a:cs typeface="+mn-cs"/>
              </a:defRPr>
            </a:lvl2pPr>
            <a:lvl3pPr marL="541338" indent="-180975" algn="l" defTabSz="914400" rtl="0" eaLnBrk="1" latinLnBrk="0" hangingPunct="1">
              <a:spcBef>
                <a:spcPct val="20000"/>
              </a:spcBef>
              <a:buClr>
                <a:srgbClr val="F0781E"/>
              </a:buClr>
              <a:buFont typeface="Wingdings" panose="05000000000000000000" pitchFamily="2" charset="2"/>
              <a:buChar char="§"/>
              <a:defRPr sz="1600" kern="1200">
                <a:solidFill>
                  <a:schemeClr val="tx1"/>
                </a:solidFill>
                <a:latin typeface="+mn-lt"/>
                <a:ea typeface="+mn-ea"/>
                <a:cs typeface="+mn-cs"/>
              </a:defRPr>
            </a:lvl3pPr>
            <a:lvl4pPr marL="714375" indent="-174625" algn="l" defTabSz="914400" rtl="0" eaLnBrk="1" latinLnBrk="0" hangingPunct="1">
              <a:spcBef>
                <a:spcPct val="20000"/>
              </a:spcBef>
              <a:buClr>
                <a:srgbClr val="F0781E"/>
              </a:buClr>
              <a:buFont typeface="Wingdings" panose="05000000000000000000" pitchFamily="2" charset="2"/>
              <a:buChar char="§"/>
              <a:defRPr sz="1600" kern="1200">
                <a:solidFill>
                  <a:schemeClr val="tx1"/>
                </a:solidFill>
                <a:latin typeface="+mn-lt"/>
                <a:ea typeface="+mn-ea"/>
                <a:cs typeface="+mn-cs"/>
              </a:defRPr>
            </a:lvl4pPr>
            <a:lvl5pPr marL="1000125" indent="-285750" algn="l" defTabSz="914400" rtl="0" eaLnBrk="1" latinLnBrk="0" hangingPunct="1">
              <a:spcBef>
                <a:spcPct val="20000"/>
              </a:spcBef>
              <a:buClr>
                <a:srgbClr val="F0781E"/>
              </a:buClr>
              <a:buFont typeface="Wingdings" panose="05000000000000000000" pitchFamily="2" charset="2"/>
              <a:buChar char="§"/>
              <a:defRPr sz="16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de-DE" b="1" dirty="0" smtClean="0"/>
              <a:t>Experiment</a:t>
            </a:r>
          </a:p>
          <a:p>
            <a:pPr>
              <a:lnSpc>
                <a:spcPct val="100000"/>
              </a:lnSpc>
            </a:pPr>
            <a:r>
              <a:rPr lang="de-DE" dirty="0" smtClean="0"/>
              <a:t>Type</a:t>
            </a:r>
          </a:p>
          <a:p>
            <a:pPr>
              <a:lnSpc>
                <a:spcPct val="100000"/>
              </a:lnSpc>
            </a:pPr>
            <a:r>
              <a:rPr lang="de-DE" dirty="0" smtClean="0"/>
              <a:t>Instrument</a:t>
            </a:r>
          </a:p>
          <a:p>
            <a:pPr>
              <a:lnSpc>
                <a:spcPct val="100000"/>
              </a:lnSpc>
            </a:pPr>
            <a:r>
              <a:rPr lang="de-DE" dirty="0" smtClean="0"/>
              <a:t>Sample</a:t>
            </a:r>
          </a:p>
          <a:p>
            <a:pPr>
              <a:lnSpc>
                <a:spcPct val="100000"/>
              </a:lnSpc>
            </a:pPr>
            <a:r>
              <a:rPr lang="de-DE" dirty="0" err="1" smtClean="0"/>
              <a:t>Detectors</a:t>
            </a:r>
            <a:endParaRPr lang="de-DE" dirty="0"/>
          </a:p>
        </p:txBody>
      </p:sp>
      <p:sp>
        <p:nvSpPr>
          <p:cNvPr id="16" name="Inhaltsplatzhalter 9"/>
          <p:cNvSpPr txBox="1">
            <a:spLocks/>
          </p:cNvSpPr>
          <p:nvPr/>
        </p:nvSpPr>
        <p:spPr>
          <a:xfrm>
            <a:off x="2540061" y="3435831"/>
            <a:ext cx="2860031" cy="1389511"/>
          </a:xfrm>
          <a:prstGeom prst="rect">
            <a:avLst/>
          </a:prstGeom>
        </p:spPr>
        <p:txBody>
          <a:bodyPr vert="horz" lIns="0" tIns="0" rIns="0" bIns="0" rtlCol="0">
            <a:noAutofit/>
          </a:bodyPr>
          <a:lstStyle>
            <a:lvl1pPr marL="180975" indent="-180975" algn="l" defTabSz="180000" rtl="0" eaLnBrk="1" latinLnBrk="0" hangingPunct="1">
              <a:lnSpc>
                <a:spcPts val="1800"/>
              </a:lnSpc>
              <a:spcBef>
                <a:spcPts val="1100"/>
              </a:spcBef>
              <a:spcAft>
                <a:spcPts val="0"/>
              </a:spcAft>
              <a:buClr>
                <a:srgbClr val="F0781E"/>
              </a:buClr>
              <a:buFont typeface="Wingdings" panose="05000000000000000000" pitchFamily="2" charset="2"/>
              <a:buChar char="§"/>
              <a:tabLst>
                <a:tab pos="180000" algn="l"/>
                <a:tab pos="360000" algn="l"/>
              </a:tabLst>
              <a:defRPr sz="1600" kern="1200">
                <a:solidFill>
                  <a:schemeClr val="tx1"/>
                </a:solidFill>
                <a:latin typeface="+mn-lt"/>
                <a:ea typeface="+mn-ea"/>
                <a:cs typeface="+mn-cs"/>
              </a:defRPr>
            </a:lvl1pPr>
            <a:lvl2pPr marL="360363" indent="-179388" algn="l" defTabSz="914400" rtl="0" eaLnBrk="1" latinLnBrk="0" hangingPunct="1">
              <a:spcBef>
                <a:spcPct val="20000"/>
              </a:spcBef>
              <a:buClr>
                <a:srgbClr val="F0781E"/>
              </a:buClr>
              <a:buFont typeface="Wingdings" panose="05000000000000000000" pitchFamily="2" charset="2"/>
              <a:buChar char="§"/>
              <a:defRPr sz="1600" kern="1200">
                <a:solidFill>
                  <a:schemeClr val="tx1"/>
                </a:solidFill>
                <a:latin typeface="+mn-lt"/>
                <a:ea typeface="+mn-ea"/>
                <a:cs typeface="+mn-cs"/>
              </a:defRPr>
            </a:lvl2pPr>
            <a:lvl3pPr marL="541338" indent="-180975" algn="l" defTabSz="914400" rtl="0" eaLnBrk="1" latinLnBrk="0" hangingPunct="1">
              <a:spcBef>
                <a:spcPct val="20000"/>
              </a:spcBef>
              <a:buClr>
                <a:srgbClr val="F0781E"/>
              </a:buClr>
              <a:buFont typeface="Wingdings" panose="05000000000000000000" pitchFamily="2" charset="2"/>
              <a:buChar char="§"/>
              <a:defRPr sz="1600" kern="1200">
                <a:solidFill>
                  <a:schemeClr val="tx1"/>
                </a:solidFill>
                <a:latin typeface="+mn-lt"/>
                <a:ea typeface="+mn-ea"/>
                <a:cs typeface="+mn-cs"/>
              </a:defRPr>
            </a:lvl3pPr>
            <a:lvl4pPr marL="714375" indent="-174625" algn="l" defTabSz="914400" rtl="0" eaLnBrk="1" latinLnBrk="0" hangingPunct="1">
              <a:spcBef>
                <a:spcPct val="20000"/>
              </a:spcBef>
              <a:buClr>
                <a:srgbClr val="F0781E"/>
              </a:buClr>
              <a:buFont typeface="Wingdings" panose="05000000000000000000" pitchFamily="2" charset="2"/>
              <a:buChar char="§"/>
              <a:defRPr sz="1600" kern="1200">
                <a:solidFill>
                  <a:schemeClr val="tx1"/>
                </a:solidFill>
                <a:latin typeface="+mn-lt"/>
                <a:ea typeface="+mn-ea"/>
                <a:cs typeface="+mn-cs"/>
              </a:defRPr>
            </a:lvl4pPr>
            <a:lvl5pPr marL="1000125" indent="-285750" algn="l" defTabSz="914400" rtl="0" eaLnBrk="1" latinLnBrk="0" hangingPunct="1">
              <a:spcBef>
                <a:spcPct val="20000"/>
              </a:spcBef>
              <a:buClr>
                <a:srgbClr val="F0781E"/>
              </a:buClr>
              <a:buFont typeface="Wingdings" panose="05000000000000000000" pitchFamily="2" charset="2"/>
              <a:buChar char="§"/>
              <a:defRPr sz="16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de-DE" b="1" dirty="0" smtClean="0"/>
              <a:t>Technical design </a:t>
            </a:r>
            <a:r>
              <a:rPr lang="de-DE" b="1" dirty="0" err="1" smtClean="0"/>
              <a:t>model</a:t>
            </a:r>
            <a:endParaRPr lang="de-DE" b="1" dirty="0" smtClean="0"/>
          </a:p>
          <a:p>
            <a:pPr>
              <a:lnSpc>
                <a:spcPct val="100000"/>
              </a:lnSpc>
            </a:pPr>
            <a:r>
              <a:rPr lang="de-DE" dirty="0" smtClean="0"/>
              <a:t>Implementation-</a:t>
            </a:r>
            <a:r>
              <a:rPr lang="de-DE" dirty="0" err="1" smtClean="0"/>
              <a:t>specific</a:t>
            </a:r>
            <a:endParaRPr lang="de-DE" dirty="0" smtClean="0"/>
          </a:p>
          <a:p>
            <a:pPr>
              <a:lnSpc>
                <a:spcPct val="100000"/>
              </a:lnSpc>
            </a:pPr>
            <a:r>
              <a:rPr lang="de-DE" dirty="0" err="1" smtClean="0"/>
              <a:t>How</a:t>
            </a:r>
            <a:r>
              <a:rPr lang="de-DE" dirty="0" smtClean="0"/>
              <a:t> </a:t>
            </a:r>
            <a:r>
              <a:rPr lang="de-DE" dirty="0" err="1" smtClean="0"/>
              <a:t>to</a:t>
            </a:r>
            <a:r>
              <a:rPr lang="de-DE" dirty="0" smtClean="0"/>
              <a:t> </a:t>
            </a:r>
            <a:r>
              <a:rPr lang="de-DE" dirty="0" err="1" smtClean="0"/>
              <a:t>be</a:t>
            </a:r>
            <a:r>
              <a:rPr lang="de-DE" dirty="0" smtClean="0"/>
              <a:t> </a:t>
            </a:r>
            <a:r>
              <a:rPr lang="de-DE" dirty="0" err="1" smtClean="0"/>
              <a:t>measured</a:t>
            </a:r>
            <a:r>
              <a:rPr lang="de-DE" dirty="0" smtClean="0"/>
              <a:t> </a:t>
            </a:r>
            <a:r>
              <a:rPr lang="de-DE" dirty="0" err="1" smtClean="0"/>
              <a:t>or</a:t>
            </a:r>
            <a:r>
              <a:rPr lang="de-DE" dirty="0" smtClean="0"/>
              <a:t> </a:t>
            </a:r>
            <a:r>
              <a:rPr lang="de-DE" dirty="0" err="1" smtClean="0"/>
              <a:t>set</a:t>
            </a:r>
            <a:endParaRPr lang="de-DE" dirty="0" smtClean="0"/>
          </a:p>
          <a:p>
            <a:pPr lvl="1"/>
            <a:r>
              <a:rPr lang="de-DE" dirty="0" smtClean="0"/>
              <a:t>e.g. </a:t>
            </a:r>
            <a:r>
              <a:rPr lang="de-DE" dirty="0" err="1" smtClean="0"/>
              <a:t>accuracy</a:t>
            </a:r>
            <a:endParaRPr lang="de-DE" dirty="0" smtClean="0"/>
          </a:p>
          <a:p>
            <a:pPr marL="0" indent="0">
              <a:lnSpc>
                <a:spcPct val="100000"/>
              </a:lnSpc>
              <a:buNone/>
            </a:pPr>
            <a:endParaRPr lang="de-DE" dirty="0"/>
          </a:p>
        </p:txBody>
      </p:sp>
    </p:spTree>
    <p:extLst>
      <p:ext uri="{BB962C8B-B14F-4D97-AF65-F5344CB8AC3E}">
        <p14:creationId xmlns:p14="http://schemas.microsoft.com/office/powerpoint/2010/main" val="19320737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 grpId="0" animBg="1"/>
      <p:bldP spid="12"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Why</a:t>
            </a:r>
            <a:r>
              <a:rPr lang="de-DE" dirty="0" smtClean="0"/>
              <a:t> </a:t>
            </a:r>
            <a:r>
              <a:rPr lang="de-DE" dirty="0" err="1" smtClean="0"/>
              <a:t>standards</a:t>
            </a:r>
            <a:r>
              <a:rPr lang="de-DE" dirty="0" smtClean="0"/>
              <a:t>?</a:t>
            </a:r>
            <a:endParaRPr lang="de-DE" dirty="0"/>
          </a:p>
        </p:txBody>
      </p:sp>
      <p:sp>
        <p:nvSpPr>
          <p:cNvPr id="3" name="Textplatzhalter 2"/>
          <p:cNvSpPr>
            <a:spLocks noGrp="1"/>
          </p:cNvSpPr>
          <p:nvPr>
            <p:ph type="body" sz="quarter" idx="14"/>
          </p:nvPr>
        </p:nvSpPr>
        <p:spPr/>
        <p:txBody>
          <a:bodyPr/>
          <a:lstStyle/>
          <a:p>
            <a:endParaRPr lang="de-DE" dirty="0"/>
          </a:p>
        </p:txBody>
      </p:sp>
      <p:sp>
        <p:nvSpPr>
          <p:cNvPr id="4" name="Inhaltsplatzhalter 3"/>
          <p:cNvSpPr>
            <a:spLocks noGrp="1"/>
          </p:cNvSpPr>
          <p:nvPr>
            <p:ph sz="quarter" idx="15"/>
          </p:nvPr>
        </p:nvSpPr>
        <p:spPr/>
        <p:txBody>
          <a:bodyPr/>
          <a:lstStyle/>
          <a:p>
            <a:r>
              <a:rPr lang="de-DE" dirty="0" err="1" smtClean="0"/>
              <a:t>Why</a:t>
            </a:r>
            <a:r>
              <a:rPr lang="de-DE" dirty="0" smtClean="0"/>
              <a:t> </a:t>
            </a:r>
            <a:r>
              <a:rPr lang="de-DE" dirty="0" err="1" smtClean="0"/>
              <a:t>tie</a:t>
            </a:r>
            <a:r>
              <a:rPr lang="de-DE" dirty="0" smtClean="0"/>
              <a:t> </a:t>
            </a:r>
            <a:r>
              <a:rPr lang="de-DE" dirty="0" err="1" smtClean="0"/>
              <a:t>myself</a:t>
            </a:r>
            <a:r>
              <a:rPr lang="de-DE" dirty="0" smtClean="0"/>
              <a:t> down?</a:t>
            </a:r>
          </a:p>
          <a:p>
            <a:r>
              <a:rPr lang="de-DE" dirty="0" err="1" smtClean="0"/>
              <a:t>Why</a:t>
            </a:r>
            <a:r>
              <a:rPr lang="de-DE" dirty="0" smtClean="0"/>
              <a:t> fix </a:t>
            </a:r>
            <a:r>
              <a:rPr lang="de-DE" dirty="0" err="1" smtClean="0"/>
              <a:t>something</a:t>
            </a:r>
            <a:r>
              <a:rPr lang="de-DE" dirty="0"/>
              <a:t> </a:t>
            </a:r>
            <a:r>
              <a:rPr lang="de-DE" dirty="0" err="1" smtClean="0"/>
              <a:t>that‘s</a:t>
            </a:r>
            <a:r>
              <a:rPr lang="de-DE" dirty="0" smtClean="0"/>
              <a:t> not </a:t>
            </a:r>
            <a:r>
              <a:rPr lang="de-DE" dirty="0" err="1" smtClean="0"/>
              <a:t>broken</a:t>
            </a:r>
            <a:r>
              <a:rPr lang="de-DE" dirty="0" smtClean="0"/>
              <a:t>?</a:t>
            </a:r>
          </a:p>
          <a:p>
            <a:r>
              <a:rPr lang="de-DE" dirty="0" err="1" smtClean="0"/>
              <a:t>Why</a:t>
            </a:r>
            <a:r>
              <a:rPr lang="de-DE" dirty="0" smtClean="0"/>
              <a:t> follow </a:t>
            </a:r>
            <a:r>
              <a:rPr lang="de-DE" dirty="0" err="1" smtClean="0"/>
              <a:t>external</a:t>
            </a:r>
            <a:r>
              <a:rPr lang="de-DE" dirty="0" smtClean="0"/>
              <a:t> </a:t>
            </a:r>
            <a:r>
              <a:rPr lang="de-DE" dirty="0" err="1" smtClean="0"/>
              <a:t>rules</a:t>
            </a:r>
            <a:r>
              <a:rPr lang="de-DE" dirty="0" smtClean="0"/>
              <a:t>?</a:t>
            </a:r>
          </a:p>
          <a:p>
            <a:r>
              <a:rPr lang="de-DE" dirty="0" err="1" smtClean="0"/>
              <a:t>What‘s</a:t>
            </a:r>
            <a:r>
              <a:rPr lang="de-DE" dirty="0" smtClean="0"/>
              <a:t> in </a:t>
            </a:r>
            <a:r>
              <a:rPr lang="de-DE" dirty="0" err="1" smtClean="0"/>
              <a:t>for</a:t>
            </a:r>
            <a:r>
              <a:rPr lang="de-DE" dirty="0" smtClean="0"/>
              <a:t> </a:t>
            </a:r>
            <a:r>
              <a:rPr lang="de-DE" dirty="0" err="1" smtClean="0"/>
              <a:t>me</a:t>
            </a:r>
            <a:r>
              <a:rPr lang="de-DE" dirty="0" smtClean="0"/>
              <a:t>?</a:t>
            </a:r>
          </a:p>
          <a:p>
            <a:r>
              <a:rPr lang="de-DE" dirty="0" smtClean="0"/>
              <a:t>Working </a:t>
            </a:r>
            <a:r>
              <a:rPr lang="de-DE" dirty="0" err="1" smtClean="0"/>
              <a:t>with</a:t>
            </a:r>
            <a:r>
              <a:rPr lang="de-DE" dirty="0" smtClean="0"/>
              <a:t> </a:t>
            </a:r>
            <a:r>
              <a:rPr lang="de-DE" dirty="0" err="1" smtClean="0"/>
              <a:t>others</a:t>
            </a:r>
            <a:r>
              <a:rPr lang="de-DE" dirty="0" smtClean="0"/>
              <a:t> </a:t>
            </a:r>
            <a:r>
              <a:rPr lang="de-DE" dirty="0" err="1" smtClean="0"/>
              <a:t>is</a:t>
            </a:r>
            <a:r>
              <a:rPr lang="de-DE" dirty="0" smtClean="0"/>
              <a:t> a </a:t>
            </a:r>
            <a:r>
              <a:rPr lang="de-DE" dirty="0" err="1" smtClean="0"/>
              <a:t>hassle</a:t>
            </a:r>
            <a:r>
              <a:rPr lang="de-DE" dirty="0"/>
              <a:t>!</a:t>
            </a:r>
          </a:p>
        </p:txBody>
      </p:sp>
      <p:sp>
        <p:nvSpPr>
          <p:cNvPr id="5" name="Inhaltsplatzhalter 4"/>
          <p:cNvSpPr>
            <a:spLocks noGrp="1"/>
          </p:cNvSpPr>
          <p:nvPr>
            <p:ph sz="quarter" idx="16"/>
          </p:nvPr>
        </p:nvSpPr>
        <p:spPr/>
        <p:txBody>
          <a:bodyPr/>
          <a:lstStyle/>
          <a:p>
            <a:r>
              <a:rPr lang="de-DE" dirty="0" err="1" smtClean="0"/>
              <a:t>You</a:t>
            </a:r>
            <a:r>
              <a:rPr lang="de-DE" dirty="0" smtClean="0"/>
              <a:t> </a:t>
            </a:r>
            <a:r>
              <a:rPr lang="de-DE" dirty="0" err="1" smtClean="0"/>
              <a:t>commit</a:t>
            </a:r>
            <a:r>
              <a:rPr lang="de-DE" dirty="0" smtClean="0"/>
              <a:t> </a:t>
            </a:r>
            <a:r>
              <a:rPr lang="de-DE" dirty="0" err="1" smtClean="0"/>
              <a:t>only</a:t>
            </a:r>
            <a:r>
              <a:rPr lang="de-DE" dirty="0" smtClean="0"/>
              <a:t> </a:t>
            </a:r>
            <a:r>
              <a:rPr lang="de-DE" dirty="0" err="1" smtClean="0"/>
              <a:t>to</a:t>
            </a:r>
            <a:r>
              <a:rPr lang="de-DE" dirty="0" smtClean="0"/>
              <a:t> </a:t>
            </a:r>
            <a:r>
              <a:rPr lang="de-DE" dirty="0" err="1" smtClean="0"/>
              <a:t>your</a:t>
            </a:r>
            <a:r>
              <a:rPr lang="de-DE" dirty="0" smtClean="0"/>
              <a:t> </a:t>
            </a:r>
            <a:r>
              <a:rPr lang="de-DE" dirty="0" err="1" smtClean="0"/>
              <a:t>own</a:t>
            </a:r>
            <a:r>
              <a:rPr lang="de-DE" dirty="0" smtClean="0"/>
              <a:t> </a:t>
            </a:r>
            <a:r>
              <a:rPr lang="de-DE" dirty="0" err="1" smtClean="0"/>
              <a:t>community</a:t>
            </a:r>
            <a:r>
              <a:rPr lang="de-DE" dirty="0" smtClean="0"/>
              <a:t>.</a:t>
            </a:r>
            <a:endParaRPr lang="de-DE" dirty="0"/>
          </a:p>
          <a:p>
            <a:r>
              <a:rPr lang="de-DE" dirty="0" err="1" smtClean="0"/>
              <a:t>When</a:t>
            </a:r>
            <a:r>
              <a:rPr lang="de-DE" dirty="0" smtClean="0"/>
              <a:t> </a:t>
            </a:r>
            <a:r>
              <a:rPr lang="de-DE" dirty="0" err="1" smtClean="0"/>
              <a:t>your‘s</a:t>
            </a:r>
            <a:r>
              <a:rPr lang="de-DE" dirty="0" smtClean="0"/>
              <a:t> </a:t>
            </a:r>
            <a:r>
              <a:rPr lang="de-DE" dirty="0" err="1" smtClean="0"/>
              <a:t>breaks</a:t>
            </a:r>
            <a:r>
              <a:rPr lang="de-DE" dirty="0" smtClean="0"/>
              <a:t>, </a:t>
            </a:r>
            <a:r>
              <a:rPr lang="de-DE" dirty="0" err="1" smtClean="0"/>
              <a:t>it‘s</a:t>
            </a:r>
            <a:r>
              <a:rPr lang="de-DE" dirty="0" smtClean="0"/>
              <a:t> </a:t>
            </a:r>
            <a:r>
              <a:rPr lang="de-DE" dirty="0" err="1" smtClean="0"/>
              <a:t>your</a:t>
            </a:r>
            <a:r>
              <a:rPr lang="de-DE" dirty="0" smtClean="0"/>
              <a:t> </a:t>
            </a:r>
            <a:r>
              <a:rPr lang="de-DE" dirty="0" err="1" smtClean="0"/>
              <a:t>problem</a:t>
            </a:r>
            <a:r>
              <a:rPr lang="de-DE" dirty="0" smtClean="0"/>
              <a:t>.</a:t>
            </a:r>
          </a:p>
          <a:p>
            <a:r>
              <a:rPr lang="de-DE" dirty="0" err="1" smtClean="0"/>
              <a:t>Contribute</a:t>
            </a:r>
            <a:r>
              <a:rPr lang="de-DE" dirty="0" smtClean="0"/>
              <a:t> </a:t>
            </a:r>
            <a:r>
              <a:rPr lang="de-DE" dirty="0" err="1" smtClean="0"/>
              <a:t>and</a:t>
            </a:r>
            <a:r>
              <a:rPr lang="de-DE" dirty="0" smtClean="0"/>
              <a:t> </a:t>
            </a:r>
            <a:r>
              <a:rPr lang="de-DE" dirty="0" err="1" smtClean="0"/>
              <a:t>make</a:t>
            </a:r>
            <a:r>
              <a:rPr lang="de-DE" dirty="0" smtClean="0"/>
              <a:t> </a:t>
            </a:r>
            <a:r>
              <a:rPr lang="de-DE" dirty="0" err="1" smtClean="0"/>
              <a:t>them</a:t>
            </a:r>
            <a:r>
              <a:rPr lang="de-DE" dirty="0" smtClean="0"/>
              <a:t> </a:t>
            </a:r>
            <a:r>
              <a:rPr lang="de-DE" dirty="0" err="1" smtClean="0"/>
              <a:t>your</a:t>
            </a:r>
            <a:r>
              <a:rPr lang="de-DE" dirty="0" smtClean="0"/>
              <a:t> </a:t>
            </a:r>
            <a:r>
              <a:rPr lang="de-DE" dirty="0" err="1" smtClean="0"/>
              <a:t>rules</a:t>
            </a:r>
            <a:r>
              <a:rPr lang="de-DE" dirty="0" smtClean="0"/>
              <a:t>!</a:t>
            </a:r>
          </a:p>
          <a:p>
            <a:r>
              <a:rPr lang="de-DE" dirty="0" smtClean="0"/>
              <a:t>Efficiency </a:t>
            </a:r>
            <a:r>
              <a:rPr lang="de-DE" dirty="0" err="1" smtClean="0"/>
              <a:t>means</a:t>
            </a:r>
            <a:r>
              <a:rPr lang="de-DE" dirty="0" smtClean="0"/>
              <a:t> </a:t>
            </a:r>
            <a:r>
              <a:rPr lang="de-DE" dirty="0" err="1" smtClean="0"/>
              <a:t>less</a:t>
            </a:r>
            <a:r>
              <a:rPr lang="de-DE" dirty="0" smtClean="0"/>
              <a:t> </a:t>
            </a:r>
            <a:r>
              <a:rPr lang="de-DE" dirty="0" err="1" smtClean="0"/>
              <a:t>work</a:t>
            </a:r>
            <a:r>
              <a:rPr lang="de-DE" dirty="0" smtClean="0"/>
              <a:t> on </a:t>
            </a:r>
            <a:r>
              <a:rPr lang="de-DE" dirty="0" err="1" smtClean="0"/>
              <a:t>long</a:t>
            </a:r>
            <a:r>
              <a:rPr lang="de-DE" dirty="0" smtClean="0"/>
              <a:t> </a:t>
            </a:r>
            <a:r>
              <a:rPr lang="de-DE" dirty="0" err="1" smtClean="0"/>
              <a:t>term</a:t>
            </a:r>
            <a:r>
              <a:rPr lang="de-DE" dirty="0" smtClean="0"/>
              <a:t>.</a:t>
            </a:r>
          </a:p>
          <a:p>
            <a:r>
              <a:rPr lang="de-DE" dirty="0" err="1" smtClean="0"/>
              <a:t>Interoperability</a:t>
            </a:r>
            <a:r>
              <a:rPr lang="de-DE" dirty="0" smtClean="0"/>
              <a:t> </a:t>
            </a:r>
            <a:r>
              <a:rPr lang="de-DE" dirty="0" err="1" smtClean="0"/>
              <a:t>shares</a:t>
            </a:r>
            <a:r>
              <a:rPr lang="de-DE" dirty="0" smtClean="0"/>
              <a:t> </a:t>
            </a:r>
            <a:r>
              <a:rPr lang="de-DE" dirty="0" err="1" smtClean="0"/>
              <a:t>the</a:t>
            </a:r>
            <a:r>
              <a:rPr lang="de-DE" dirty="0" smtClean="0"/>
              <a:t> </a:t>
            </a:r>
            <a:r>
              <a:rPr lang="de-DE" dirty="0" err="1" smtClean="0"/>
              <a:t>work</a:t>
            </a:r>
            <a:r>
              <a:rPr lang="de-DE" dirty="0" smtClean="0"/>
              <a:t>!</a:t>
            </a:r>
            <a:endParaRPr lang="de-DE" dirty="0"/>
          </a:p>
        </p:txBody>
      </p:sp>
      <p:sp>
        <p:nvSpPr>
          <p:cNvPr id="6" name="Datumsplatzhalter 5"/>
          <p:cNvSpPr>
            <a:spLocks noGrp="1"/>
          </p:cNvSpPr>
          <p:nvPr>
            <p:ph type="dt" sz="half" idx="2"/>
          </p:nvPr>
        </p:nvSpPr>
        <p:spPr/>
        <p:txBody>
          <a:bodyPr/>
          <a:lstStyle/>
          <a:p>
            <a:r>
              <a:rPr lang="de-DE" smtClean="0"/>
              <a:t>28.02.2024  THRILL WP5.4</a:t>
            </a:r>
            <a:endParaRPr lang="de-DE" dirty="0"/>
          </a:p>
        </p:txBody>
      </p:sp>
      <p:sp>
        <p:nvSpPr>
          <p:cNvPr id="7" name="Fußzeilenplatzhalter 6"/>
          <p:cNvSpPr>
            <a:spLocks noGrp="1"/>
          </p:cNvSpPr>
          <p:nvPr>
            <p:ph type="ftr" sz="quarter" idx="3"/>
          </p:nvPr>
        </p:nvSpPr>
        <p:spPr/>
        <p:txBody>
          <a:bodyPr/>
          <a:lstStyle/>
          <a:p>
            <a:r>
              <a:rPr lang="de-DE" smtClean="0"/>
              <a:t>Dr. Hans-Peter Schlenvoigt   hp.schlenvoigt@hzdr.de</a:t>
            </a:r>
            <a:endParaRPr lang="de-DE" dirty="0"/>
          </a:p>
        </p:txBody>
      </p:sp>
      <p:sp>
        <p:nvSpPr>
          <p:cNvPr id="8" name="Foliennummernplatzhalter 7"/>
          <p:cNvSpPr>
            <a:spLocks noGrp="1"/>
          </p:cNvSpPr>
          <p:nvPr>
            <p:ph type="sldNum" sz="quarter" idx="4"/>
          </p:nvPr>
        </p:nvSpPr>
        <p:spPr/>
        <p:txBody>
          <a:bodyPr/>
          <a:lstStyle/>
          <a:p>
            <a:fld id="{A4550FA8-285A-4026-B8D6-ADF797C12FF2}" type="slidenum">
              <a:rPr lang="de-DE" smtClean="0"/>
              <a:pPr/>
              <a:t>13</a:t>
            </a:fld>
            <a:endParaRPr lang="de-DE" dirty="0"/>
          </a:p>
        </p:txBody>
      </p:sp>
    </p:spTree>
    <p:extLst>
      <p:ext uri="{BB962C8B-B14F-4D97-AF65-F5344CB8AC3E}">
        <p14:creationId xmlns:p14="http://schemas.microsoft.com/office/powerpoint/2010/main" val="38027528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Grafik 43"/>
          <p:cNvPicPr>
            <a:picLocks noChangeAspect="1"/>
          </p:cNvPicPr>
          <p:nvPr/>
        </p:nvPicPr>
        <p:blipFill>
          <a:blip r:embed="rId2"/>
          <a:stretch>
            <a:fillRect/>
          </a:stretch>
        </p:blipFill>
        <p:spPr>
          <a:xfrm>
            <a:off x="6948264" y="1042045"/>
            <a:ext cx="2138999" cy="1980555"/>
          </a:xfrm>
          <a:prstGeom prst="rect">
            <a:avLst/>
          </a:prstGeom>
        </p:spPr>
      </p:pic>
      <p:pic>
        <p:nvPicPr>
          <p:cNvPr id="43" name="Grafik 4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6136" y="3039802"/>
            <a:ext cx="2376263" cy="1821158"/>
          </a:xfrm>
          <a:prstGeom prst="rect">
            <a:avLst/>
          </a:prstGeom>
        </p:spPr>
      </p:pic>
      <p:sp>
        <p:nvSpPr>
          <p:cNvPr id="9" name="Titel 8"/>
          <p:cNvSpPr>
            <a:spLocks noGrp="1"/>
          </p:cNvSpPr>
          <p:nvPr>
            <p:ph type="title"/>
          </p:nvPr>
        </p:nvSpPr>
        <p:spPr/>
        <p:txBody>
          <a:bodyPr/>
          <a:lstStyle/>
          <a:p>
            <a:r>
              <a:rPr lang="de-DE" dirty="0"/>
              <a:t>Helmholtz Laser-Plasma </a:t>
            </a:r>
            <a:r>
              <a:rPr lang="de-DE" dirty="0" err="1"/>
              <a:t>Metadata</a:t>
            </a:r>
            <a:r>
              <a:rPr lang="de-DE" dirty="0"/>
              <a:t> Initiative</a:t>
            </a:r>
          </a:p>
        </p:txBody>
      </p:sp>
      <p:sp>
        <p:nvSpPr>
          <p:cNvPr id="10" name="Textplatzhalter 9"/>
          <p:cNvSpPr>
            <a:spLocks noGrp="1"/>
          </p:cNvSpPr>
          <p:nvPr>
            <p:ph type="body" sz="quarter" idx="14"/>
          </p:nvPr>
        </p:nvSpPr>
        <p:spPr/>
        <p:txBody>
          <a:bodyPr/>
          <a:lstStyle/>
          <a:p>
            <a:endParaRPr lang="de-DE" dirty="0"/>
          </a:p>
        </p:txBody>
      </p:sp>
      <p:sp>
        <p:nvSpPr>
          <p:cNvPr id="14" name="Inhaltsplatzhalter 13"/>
          <p:cNvSpPr>
            <a:spLocks noGrp="1"/>
          </p:cNvSpPr>
          <p:nvPr>
            <p:ph sz="quarter" idx="15"/>
          </p:nvPr>
        </p:nvSpPr>
        <p:spPr>
          <a:xfrm>
            <a:off x="358775" y="1311275"/>
            <a:ext cx="6265453" cy="3422650"/>
          </a:xfrm>
        </p:spPr>
        <p:txBody>
          <a:bodyPr/>
          <a:lstStyle/>
          <a:p>
            <a:r>
              <a:rPr lang="de-DE" dirty="0"/>
              <a:t>Helmholtz </a:t>
            </a:r>
            <a:r>
              <a:rPr lang="de-DE" dirty="0" err="1"/>
              <a:t>Association</a:t>
            </a:r>
            <a:r>
              <a:rPr lang="de-DE" dirty="0"/>
              <a:t> </a:t>
            </a:r>
            <a:r>
              <a:rPr lang="de-DE" dirty="0" err="1"/>
              <a:t>operates</a:t>
            </a:r>
            <a:r>
              <a:rPr lang="de-DE" dirty="0"/>
              <a:t> </a:t>
            </a:r>
            <a:r>
              <a:rPr lang="de-DE" dirty="0" err="1"/>
              <a:t>most</a:t>
            </a:r>
            <a:r>
              <a:rPr lang="de-DE" dirty="0"/>
              <a:t> large-</a:t>
            </a:r>
            <a:r>
              <a:rPr lang="de-DE" dirty="0" err="1"/>
              <a:t>scale</a:t>
            </a:r>
            <a:r>
              <a:rPr lang="de-DE" dirty="0"/>
              <a:t> </a:t>
            </a:r>
            <a:r>
              <a:rPr lang="de-DE" dirty="0" err="1"/>
              <a:t>research</a:t>
            </a:r>
            <a:r>
              <a:rPr lang="de-DE" dirty="0"/>
              <a:t> </a:t>
            </a:r>
            <a:r>
              <a:rPr lang="de-DE" dirty="0" err="1"/>
              <a:t>centers</a:t>
            </a:r>
            <a:r>
              <a:rPr lang="de-DE" dirty="0"/>
              <a:t> </a:t>
            </a:r>
            <a:r>
              <a:rPr lang="de-DE" dirty="0" err="1"/>
              <a:t>and</a:t>
            </a:r>
            <a:r>
              <a:rPr lang="de-DE" dirty="0"/>
              <a:t> </a:t>
            </a:r>
            <a:r>
              <a:rPr lang="de-DE" dirty="0" err="1"/>
              <a:t>infrastructures</a:t>
            </a:r>
            <a:r>
              <a:rPr lang="de-DE" dirty="0"/>
              <a:t> in Germany</a:t>
            </a:r>
          </a:p>
          <a:p>
            <a:r>
              <a:rPr lang="de-DE" dirty="0" err="1"/>
              <a:t>Incubator</a:t>
            </a:r>
            <a:r>
              <a:rPr lang="de-DE" dirty="0"/>
              <a:t> </a:t>
            </a:r>
            <a:r>
              <a:rPr lang="de-DE" dirty="0" err="1"/>
              <a:t>framework</a:t>
            </a:r>
            <a:r>
              <a:rPr lang="de-DE" dirty="0"/>
              <a:t> </a:t>
            </a:r>
            <a:r>
              <a:rPr lang="de-DE" dirty="0" err="1"/>
              <a:t>for</a:t>
            </a:r>
            <a:r>
              <a:rPr lang="de-DE" dirty="0"/>
              <a:t> </a:t>
            </a:r>
            <a:r>
              <a:rPr lang="de-DE" dirty="0" err="1"/>
              <a:t>innovation</a:t>
            </a:r>
            <a:r>
              <a:rPr lang="de-DE" dirty="0"/>
              <a:t>: </a:t>
            </a:r>
            <a:r>
              <a:rPr lang="de-DE" dirty="0" err="1"/>
              <a:t>Metadata</a:t>
            </a:r>
            <a:r>
              <a:rPr lang="de-DE" dirty="0"/>
              <a:t>, AI, IT </a:t>
            </a:r>
            <a:r>
              <a:rPr lang="de-DE" dirty="0" err="1"/>
              <a:t>services</a:t>
            </a:r>
            <a:r>
              <a:rPr lang="de-DE" dirty="0"/>
              <a:t> etc.</a:t>
            </a:r>
          </a:p>
          <a:p>
            <a:r>
              <a:rPr lang="de-DE" dirty="0" err="1"/>
              <a:t>Yearly</a:t>
            </a:r>
            <a:r>
              <a:rPr lang="de-DE" dirty="0"/>
              <a:t> </a:t>
            </a:r>
            <a:r>
              <a:rPr lang="de-DE" dirty="0" err="1"/>
              <a:t>call</a:t>
            </a:r>
            <a:r>
              <a:rPr lang="de-DE" dirty="0"/>
              <a:t> </a:t>
            </a:r>
            <a:r>
              <a:rPr lang="de-DE" dirty="0" err="1"/>
              <a:t>for</a:t>
            </a:r>
            <a:r>
              <a:rPr lang="de-DE" dirty="0"/>
              <a:t> </a:t>
            </a:r>
            <a:r>
              <a:rPr lang="de-DE" dirty="0" err="1"/>
              <a:t>proposals</a:t>
            </a:r>
            <a:r>
              <a:rPr lang="de-DE" dirty="0"/>
              <a:t> </a:t>
            </a:r>
            <a:r>
              <a:rPr lang="de-DE" dirty="0" err="1"/>
              <a:t>for</a:t>
            </a:r>
            <a:r>
              <a:rPr lang="de-DE" dirty="0"/>
              <a:t> quick </a:t>
            </a:r>
            <a:r>
              <a:rPr lang="de-DE" dirty="0" err="1"/>
              <a:t>projects</a:t>
            </a:r>
            <a:r>
              <a:rPr lang="de-DE" dirty="0"/>
              <a:t> (2 </a:t>
            </a:r>
            <a:r>
              <a:rPr lang="de-DE" dirty="0" err="1"/>
              <a:t>years</a:t>
            </a:r>
            <a:r>
              <a:rPr lang="de-DE" dirty="0"/>
              <a:t>), </a:t>
            </a:r>
            <a:r>
              <a:rPr lang="de-DE" dirty="0" err="1"/>
              <a:t>conducted</a:t>
            </a:r>
            <a:r>
              <a:rPr lang="de-DE" dirty="0"/>
              <a:t> </a:t>
            </a:r>
            <a:r>
              <a:rPr lang="de-DE" dirty="0" err="1"/>
              <a:t>by</a:t>
            </a:r>
            <a:r>
              <a:rPr lang="de-DE" dirty="0"/>
              <a:t> &gt;2 Helmholtz </a:t>
            </a:r>
            <a:r>
              <a:rPr lang="de-DE" dirty="0" err="1"/>
              <a:t>partners</a:t>
            </a:r>
            <a:endParaRPr lang="de-DE" dirty="0"/>
          </a:p>
          <a:p>
            <a:r>
              <a:rPr lang="de-DE" dirty="0"/>
              <a:t>200k€ additional </a:t>
            </a:r>
            <a:r>
              <a:rPr lang="de-DE" dirty="0" err="1"/>
              <a:t>funding</a:t>
            </a:r>
            <a:r>
              <a:rPr lang="de-DE" dirty="0"/>
              <a:t> </a:t>
            </a:r>
            <a:r>
              <a:rPr lang="de-DE" dirty="0" err="1"/>
              <a:t>for</a:t>
            </a:r>
            <a:r>
              <a:rPr lang="de-DE" dirty="0"/>
              <a:t> </a:t>
            </a:r>
            <a:r>
              <a:rPr lang="de-DE" dirty="0" err="1"/>
              <a:t>projects</a:t>
            </a:r>
            <a:r>
              <a:rPr lang="de-DE" dirty="0"/>
              <a:t>, </a:t>
            </a:r>
            <a:r>
              <a:rPr lang="de-DE" dirty="0" err="1"/>
              <a:t>allowing</a:t>
            </a:r>
            <a:r>
              <a:rPr lang="de-DE" dirty="0"/>
              <a:t> </a:t>
            </a:r>
            <a:r>
              <a:rPr lang="de-DE" dirty="0" err="1"/>
              <a:t>to</a:t>
            </a:r>
            <a:r>
              <a:rPr lang="de-DE" dirty="0"/>
              <a:t> </a:t>
            </a:r>
            <a:r>
              <a:rPr lang="de-DE" dirty="0" err="1"/>
              <a:t>prioritize</a:t>
            </a:r>
            <a:r>
              <a:rPr lang="de-DE" dirty="0"/>
              <a:t> </a:t>
            </a:r>
            <a:r>
              <a:rPr lang="de-DE" dirty="0" err="1"/>
              <a:t>certain</a:t>
            </a:r>
            <a:r>
              <a:rPr lang="de-DE" dirty="0"/>
              <a:t> </a:t>
            </a:r>
            <a:r>
              <a:rPr lang="de-DE" dirty="0" err="1"/>
              <a:t>activities</a:t>
            </a:r>
            <a:endParaRPr lang="de-DE" dirty="0"/>
          </a:p>
          <a:p>
            <a:r>
              <a:rPr lang="de-DE" dirty="0"/>
              <a:t>HELPMI: </a:t>
            </a:r>
            <a:r>
              <a:rPr lang="de-DE" dirty="0" err="1"/>
              <a:t>within</a:t>
            </a:r>
            <a:r>
              <a:rPr lang="de-DE" dirty="0"/>
              <a:t> HMC (Helmholtz </a:t>
            </a:r>
            <a:r>
              <a:rPr lang="de-DE" dirty="0" err="1"/>
              <a:t>Metadata</a:t>
            </a:r>
            <a:r>
              <a:rPr lang="de-DE" dirty="0"/>
              <a:t> </a:t>
            </a:r>
            <a:r>
              <a:rPr lang="de-DE" dirty="0" err="1"/>
              <a:t>Collaboration</a:t>
            </a:r>
            <a:r>
              <a:rPr lang="de-DE" dirty="0"/>
              <a:t>)</a:t>
            </a:r>
          </a:p>
          <a:p>
            <a:pPr lvl="1"/>
            <a:r>
              <a:rPr lang="de-DE" dirty="0"/>
              <a:t>GSI, HI Jena </a:t>
            </a:r>
            <a:r>
              <a:rPr lang="de-DE" dirty="0" err="1"/>
              <a:t>and</a:t>
            </a:r>
            <a:r>
              <a:rPr lang="de-DE" dirty="0"/>
              <a:t> HZDR</a:t>
            </a:r>
          </a:p>
          <a:p>
            <a:pPr lvl="1"/>
            <a:r>
              <a:rPr lang="de-DE" dirty="0"/>
              <a:t>April 2023-‘25</a:t>
            </a:r>
          </a:p>
        </p:txBody>
      </p:sp>
      <p:sp>
        <p:nvSpPr>
          <p:cNvPr id="6" name="Datumsplatzhalter 5"/>
          <p:cNvSpPr>
            <a:spLocks noGrp="1"/>
          </p:cNvSpPr>
          <p:nvPr>
            <p:ph type="dt" sz="half" idx="2"/>
          </p:nvPr>
        </p:nvSpPr>
        <p:spPr/>
        <p:txBody>
          <a:bodyPr/>
          <a:lstStyle/>
          <a:p>
            <a:r>
              <a:rPr lang="de-DE" smtClean="0"/>
              <a:t>28.02.2024  THRILL WP5.4</a:t>
            </a:r>
            <a:endParaRPr lang="de-DE" dirty="0"/>
          </a:p>
        </p:txBody>
      </p:sp>
      <p:sp>
        <p:nvSpPr>
          <p:cNvPr id="7" name="Fußzeilenplatzhalter 6"/>
          <p:cNvSpPr>
            <a:spLocks noGrp="1"/>
          </p:cNvSpPr>
          <p:nvPr>
            <p:ph type="ftr" sz="quarter" idx="3"/>
          </p:nvPr>
        </p:nvSpPr>
        <p:spPr/>
        <p:txBody>
          <a:bodyPr/>
          <a:lstStyle/>
          <a:p>
            <a:r>
              <a:rPr lang="de-DE" smtClean="0"/>
              <a:t>Dr. Hans-Peter Schlenvoigt   hp.schlenvoigt@hzdr.de</a:t>
            </a:r>
            <a:endParaRPr lang="de-DE" dirty="0"/>
          </a:p>
        </p:txBody>
      </p:sp>
      <p:sp>
        <p:nvSpPr>
          <p:cNvPr id="8" name="Foliennummernplatzhalter 7"/>
          <p:cNvSpPr>
            <a:spLocks noGrp="1"/>
          </p:cNvSpPr>
          <p:nvPr>
            <p:ph type="sldNum" sz="quarter" idx="4"/>
          </p:nvPr>
        </p:nvSpPr>
        <p:spPr/>
        <p:txBody>
          <a:bodyPr/>
          <a:lstStyle/>
          <a:p>
            <a:fld id="{A4550FA8-285A-4026-B8D6-ADF797C12FF2}" type="slidenum">
              <a:rPr lang="de-DE" smtClean="0"/>
              <a:pPr/>
              <a:t>2</a:t>
            </a:fld>
            <a:endParaRPr lang="de-DE" dirty="0"/>
          </a:p>
        </p:txBody>
      </p:sp>
    </p:spTree>
    <p:extLst>
      <p:ext uri="{BB962C8B-B14F-4D97-AF65-F5344CB8AC3E}">
        <p14:creationId xmlns:p14="http://schemas.microsoft.com/office/powerpoint/2010/main" val="204325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de-DE" dirty="0"/>
              <a:t>HELPMI: </a:t>
            </a:r>
            <a:r>
              <a:rPr lang="de-DE" dirty="0" smtClean="0"/>
              <a:t>Main Goals</a:t>
            </a:r>
            <a:endParaRPr lang="de-DE" dirty="0"/>
          </a:p>
        </p:txBody>
      </p:sp>
      <p:sp>
        <p:nvSpPr>
          <p:cNvPr id="10" name="Textplatzhalter 9"/>
          <p:cNvSpPr>
            <a:spLocks noGrp="1"/>
          </p:cNvSpPr>
          <p:nvPr>
            <p:ph type="body" sz="quarter" idx="14"/>
          </p:nvPr>
        </p:nvSpPr>
        <p:spPr/>
        <p:txBody>
          <a:bodyPr/>
          <a:lstStyle/>
          <a:p>
            <a:endParaRPr lang="de-DE" dirty="0"/>
          </a:p>
        </p:txBody>
      </p:sp>
      <p:sp>
        <p:nvSpPr>
          <p:cNvPr id="14" name="Inhaltsplatzhalter 13"/>
          <p:cNvSpPr>
            <a:spLocks noGrp="1"/>
          </p:cNvSpPr>
          <p:nvPr>
            <p:ph sz="quarter" idx="15"/>
          </p:nvPr>
        </p:nvSpPr>
        <p:spPr/>
        <p:txBody>
          <a:bodyPr/>
          <a:lstStyle/>
          <a:p>
            <a:r>
              <a:rPr lang="de-DE" dirty="0" smtClean="0"/>
              <a:t>Initiative: </a:t>
            </a:r>
            <a:r>
              <a:rPr lang="de-DE" b="1" dirty="0" err="1" smtClean="0"/>
              <a:t>start</a:t>
            </a:r>
            <a:r>
              <a:rPr lang="de-DE" dirty="0" smtClean="0"/>
              <a:t> </a:t>
            </a:r>
            <a:r>
              <a:rPr lang="de-DE" dirty="0" err="1" smtClean="0"/>
              <a:t>the</a:t>
            </a:r>
            <a:r>
              <a:rPr lang="de-DE" dirty="0" smtClean="0"/>
              <a:t> </a:t>
            </a:r>
            <a:r>
              <a:rPr lang="de-DE" dirty="0" err="1" smtClean="0"/>
              <a:t>development</a:t>
            </a:r>
            <a:r>
              <a:rPr lang="de-DE" dirty="0" smtClean="0"/>
              <a:t> </a:t>
            </a:r>
            <a:r>
              <a:rPr lang="de-DE" dirty="0" err="1" smtClean="0"/>
              <a:t>of</a:t>
            </a:r>
            <a:r>
              <a:rPr lang="de-DE" dirty="0" smtClean="0"/>
              <a:t> a </a:t>
            </a:r>
            <a:r>
              <a:rPr lang="de-DE" dirty="0" err="1" smtClean="0"/>
              <a:t>data</a:t>
            </a:r>
            <a:r>
              <a:rPr lang="de-DE" dirty="0" smtClean="0"/>
              <a:t> </a:t>
            </a:r>
            <a:r>
              <a:rPr lang="de-DE" dirty="0" err="1" smtClean="0"/>
              <a:t>standard</a:t>
            </a:r>
            <a:r>
              <a:rPr lang="de-DE" dirty="0" smtClean="0"/>
              <a:t> </a:t>
            </a:r>
            <a:r>
              <a:rPr lang="de-DE" dirty="0" err="1" smtClean="0"/>
              <a:t>for</a:t>
            </a:r>
            <a:r>
              <a:rPr lang="de-DE" dirty="0" smtClean="0"/>
              <a:t> LPA </a:t>
            </a:r>
            <a:r>
              <a:rPr lang="de-DE" dirty="0" err="1" smtClean="0"/>
              <a:t>experiments</a:t>
            </a:r>
            <a:endParaRPr lang="de-DE" dirty="0"/>
          </a:p>
          <a:p>
            <a:pPr lvl="1"/>
            <a:r>
              <a:rPr lang="de-DE" dirty="0" smtClean="0"/>
              <a:t>Consulting </a:t>
            </a:r>
            <a:r>
              <a:rPr lang="de-DE" dirty="0" err="1" smtClean="0"/>
              <a:t>and</a:t>
            </a:r>
            <a:r>
              <a:rPr lang="de-DE" dirty="0" smtClean="0"/>
              <a:t> </a:t>
            </a:r>
            <a:r>
              <a:rPr lang="de-DE" dirty="0" err="1" smtClean="0"/>
              <a:t>assistance</a:t>
            </a:r>
            <a:r>
              <a:rPr lang="de-DE" dirty="0" smtClean="0"/>
              <a:t> </a:t>
            </a:r>
            <a:r>
              <a:rPr lang="de-DE" dirty="0" err="1" smtClean="0"/>
              <a:t>from</a:t>
            </a:r>
            <a:r>
              <a:rPr lang="de-DE" dirty="0" smtClean="0"/>
              <a:t> HMC </a:t>
            </a:r>
            <a:r>
              <a:rPr lang="de-DE" dirty="0" err="1" smtClean="0"/>
              <a:t>community</a:t>
            </a:r>
            <a:endParaRPr lang="de-DE" dirty="0" smtClean="0"/>
          </a:p>
          <a:p>
            <a:pPr lvl="1"/>
            <a:r>
              <a:rPr lang="de-DE" dirty="0" err="1" smtClean="0"/>
              <a:t>Concepts</a:t>
            </a:r>
            <a:r>
              <a:rPr lang="de-DE" dirty="0" smtClean="0"/>
              <a:t>, </a:t>
            </a:r>
            <a:r>
              <a:rPr lang="de-DE" dirty="0" err="1" smtClean="0"/>
              <a:t>tools</a:t>
            </a:r>
            <a:r>
              <a:rPr lang="de-DE" dirty="0" smtClean="0"/>
              <a:t>, </a:t>
            </a:r>
            <a:r>
              <a:rPr lang="de-DE" dirty="0" err="1" smtClean="0"/>
              <a:t>trends</a:t>
            </a:r>
            <a:r>
              <a:rPr lang="de-DE" dirty="0" smtClean="0"/>
              <a:t>, </a:t>
            </a:r>
            <a:r>
              <a:rPr lang="de-DE" dirty="0" err="1" smtClean="0"/>
              <a:t>best</a:t>
            </a:r>
            <a:r>
              <a:rPr lang="de-DE" dirty="0" smtClean="0"/>
              <a:t> </a:t>
            </a:r>
            <a:r>
              <a:rPr lang="de-DE" dirty="0" err="1" smtClean="0"/>
              <a:t>practices</a:t>
            </a:r>
            <a:r>
              <a:rPr lang="de-DE" dirty="0" smtClean="0"/>
              <a:t>, </a:t>
            </a:r>
            <a:r>
              <a:rPr lang="de-DE" dirty="0" err="1" smtClean="0"/>
              <a:t>lessons</a:t>
            </a:r>
            <a:r>
              <a:rPr lang="de-DE" dirty="0" smtClean="0"/>
              <a:t> </a:t>
            </a:r>
            <a:r>
              <a:rPr lang="de-DE" dirty="0" err="1" smtClean="0"/>
              <a:t>learned</a:t>
            </a:r>
            <a:r>
              <a:rPr lang="de-DE" dirty="0" smtClean="0"/>
              <a:t>…</a:t>
            </a:r>
          </a:p>
          <a:p>
            <a:endParaRPr lang="de-DE" dirty="0" smtClean="0"/>
          </a:p>
          <a:p>
            <a:r>
              <a:rPr lang="de-DE" b="1" dirty="0" err="1" smtClean="0"/>
              <a:t>Adopt</a:t>
            </a:r>
            <a:r>
              <a:rPr lang="de-DE" b="1" dirty="0" smtClean="0"/>
              <a:t> </a:t>
            </a:r>
            <a:r>
              <a:rPr lang="de-DE" b="1" dirty="0" err="1" smtClean="0"/>
              <a:t>NeXus</a:t>
            </a:r>
            <a:r>
              <a:rPr lang="de-DE" b="1" dirty="0" smtClean="0"/>
              <a:t> </a:t>
            </a:r>
            <a:r>
              <a:rPr lang="de-DE" b="1" dirty="0" err="1" smtClean="0"/>
              <a:t>standard</a:t>
            </a:r>
            <a:r>
              <a:rPr lang="de-DE" b="1" dirty="0" smtClean="0"/>
              <a:t> </a:t>
            </a:r>
            <a:r>
              <a:rPr lang="de-DE" dirty="0" err="1" smtClean="0"/>
              <a:t>from</a:t>
            </a:r>
            <a:r>
              <a:rPr lang="de-DE" dirty="0" smtClean="0"/>
              <a:t> </a:t>
            </a:r>
            <a:r>
              <a:rPr lang="de-DE" dirty="0" err="1" smtClean="0"/>
              <a:t>PaN</a:t>
            </a:r>
            <a:r>
              <a:rPr lang="de-DE" dirty="0" smtClean="0"/>
              <a:t> experimental </a:t>
            </a:r>
            <a:r>
              <a:rPr lang="de-DE" dirty="0" err="1" smtClean="0"/>
              <a:t>community</a:t>
            </a:r>
            <a:endParaRPr lang="de-DE" dirty="0" smtClean="0"/>
          </a:p>
          <a:p>
            <a:pPr lvl="1"/>
            <a:r>
              <a:rPr lang="de-DE" dirty="0" err="1" smtClean="0"/>
              <a:t>Use</a:t>
            </a:r>
            <a:r>
              <a:rPr lang="de-DE" dirty="0" smtClean="0"/>
              <a:t> </a:t>
            </a:r>
            <a:r>
              <a:rPr lang="de-DE" dirty="0" err="1" smtClean="0"/>
              <a:t>existing</a:t>
            </a:r>
            <a:r>
              <a:rPr lang="de-DE" dirty="0" smtClean="0"/>
              <a:t> </a:t>
            </a:r>
            <a:r>
              <a:rPr lang="de-DE" dirty="0" err="1" smtClean="0"/>
              <a:t>base</a:t>
            </a:r>
            <a:r>
              <a:rPr lang="de-DE" dirty="0" smtClean="0"/>
              <a:t> </a:t>
            </a:r>
            <a:r>
              <a:rPr lang="de-DE" dirty="0" err="1" smtClean="0"/>
              <a:t>classes</a:t>
            </a:r>
            <a:r>
              <a:rPr lang="de-DE" dirty="0" smtClean="0"/>
              <a:t>, </a:t>
            </a:r>
            <a:r>
              <a:rPr lang="de-DE" dirty="0" err="1" smtClean="0"/>
              <a:t>possibly</a:t>
            </a:r>
            <a:r>
              <a:rPr lang="de-DE" dirty="0" smtClean="0"/>
              <a:t> </a:t>
            </a:r>
            <a:r>
              <a:rPr lang="de-DE" dirty="0" err="1" smtClean="0"/>
              <a:t>define</a:t>
            </a:r>
            <a:r>
              <a:rPr lang="de-DE" dirty="0" smtClean="0"/>
              <a:t> </a:t>
            </a:r>
            <a:r>
              <a:rPr lang="de-DE" dirty="0" err="1" smtClean="0"/>
              <a:t>new</a:t>
            </a:r>
            <a:r>
              <a:rPr lang="de-DE" dirty="0" smtClean="0"/>
              <a:t> </a:t>
            </a:r>
            <a:r>
              <a:rPr lang="de-DE" dirty="0" err="1" smtClean="0"/>
              <a:t>ones</a:t>
            </a:r>
            <a:endParaRPr lang="de-DE" dirty="0" smtClean="0"/>
          </a:p>
          <a:p>
            <a:pPr lvl="1"/>
            <a:r>
              <a:rPr lang="de-DE" dirty="0" err="1" smtClean="0"/>
              <a:t>Propose</a:t>
            </a:r>
            <a:r>
              <a:rPr lang="de-DE" dirty="0" smtClean="0"/>
              <a:t> </a:t>
            </a:r>
            <a:r>
              <a:rPr lang="de-DE" dirty="0" err="1" smtClean="0"/>
              <a:t>application</a:t>
            </a:r>
            <a:r>
              <a:rPr lang="de-DE" dirty="0" smtClean="0"/>
              <a:t> </a:t>
            </a:r>
            <a:r>
              <a:rPr lang="de-DE" dirty="0" err="1" smtClean="0"/>
              <a:t>definition</a:t>
            </a:r>
            <a:endParaRPr lang="de-DE" dirty="0" smtClean="0"/>
          </a:p>
          <a:p>
            <a:endParaRPr lang="de-DE" dirty="0" smtClean="0"/>
          </a:p>
          <a:p>
            <a:r>
              <a:rPr lang="de-DE" b="1" dirty="0" err="1" smtClean="0"/>
              <a:t>Extend</a:t>
            </a:r>
            <a:r>
              <a:rPr lang="de-DE" b="1" dirty="0" smtClean="0"/>
              <a:t> </a:t>
            </a:r>
            <a:r>
              <a:rPr lang="de-DE" b="1" dirty="0" err="1" smtClean="0"/>
              <a:t>the</a:t>
            </a:r>
            <a:r>
              <a:rPr lang="de-DE" b="1" dirty="0" smtClean="0"/>
              <a:t> </a:t>
            </a:r>
            <a:r>
              <a:rPr lang="de-DE" b="1" dirty="0" err="1" smtClean="0"/>
              <a:t>openPMD</a:t>
            </a:r>
            <a:r>
              <a:rPr lang="de-DE" b="1" dirty="0" smtClean="0"/>
              <a:t> </a:t>
            </a:r>
            <a:r>
              <a:rPr lang="de-DE" b="1" dirty="0" err="1" smtClean="0"/>
              <a:t>standard</a:t>
            </a:r>
            <a:r>
              <a:rPr lang="de-DE" b="1" dirty="0" smtClean="0"/>
              <a:t> </a:t>
            </a:r>
            <a:r>
              <a:rPr lang="de-DE" dirty="0" err="1" smtClean="0"/>
              <a:t>and</a:t>
            </a:r>
            <a:r>
              <a:rPr lang="de-DE" dirty="0" smtClean="0"/>
              <a:t> API </a:t>
            </a:r>
            <a:r>
              <a:rPr lang="de-DE" dirty="0" err="1" smtClean="0"/>
              <a:t>for</a:t>
            </a:r>
            <a:r>
              <a:rPr lang="de-DE" dirty="0" smtClean="0"/>
              <a:t> </a:t>
            </a:r>
            <a:r>
              <a:rPr lang="de-DE" dirty="0" err="1" smtClean="0"/>
              <a:t>arbitrary</a:t>
            </a:r>
            <a:r>
              <a:rPr lang="de-DE" dirty="0" smtClean="0"/>
              <a:t> </a:t>
            </a:r>
            <a:r>
              <a:rPr lang="de-DE" dirty="0" err="1" smtClean="0"/>
              <a:t>hierarchies</a:t>
            </a:r>
            <a:endParaRPr lang="de-DE" dirty="0" smtClean="0"/>
          </a:p>
          <a:p>
            <a:pPr lvl="1"/>
            <a:r>
              <a:rPr lang="de-DE" dirty="0" err="1" smtClean="0"/>
              <a:t>Currently</a:t>
            </a:r>
            <a:r>
              <a:rPr lang="de-DE" dirty="0" smtClean="0"/>
              <a:t> </a:t>
            </a:r>
            <a:r>
              <a:rPr lang="de-DE" dirty="0" err="1" smtClean="0"/>
              <a:t>established</a:t>
            </a:r>
            <a:r>
              <a:rPr lang="de-DE" dirty="0" smtClean="0"/>
              <a:t> </a:t>
            </a:r>
            <a:r>
              <a:rPr lang="de-DE" dirty="0" err="1" smtClean="0"/>
              <a:t>for</a:t>
            </a:r>
            <a:r>
              <a:rPr lang="de-DE" dirty="0" smtClean="0"/>
              <a:t> </a:t>
            </a:r>
            <a:r>
              <a:rPr lang="de-DE" dirty="0" err="1" smtClean="0"/>
              <a:t>simulations</a:t>
            </a:r>
            <a:r>
              <a:rPr lang="de-DE" dirty="0" smtClean="0"/>
              <a:t> in LPA </a:t>
            </a:r>
            <a:r>
              <a:rPr lang="de-DE" dirty="0" err="1" smtClean="0"/>
              <a:t>community</a:t>
            </a:r>
            <a:endParaRPr lang="de-DE" dirty="0" smtClean="0"/>
          </a:p>
          <a:p>
            <a:pPr lvl="1"/>
            <a:r>
              <a:rPr lang="de-DE" dirty="0" smtClean="0"/>
              <a:t>Fileformat-</a:t>
            </a:r>
            <a:r>
              <a:rPr lang="de-DE" dirty="0" err="1" smtClean="0"/>
              <a:t>agnostic</a:t>
            </a:r>
            <a:endParaRPr lang="de-DE" dirty="0"/>
          </a:p>
        </p:txBody>
      </p:sp>
      <p:sp>
        <p:nvSpPr>
          <p:cNvPr id="6" name="Datumsplatzhalter 5"/>
          <p:cNvSpPr>
            <a:spLocks noGrp="1"/>
          </p:cNvSpPr>
          <p:nvPr>
            <p:ph type="dt" sz="half" idx="2"/>
          </p:nvPr>
        </p:nvSpPr>
        <p:spPr/>
        <p:txBody>
          <a:bodyPr/>
          <a:lstStyle/>
          <a:p>
            <a:r>
              <a:rPr lang="de-DE" smtClean="0"/>
              <a:t>28.02.2024  THRILL WP5.4</a:t>
            </a:r>
            <a:endParaRPr lang="de-DE" dirty="0"/>
          </a:p>
        </p:txBody>
      </p:sp>
      <p:sp>
        <p:nvSpPr>
          <p:cNvPr id="7" name="Fußzeilenplatzhalter 6"/>
          <p:cNvSpPr>
            <a:spLocks noGrp="1"/>
          </p:cNvSpPr>
          <p:nvPr>
            <p:ph type="ftr" sz="quarter" idx="3"/>
          </p:nvPr>
        </p:nvSpPr>
        <p:spPr/>
        <p:txBody>
          <a:bodyPr/>
          <a:lstStyle/>
          <a:p>
            <a:r>
              <a:rPr lang="de-DE" smtClean="0"/>
              <a:t>Dr. Hans-Peter Schlenvoigt   hp.schlenvoigt@hzdr.de</a:t>
            </a:r>
            <a:endParaRPr lang="de-DE" dirty="0"/>
          </a:p>
        </p:txBody>
      </p:sp>
      <p:sp>
        <p:nvSpPr>
          <p:cNvPr id="8" name="Foliennummernplatzhalter 7"/>
          <p:cNvSpPr>
            <a:spLocks noGrp="1"/>
          </p:cNvSpPr>
          <p:nvPr>
            <p:ph type="sldNum" sz="quarter" idx="4"/>
          </p:nvPr>
        </p:nvSpPr>
        <p:spPr/>
        <p:txBody>
          <a:bodyPr/>
          <a:lstStyle/>
          <a:p>
            <a:fld id="{A4550FA8-285A-4026-B8D6-ADF797C12FF2}" type="slidenum">
              <a:rPr lang="de-DE" smtClean="0"/>
              <a:pPr/>
              <a:t>3</a:t>
            </a:fld>
            <a:endParaRPr lang="de-DE" dirty="0"/>
          </a:p>
        </p:txBody>
      </p:sp>
      <p:pic>
        <p:nvPicPr>
          <p:cNvPr id="19" name="Grafik 18">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55082" y="3404294"/>
            <a:ext cx="997673" cy="525442"/>
          </a:xfrm>
          <a:prstGeom prst="rect">
            <a:avLst/>
          </a:prstGeom>
        </p:spPr>
      </p:pic>
      <p:sp>
        <p:nvSpPr>
          <p:cNvPr id="22" name="Textfeld 21"/>
          <p:cNvSpPr txBox="1"/>
          <p:nvPr/>
        </p:nvSpPr>
        <p:spPr>
          <a:xfrm>
            <a:off x="6120172" y="2783774"/>
            <a:ext cx="2951421" cy="830997"/>
          </a:xfrm>
          <a:prstGeom prst="rect">
            <a:avLst/>
          </a:prstGeom>
          <a:noFill/>
        </p:spPr>
        <p:txBody>
          <a:bodyPr wrap="square" rtlCol="0">
            <a:spAutoFit/>
          </a:bodyPr>
          <a:lstStyle/>
          <a:p>
            <a:r>
              <a:rPr lang="de-DE" sz="1200" dirty="0" smtClean="0"/>
              <a:t>„an </a:t>
            </a:r>
            <a:r>
              <a:rPr lang="de-DE" sz="1200" dirty="0" err="1" smtClean="0"/>
              <a:t>umbrella</a:t>
            </a:r>
            <a:r>
              <a:rPr lang="de-DE" sz="1200" dirty="0" smtClean="0"/>
              <a:t> </a:t>
            </a:r>
            <a:r>
              <a:rPr lang="de-DE" sz="1200" dirty="0" err="1" smtClean="0"/>
              <a:t>over</a:t>
            </a:r>
            <a:r>
              <a:rPr lang="de-DE" sz="1200" dirty="0" smtClean="0"/>
              <a:t> a </a:t>
            </a:r>
            <a:r>
              <a:rPr lang="de-DE" sz="1200" dirty="0" err="1" smtClean="0"/>
              <a:t>family</a:t>
            </a:r>
            <a:r>
              <a:rPr lang="de-DE" sz="1200" dirty="0" smtClean="0"/>
              <a:t> </a:t>
            </a:r>
            <a:r>
              <a:rPr lang="de-DE" sz="1200" dirty="0" err="1" smtClean="0"/>
              <a:t>of</a:t>
            </a:r>
            <a:r>
              <a:rPr lang="de-DE" sz="1200" dirty="0" smtClean="0"/>
              <a:t> </a:t>
            </a:r>
            <a:r>
              <a:rPr lang="de-DE" sz="1200" dirty="0" err="1" smtClean="0"/>
              <a:t>standards</a:t>
            </a:r>
            <a:r>
              <a:rPr lang="de-DE" sz="1200" dirty="0" smtClean="0"/>
              <a:t>, </a:t>
            </a:r>
            <a:r>
              <a:rPr lang="de-DE" sz="1200" dirty="0" err="1" smtClean="0"/>
              <a:t>currently</a:t>
            </a:r>
            <a:r>
              <a:rPr lang="de-DE" sz="1200" dirty="0" smtClean="0"/>
              <a:t> </a:t>
            </a:r>
            <a:r>
              <a:rPr lang="de-DE" sz="1200" dirty="0" err="1"/>
              <a:t>for</a:t>
            </a:r>
            <a:r>
              <a:rPr lang="de-DE" sz="1200" dirty="0"/>
              <a:t> </a:t>
            </a:r>
            <a:r>
              <a:rPr lang="de-DE" sz="1200" dirty="0" err="1"/>
              <a:t>experiment</a:t>
            </a:r>
            <a:r>
              <a:rPr lang="de-DE" sz="1200" dirty="0"/>
              <a:t> </a:t>
            </a:r>
            <a:r>
              <a:rPr lang="de-DE" sz="1200" dirty="0" err="1"/>
              <a:t>data</a:t>
            </a:r>
            <a:r>
              <a:rPr lang="de-DE" sz="1200" dirty="0"/>
              <a:t> in </a:t>
            </a:r>
            <a:r>
              <a:rPr lang="de-DE" sz="1200" dirty="0" err="1"/>
              <a:t>the</a:t>
            </a:r>
            <a:r>
              <a:rPr lang="de-DE" sz="1200" dirty="0"/>
              <a:t> Photon </a:t>
            </a:r>
            <a:r>
              <a:rPr lang="de-DE" sz="1200" dirty="0" err="1"/>
              <a:t>and</a:t>
            </a:r>
            <a:r>
              <a:rPr lang="de-DE" sz="1200" dirty="0"/>
              <a:t> Neutron </a:t>
            </a:r>
            <a:r>
              <a:rPr lang="de-DE" sz="1200" dirty="0" err="1"/>
              <a:t>science</a:t>
            </a:r>
            <a:r>
              <a:rPr lang="de-DE" sz="1200" dirty="0"/>
              <a:t> </a:t>
            </a:r>
            <a:r>
              <a:rPr lang="de-DE" sz="1200" dirty="0" err="1" smtClean="0"/>
              <a:t>community</a:t>
            </a:r>
            <a:r>
              <a:rPr lang="de-DE" sz="1200" dirty="0" smtClean="0"/>
              <a:t>“</a:t>
            </a:r>
            <a:endParaRPr lang="de-DE" sz="1200" dirty="0"/>
          </a:p>
          <a:p>
            <a:endParaRPr lang="de-DE" sz="1200" dirty="0"/>
          </a:p>
        </p:txBody>
      </p:sp>
      <p:pic>
        <p:nvPicPr>
          <p:cNvPr id="15" name="Grafik 14"/>
          <p:cNvPicPr>
            <a:picLocks noChangeAspect="1"/>
          </p:cNvPicPr>
          <p:nvPr/>
        </p:nvPicPr>
        <p:blipFill>
          <a:blip r:embed="rId4"/>
          <a:stretch>
            <a:fillRect/>
          </a:stretch>
        </p:blipFill>
        <p:spPr>
          <a:xfrm>
            <a:off x="6785129" y="1556571"/>
            <a:ext cx="1937593" cy="657167"/>
          </a:xfrm>
          <a:prstGeom prst="rect">
            <a:avLst/>
          </a:prstGeom>
        </p:spPr>
      </p:pic>
      <p:sp>
        <p:nvSpPr>
          <p:cNvPr id="35" name="Rechteckiger Pfeil 34"/>
          <p:cNvSpPr/>
          <p:nvPr/>
        </p:nvSpPr>
        <p:spPr>
          <a:xfrm flipV="1">
            <a:off x="4824028" y="1555159"/>
            <a:ext cx="1805310" cy="329996"/>
          </a:xfrm>
          <a:prstGeom prst="ben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solidFill>
                <a:schemeClr val="tx1"/>
              </a:solidFill>
            </a:endParaRPr>
          </a:p>
        </p:txBody>
      </p:sp>
      <p:pic>
        <p:nvPicPr>
          <p:cNvPr id="36" name="Grafik 3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90751" y="2213738"/>
            <a:ext cx="596566" cy="596566"/>
          </a:xfrm>
          <a:prstGeom prst="rect">
            <a:avLst/>
          </a:prstGeom>
        </p:spPr>
      </p:pic>
      <p:sp>
        <p:nvSpPr>
          <p:cNvPr id="37" name="Pfeil nach rechts 36"/>
          <p:cNvSpPr/>
          <p:nvPr/>
        </p:nvSpPr>
        <p:spPr>
          <a:xfrm rot="7200000">
            <a:off x="5583724" y="3118180"/>
            <a:ext cx="771271" cy="164091"/>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38" name="Pfeil nach rechts 37"/>
          <p:cNvSpPr/>
          <p:nvPr/>
        </p:nvSpPr>
        <p:spPr>
          <a:xfrm rot="18000000">
            <a:off x="5325227" y="3034552"/>
            <a:ext cx="771271" cy="164091"/>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39" name="Rechteckiger Pfeil 38"/>
          <p:cNvSpPr/>
          <p:nvPr/>
        </p:nvSpPr>
        <p:spPr>
          <a:xfrm rot="16200000" flipV="1">
            <a:off x="3884915" y="2070703"/>
            <a:ext cx="1805310" cy="3599493"/>
          </a:xfrm>
          <a:prstGeom prst="bentArrow">
            <a:avLst>
              <a:gd name="adj1" fmla="val 4888"/>
              <a:gd name="adj2" fmla="val 7992"/>
              <a:gd name="adj3" fmla="val 10230"/>
              <a:gd name="adj4" fmla="val 31666"/>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solidFill>
                <a:schemeClr val="tx1"/>
              </a:solidFill>
            </a:endParaRPr>
          </a:p>
        </p:txBody>
      </p:sp>
      <p:pic>
        <p:nvPicPr>
          <p:cNvPr id="41" name="Grafik 4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97126" y="3408182"/>
            <a:ext cx="701995" cy="393227"/>
          </a:xfrm>
          <a:prstGeom prst="rect">
            <a:avLst/>
          </a:prstGeom>
        </p:spPr>
      </p:pic>
      <p:sp>
        <p:nvSpPr>
          <p:cNvPr id="42" name="Flussdiagramm: Mehrere Dokumente 41"/>
          <p:cNvSpPr/>
          <p:nvPr/>
        </p:nvSpPr>
        <p:spPr>
          <a:xfrm>
            <a:off x="6104155" y="2939802"/>
            <a:ext cx="2938342" cy="1794123"/>
          </a:xfrm>
          <a:prstGeom prst="flowChartMultidocumen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b="1" dirty="0" err="1" smtClean="0"/>
              <a:t>Generate</a:t>
            </a:r>
            <a:r>
              <a:rPr lang="de-DE" b="1" dirty="0" smtClean="0"/>
              <a:t> a </a:t>
            </a:r>
            <a:r>
              <a:rPr lang="de-DE" b="1" dirty="0" err="1" smtClean="0"/>
              <a:t>glossary</a:t>
            </a:r>
            <a:r>
              <a:rPr lang="de-DE" dirty="0" smtClean="0"/>
              <a:t>: Domain-</a:t>
            </a:r>
            <a:r>
              <a:rPr lang="de-DE" dirty="0" err="1" smtClean="0"/>
              <a:t>specific</a:t>
            </a:r>
            <a:r>
              <a:rPr lang="de-DE" dirty="0" smtClean="0"/>
              <a:t> </a:t>
            </a:r>
            <a:r>
              <a:rPr lang="de-DE" dirty="0" err="1" smtClean="0"/>
              <a:t>terms</a:t>
            </a:r>
            <a:endParaRPr lang="de-DE" dirty="0" smtClean="0"/>
          </a:p>
        </p:txBody>
      </p:sp>
    </p:spTree>
    <p:extLst>
      <p:ext uri="{BB962C8B-B14F-4D97-AF65-F5344CB8AC3E}">
        <p14:creationId xmlns:p14="http://schemas.microsoft.com/office/powerpoint/2010/main" val="4229352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10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
                                            <p:txEl>
                                              <p:pRg st="4" end="4"/>
                                            </p:txEl>
                                          </p:spTgt>
                                        </p:tgtEl>
                                        <p:attrNameLst>
                                          <p:attrName>style.visibility</p:attrName>
                                        </p:attrNameLst>
                                      </p:cBhvr>
                                      <p:to>
                                        <p:strVal val="visible"/>
                                      </p:to>
                                    </p:set>
                                    <p:animEffect transition="in" filter="fade">
                                      <p:cBhvr>
                                        <p:cTn id="15" dur="1000"/>
                                        <p:tgtEl>
                                          <p:spTgt spid="14">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4">
                                            <p:txEl>
                                              <p:pRg st="5" end="5"/>
                                            </p:txEl>
                                          </p:spTgt>
                                        </p:tgtEl>
                                        <p:attrNameLst>
                                          <p:attrName>style.visibility</p:attrName>
                                        </p:attrNameLst>
                                      </p:cBhvr>
                                      <p:to>
                                        <p:strVal val="visible"/>
                                      </p:to>
                                    </p:set>
                                    <p:animEffect transition="in" filter="fade">
                                      <p:cBhvr>
                                        <p:cTn id="18" dur="1000"/>
                                        <p:tgtEl>
                                          <p:spTgt spid="14">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4">
                                            <p:txEl>
                                              <p:pRg st="6" end="6"/>
                                            </p:txEl>
                                          </p:spTgt>
                                        </p:tgtEl>
                                        <p:attrNameLst>
                                          <p:attrName>style.visibility</p:attrName>
                                        </p:attrNameLst>
                                      </p:cBhvr>
                                      <p:to>
                                        <p:strVal val="visible"/>
                                      </p:to>
                                    </p:set>
                                    <p:animEffect transition="in" filter="fade">
                                      <p:cBhvr>
                                        <p:cTn id="21" dur="1000"/>
                                        <p:tgtEl>
                                          <p:spTgt spid="14">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fade">
                                      <p:cBhvr>
                                        <p:cTn id="24" dur="1000"/>
                                        <p:tgtEl>
                                          <p:spTgt spid="3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10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xEl>
                                              <p:pRg st="8" end="8"/>
                                            </p:txEl>
                                          </p:spTgt>
                                        </p:tgtEl>
                                        <p:attrNameLst>
                                          <p:attrName>style.visibility</p:attrName>
                                        </p:attrNameLst>
                                      </p:cBhvr>
                                      <p:to>
                                        <p:strVal val="visible"/>
                                      </p:to>
                                    </p:set>
                                    <p:animEffect transition="in" filter="fade">
                                      <p:cBhvr>
                                        <p:cTn id="32" dur="1000"/>
                                        <p:tgtEl>
                                          <p:spTgt spid="14">
                                            <p:txEl>
                                              <p:pRg st="8" end="8"/>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14">
                                            <p:txEl>
                                              <p:pRg st="9" end="9"/>
                                            </p:txEl>
                                          </p:spTgt>
                                        </p:tgtEl>
                                        <p:attrNameLst>
                                          <p:attrName>style.visibility</p:attrName>
                                        </p:attrNameLst>
                                      </p:cBhvr>
                                      <p:to>
                                        <p:strVal val="visible"/>
                                      </p:to>
                                    </p:set>
                                    <p:animEffect transition="in" filter="fade">
                                      <p:cBhvr>
                                        <p:cTn id="35" dur="1000"/>
                                        <p:tgtEl>
                                          <p:spTgt spid="14">
                                            <p:txEl>
                                              <p:pRg st="9" end="9"/>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14">
                                            <p:txEl>
                                              <p:pRg st="10" end="10"/>
                                            </p:txEl>
                                          </p:spTgt>
                                        </p:tgtEl>
                                        <p:attrNameLst>
                                          <p:attrName>style.visibility</p:attrName>
                                        </p:attrNameLst>
                                      </p:cBhvr>
                                      <p:to>
                                        <p:strVal val="visible"/>
                                      </p:to>
                                    </p:set>
                                    <p:animEffect transition="in" filter="fade">
                                      <p:cBhvr>
                                        <p:cTn id="38" dur="1000"/>
                                        <p:tgtEl>
                                          <p:spTgt spid="14">
                                            <p:txEl>
                                              <p:pRg st="10" end="10"/>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fade">
                                      <p:cBhvr>
                                        <p:cTn id="46" dur="500"/>
                                        <p:tgtEl>
                                          <p:spTgt spid="37"/>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500"/>
                                        <p:tgtEl>
                                          <p:spTgt spid="38"/>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41"/>
                                        </p:tgtEl>
                                        <p:attrNameLst>
                                          <p:attrName>style.visibility</p:attrName>
                                        </p:attrNameLst>
                                      </p:cBhvr>
                                      <p:to>
                                        <p:strVal val="visible"/>
                                      </p:to>
                                    </p:set>
                                    <p:animEffect transition="in" filter="fade">
                                      <p:cBhvr>
                                        <p:cTn id="56" dur="1000"/>
                                        <p:tgtEl>
                                          <p:spTgt spid="41"/>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5" grpId="0" animBg="1"/>
      <p:bldP spid="37" grpId="0" animBg="1"/>
      <p:bldP spid="38" grpId="0" animBg="1"/>
      <p:bldP spid="39" grpId="0" animBg="1"/>
      <p:bldP spid="4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de-DE" dirty="0"/>
              <a:t>HELPMI: </a:t>
            </a:r>
            <a:r>
              <a:rPr lang="de-DE" dirty="0" smtClean="0"/>
              <a:t>Working </a:t>
            </a:r>
            <a:r>
              <a:rPr lang="de-DE" dirty="0" err="1" smtClean="0"/>
              <a:t>example</a:t>
            </a:r>
            <a:endParaRPr lang="de-DE" dirty="0"/>
          </a:p>
        </p:txBody>
      </p:sp>
      <p:sp>
        <p:nvSpPr>
          <p:cNvPr id="10" name="Textplatzhalter 9"/>
          <p:cNvSpPr>
            <a:spLocks noGrp="1"/>
          </p:cNvSpPr>
          <p:nvPr>
            <p:ph type="body" sz="quarter" idx="14"/>
          </p:nvPr>
        </p:nvSpPr>
        <p:spPr/>
        <p:txBody>
          <a:bodyPr/>
          <a:lstStyle/>
          <a:p>
            <a:r>
              <a:rPr lang="de-DE" dirty="0" err="1" smtClean="0"/>
              <a:t>Example</a:t>
            </a:r>
            <a:r>
              <a:rPr lang="de-DE" dirty="0" smtClean="0"/>
              <a:t> </a:t>
            </a:r>
            <a:r>
              <a:rPr lang="de-DE" dirty="0" err="1" smtClean="0"/>
              <a:t>data</a:t>
            </a:r>
            <a:r>
              <a:rPr lang="de-DE" dirty="0" smtClean="0"/>
              <a:t> </a:t>
            </a:r>
            <a:r>
              <a:rPr lang="de-DE" dirty="0" err="1" smtClean="0"/>
              <a:t>chunk</a:t>
            </a:r>
            <a:r>
              <a:rPr lang="de-DE" dirty="0" smtClean="0"/>
              <a:t> </a:t>
            </a:r>
            <a:r>
              <a:rPr lang="de-DE" dirty="0" err="1" smtClean="0"/>
              <a:t>to</a:t>
            </a:r>
            <a:r>
              <a:rPr lang="de-DE" dirty="0" smtClean="0"/>
              <a:t> </a:t>
            </a:r>
            <a:r>
              <a:rPr lang="de-DE" dirty="0" err="1" smtClean="0"/>
              <a:t>perform</a:t>
            </a:r>
            <a:r>
              <a:rPr lang="de-DE" dirty="0" smtClean="0"/>
              <a:t> </a:t>
            </a:r>
            <a:r>
              <a:rPr lang="de-DE" dirty="0" err="1" smtClean="0"/>
              <a:t>our</a:t>
            </a:r>
            <a:r>
              <a:rPr lang="de-DE" dirty="0" smtClean="0"/>
              <a:t> </a:t>
            </a:r>
            <a:r>
              <a:rPr lang="de-DE" dirty="0" err="1" smtClean="0"/>
              <a:t>trials</a:t>
            </a:r>
            <a:r>
              <a:rPr lang="de-DE" dirty="0" smtClean="0"/>
              <a:t>, </a:t>
            </a:r>
            <a:r>
              <a:rPr lang="de-DE" dirty="0" err="1" smtClean="0"/>
              <a:t>and</a:t>
            </a:r>
            <a:r>
              <a:rPr lang="de-DE" dirty="0" smtClean="0"/>
              <a:t> </a:t>
            </a:r>
            <a:r>
              <a:rPr lang="de-DE" dirty="0" err="1" smtClean="0"/>
              <a:t>other</a:t>
            </a:r>
            <a:r>
              <a:rPr lang="de-DE" dirty="0" smtClean="0"/>
              <a:t> </a:t>
            </a:r>
            <a:r>
              <a:rPr lang="de-DE" dirty="0" err="1" smtClean="0"/>
              <a:t>examples</a:t>
            </a:r>
            <a:endParaRPr lang="de-DE" dirty="0"/>
          </a:p>
        </p:txBody>
      </p:sp>
      <p:sp>
        <p:nvSpPr>
          <p:cNvPr id="3" name="Inhaltsplatzhalter 2"/>
          <p:cNvSpPr>
            <a:spLocks noGrp="1"/>
          </p:cNvSpPr>
          <p:nvPr>
            <p:ph sz="quarter" idx="15"/>
          </p:nvPr>
        </p:nvSpPr>
        <p:spPr>
          <a:xfrm>
            <a:off x="287524" y="3111810"/>
            <a:ext cx="2914722" cy="1687287"/>
          </a:xfrm>
        </p:spPr>
        <p:txBody>
          <a:bodyPr/>
          <a:lstStyle/>
          <a:p>
            <a:r>
              <a:rPr lang="de-DE" dirty="0" err="1"/>
              <a:t>Hierarchical</a:t>
            </a:r>
            <a:r>
              <a:rPr lang="de-DE" dirty="0"/>
              <a:t> </a:t>
            </a:r>
            <a:r>
              <a:rPr lang="de-DE" dirty="0" err="1" smtClean="0"/>
              <a:t>structure</a:t>
            </a:r>
            <a:r>
              <a:rPr lang="de-DE" dirty="0" smtClean="0"/>
              <a:t> </a:t>
            </a:r>
            <a:endParaRPr lang="de-DE" dirty="0"/>
          </a:p>
          <a:p>
            <a:r>
              <a:rPr lang="de-DE" dirty="0" err="1" smtClean="0"/>
              <a:t>Meta</a:t>
            </a:r>
            <a:r>
              <a:rPr lang="de-DE" dirty="0" smtClean="0"/>
              <a:t>/Data in </a:t>
            </a:r>
            <a:r>
              <a:rPr lang="de-DE" dirty="0" err="1" smtClean="0"/>
              <a:t>folder</a:t>
            </a:r>
            <a:r>
              <a:rPr lang="de-DE" dirty="0" smtClean="0"/>
              <a:t> </a:t>
            </a:r>
            <a:r>
              <a:rPr lang="de-DE" dirty="0" err="1" smtClean="0"/>
              <a:t>names</a:t>
            </a:r>
            <a:endParaRPr lang="de-DE" dirty="0" smtClean="0"/>
          </a:p>
          <a:p>
            <a:r>
              <a:rPr lang="de-DE" dirty="0" smtClean="0"/>
              <a:t>Files </a:t>
            </a:r>
            <a:r>
              <a:rPr lang="de-DE" dirty="0" err="1" smtClean="0"/>
              <a:t>containing</a:t>
            </a:r>
            <a:r>
              <a:rPr lang="de-DE" dirty="0" smtClean="0"/>
              <a:t> </a:t>
            </a:r>
            <a:r>
              <a:rPr lang="de-DE" dirty="0" err="1" smtClean="0"/>
              <a:t>instrument</a:t>
            </a:r>
            <a:r>
              <a:rPr lang="de-DE" dirty="0" smtClean="0"/>
              <a:t> </a:t>
            </a:r>
            <a:r>
              <a:rPr lang="de-DE" dirty="0" err="1" smtClean="0"/>
              <a:t>and</a:t>
            </a:r>
            <a:r>
              <a:rPr lang="de-DE" dirty="0" smtClean="0"/>
              <a:t> </a:t>
            </a:r>
            <a:r>
              <a:rPr lang="de-DE" dirty="0" err="1" smtClean="0"/>
              <a:t>experiment</a:t>
            </a:r>
            <a:r>
              <a:rPr lang="de-DE" dirty="0" smtClean="0"/>
              <a:t> </a:t>
            </a:r>
            <a:r>
              <a:rPr lang="de-DE" dirty="0" err="1" smtClean="0"/>
              <a:t>description</a:t>
            </a:r>
            <a:endParaRPr lang="de-DE" dirty="0" smtClean="0"/>
          </a:p>
          <a:p>
            <a:r>
              <a:rPr lang="de-DE" dirty="0" smtClean="0"/>
              <a:t>Setup </a:t>
            </a:r>
            <a:r>
              <a:rPr lang="de-DE" dirty="0" err="1" smtClean="0"/>
              <a:t>models</a:t>
            </a:r>
            <a:r>
              <a:rPr lang="de-DE" dirty="0" smtClean="0"/>
              <a:t>, </a:t>
            </a:r>
            <a:r>
              <a:rPr lang="de-DE" dirty="0" err="1" smtClean="0"/>
              <a:t>calibration</a:t>
            </a:r>
            <a:r>
              <a:rPr lang="de-DE" dirty="0" smtClean="0"/>
              <a:t>, </a:t>
            </a:r>
            <a:r>
              <a:rPr lang="de-DE" dirty="0" err="1" smtClean="0"/>
              <a:t>scripts</a:t>
            </a:r>
            <a:endParaRPr lang="de-DE" dirty="0"/>
          </a:p>
        </p:txBody>
      </p:sp>
      <p:sp>
        <p:nvSpPr>
          <p:cNvPr id="6" name="Datumsplatzhalter 5"/>
          <p:cNvSpPr>
            <a:spLocks noGrp="1"/>
          </p:cNvSpPr>
          <p:nvPr>
            <p:ph type="dt" sz="half" idx="2"/>
          </p:nvPr>
        </p:nvSpPr>
        <p:spPr/>
        <p:txBody>
          <a:bodyPr/>
          <a:lstStyle/>
          <a:p>
            <a:r>
              <a:rPr lang="de-DE" smtClean="0"/>
              <a:t>28.02.2024  THRILL WP5.4</a:t>
            </a:r>
            <a:endParaRPr lang="de-DE" dirty="0"/>
          </a:p>
        </p:txBody>
      </p:sp>
      <p:sp>
        <p:nvSpPr>
          <p:cNvPr id="7" name="Fußzeilenplatzhalter 6"/>
          <p:cNvSpPr>
            <a:spLocks noGrp="1"/>
          </p:cNvSpPr>
          <p:nvPr>
            <p:ph type="ftr" sz="quarter" idx="3"/>
          </p:nvPr>
        </p:nvSpPr>
        <p:spPr/>
        <p:txBody>
          <a:bodyPr/>
          <a:lstStyle/>
          <a:p>
            <a:r>
              <a:rPr lang="de-DE" smtClean="0"/>
              <a:t>Dr. Hans-Peter Schlenvoigt   hp.schlenvoigt@hzdr.de</a:t>
            </a:r>
            <a:endParaRPr lang="de-DE" dirty="0"/>
          </a:p>
        </p:txBody>
      </p:sp>
      <p:sp>
        <p:nvSpPr>
          <p:cNvPr id="8" name="Foliennummernplatzhalter 7"/>
          <p:cNvSpPr>
            <a:spLocks noGrp="1"/>
          </p:cNvSpPr>
          <p:nvPr>
            <p:ph type="sldNum" sz="quarter" idx="4"/>
          </p:nvPr>
        </p:nvSpPr>
        <p:spPr/>
        <p:txBody>
          <a:bodyPr/>
          <a:lstStyle/>
          <a:p>
            <a:fld id="{A4550FA8-285A-4026-B8D6-ADF797C12FF2}" type="slidenum">
              <a:rPr lang="de-DE" smtClean="0"/>
              <a:pPr/>
              <a:t>4</a:t>
            </a:fld>
            <a:endParaRPr lang="de-DE" dirty="0"/>
          </a:p>
        </p:txBody>
      </p:sp>
      <p:pic>
        <p:nvPicPr>
          <p:cNvPr id="16" name="Grafik 15"/>
          <p:cNvPicPr>
            <a:picLocks noChangeAspect="1"/>
          </p:cNvPicPr>
          <p:nvPr/>
        </p:nvPicPr>
        <p:blipFill rotWithShape="1">
          <a:blip r:embed="rId2"/>
          <a:srcRect t="741" b="1"/>
          <a:stretch/>
        </p:blipFill>
        <p:spPr>
          <a:xfrm>
            <a:off x="7515533" y="2178662"/>
            <a:ext cx="1587202" cy="2125137"/>
          </a:xfrm>
          <a:prstGeom prst="rect">
            <a:avLst/>
          </a:prstGeom>
        </p:spPr>
      </p:pic>
      <p:pic>
        <p:nvPicPr>
          <p:cNvPr id="17" name="Grafik 16"/>
          <p:cNvPicPr>
            <a:picLocks noChangeAspect="1"/>
          </p:cNvPicPr>
          <p:nvPr/>
        </p:nvPicPr>
        <p:blipFill rotWithShape="1">
          <a:blip r:embed="rId3"/>
          <a:srcRect t="304" b="1"/>
          <a:stretch/>
        </p:blipFill>
        <p:spPr>
          <a:xfrm>
            <a:off x="3455875" y="1158422"/>
            <a:ext cx="2070571" cy="3683222"/>
          </a:xfrm>
          <a:prstGeom prst="rect">
            <a:avLst/>
          </a:prstGeom>
        </p:spPr>
      </p:pic>
      <p:pic>
        <p:nvPicPr>
          <p:cNvPr id="19" name="Grafik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49294" y="1094031"/>
            <a:ext cx="997673" cy="525442"/>
          </a:xfrm>
          <a:prstGeom prst="rect">
            <a:avLst/>
          </a:prstGeom>
        </p:spPr>
      </p:pic>
      <p:pic>
        <p:nvPicPr>
          <p:cNvPr id="20" name="Grafik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82577" y="1137577"/>
            <a:ext cx="437747" cy="437747"/>
          </a:xfrm>
          <a:prstGeom prst="rect">
            <a:avLst/>
          </a:prstGeom>
        </p:spPr>
      </p:pic>
      <p:pic>
        <p:nvPicPr>
          <p:cNvPr id="33" name="Grafik 3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7524" y="1059582"/>
            <a:ext cx="2266546" cy="2024170"/>
          </a:xfrm>
          <a:prstGeom prst="rect">
            <a:avLst/>
          </a:prstGeom>
        </p:spPr>
      </p:pic>
      <p:sp>
        <p:nvSpPr>
          <p:cNvPr id="34" name="Inhaltsplatzhalter 2"/>
          <p:cNvSpPr txBox="1">
            <a:spLocks/>
          </p:cNvSpPr>
          <p:nvPr/>
        </p:nvSpPr>
        <p:spPr>
          <a:xfrm>
            <a:off x="4790238" y="1436277"/>
            <a:ext cx="2782284" cy="1207482"/>
          </a:xfrm>
          <a:prstGeom prst="rect">
            <a:avLst/>
          </a:prstGeom>
        </p:spPr>
        <p:txBody>
          <a:bodyPr vert="horz" lIns="0" tIns="0" rIns="0" bIns="0" rtlCol="0">
            <a:noAutofit/>
          </a:bodyPr>
          <a:lstStyle>
            <a:lvl1pPr marL="180975" indent="-180975" algn="l" defTabSz="180000" rtl="0" eaLnBrk="1" latinLnBrk="0" hangingPunct="1">
              <a:lnSpc>
                <a:spcPts val="1800"/>
              </a:lnSpc>
              <a:spcBef>
                <a:spcPts val="1100"/>
              </a:spcBef>
              <a:spcAft>
                <a:spcPts val="0"/>
              </a:spcAft>
              <a:buClr>
                <a:srgbClr val="F0781E"/>
              </a:buClr>
              <a:buFont typeface="Wingdings" panose="05000000000000000000" pitchFamily="2" charset="2"/>
              <a:buChar char="§"/>
              <a:tabLst>
                <a:tab pos="180000" algn="l"/>
                <a:tab pos="360000" algn="l"/>
              </a:tabLst>
              <a:defRPr sz="1600" kern="1200">
                <a:solidFill>
                  <a:schemeClr val="tx1"/>
                </a:solidFill>
                <a:latin typeface="+mn-lt"/>
                <a:ea typeface="+mn-ea"/>
                <a:cs typeface="+mn-cs"/>
              </a:defRPr>
            </a:lvl1pPr>
            <a:lvl2pPr marL="360363" indent="-179388" algn="l" defTabSz="914400" rtl="0" eaLnBrk="1" latinLnBrk="0" hangingPunct="1">
              <a:spcBef>
                <a:spcPct val="20000"/>
              </a:spcBef>
              <a:buClr>
                <a:srgbClr val="F0781E"/>
              </a:buClr>
              <a:buFont typeface="Wingdings" panose="05000000000000000000" pitchFamily="2" charset="2"/>
              <a:buChar char="§"/>
              <a:defRPr sz="1600" kern="1200">
                <a:solidFill>
                  <a:schemeClr val="tx1"/>
                </a:solidFill>
                <a:latin typeface="+mn-lt"/>
                <a:ea typeface="+mn-ea"/>
                <a:cs typeface="+mn-cs"/>
              </a:defRPr>
            </a:lvl2pPr>
            <a:lvl3pPr marL="541338" indent="-180975" algn="l" defTabSz="914400" rtl="0" eaLnBrk="1" latinLnBrk="0" hangingPunct="1">
              <a:spcBef>
                <a:spcPct val="20000"/>
              </a:spcBef>
              <a:buClr>
                <a:srgbClr val="F0781E"/>
              </a:buClr>
              <a:buFont typeface="Wingdings" panose="05000000000000000000" pitchFamily="2" charset="2"/>
              <a:buChar char="§"/>
              <a:defRPr sz="1600" kern="1200">
                <a:solidFill>
                  <a:schemeClr val="tx1"/>
                </a:solidFill>
                <a:latin typeface="+mn-lt"/>
                <a:ea typeface="+mn-ea"/>
                <a:cs typeface="+mn-cs"/>
              </a:defRPr>
            </a:lvl3pPr>
            <a:lvl4pPr marL="714375" indent="-174625" algn="l" defTabSz="914400" rtl="0" eaLnBrk="1" latinLnBrk="0" hangingPunct="1">
              <a:spcBef>
                <a:spcPct val="20000"/>
              </a:spcBef>
              <a:buClr>
                <a:srgbClr val="F0781E"/>
              </a:buClr>
              <a:buFont typeface="Wingdings" panose="05000000000000000000" pitchFamily="2" charset="2"/>
              <a:buChar char="§"/>
              <a:defRPr sz="1600" kern="1200">
                <a:solidFill>
                  <a:schemeClr val="tx1"/>
                </a:solidFill>
                <a:latin typeface="+mn-lt"/>
                <a:ea typeface="+mn-ea"/>
                <a:cs typeface="+mn-cs"/>
              </a:defRPr>
            </a:lvl4pPr>
            <a:lvl5pPr marL="1000125" indent="-285750" algn="l" defTabSz="914400" rtl="0" eaLnBrk="1" latinLnBrk="0" hangingPunct="1">
              <a:spcBef>
                <a:spcPct val="20000"/>
              </a:spcBef>
              <a:buClr>
                <a:srgbClr val="F0781E"/>
              </a:buClr>
              <a:buFont typeface="Wingdings" panose="05000000000000000000" pitchFamily="2" charset="2"/>
              <a:buChar char="§"/>
              <a:defRPr sz="16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dirty="0" smtClean="0"/>
              <a:t>Data </a:t>
            </a:r>
            <a:r>
              <a:rPr lang="de-DE" dirty="0" err="1" smtClean="0"/>
              <a:t>fields</a:t>
            </a:r>
            <a:r>
              <a:rPr lang="de-DE" dirty="0"/>
              <a:t> </a:t>
            </a:r>
            <a:r>
              <a:rPr lang="de-DE" dirty="0" err="1" smtClean="0"/>
              <a:t>with</a:t>
            </a:r>
            <a:r>
              <a:rPr lang="de-DE" dirty="0" smtClean="0"/>
              <a:t> </a:t>
            </a:r>
            <a:r>
              <a:rPr lang="de-DE" dirty="0" err="1" smtClean="0"/>
              <a:t>attributes</a:t>
            </a:r>
            <a:endParaRPr lang="de-DE" dirty="0" smtClean="0"/>
          </a:p>
          <a:p>
            <a:r>
              <a:rPr lang="de-DE" dirty="0" smtClean="0"/>
              <a:t>Groups </a:t>
            </a:r>
            <a:r>
              <a:rPr lang="de-DE" dirty="0" err="1" smtClean="0"/>
              <a:t>for</a:t>
            </a:r>
            <a:r>
              <a:rPr lang="de-DE" dirty="0" smtClean="0"/>
              <a:t> </a:t>
            </a:r>
            <a:r>
              <a:rPr lang="de-DE" dirty="0" err="1" smtClean="0"/>
              <a:t>logical</a:t>
            </a:r>
            <a:r>
              <a:rPr lang="de-DE" dirty="0" smtClean="0"/>
              <a:t> </a:t>
            </a:r>
            <a:r>
              <a:rPr lang="de-DE" dirty="0" err="1" smtClean="0"/>
              <a:t>gathering</a:t>
            </a:r>
            <a:r>
              <a:rPr lang="de-DE" dirty="0" smtClean="0"/>
              <a:t> (</a:t>
            </a:r>
            <a:r>
              <a:rPr lang="de-DE" dirty="0" err="1" smtClean="0"/>
              <a:t>hierarchy</a:t>
            </a:r>
            <a:r>
              <a:rPr lang="de-DE" dirty="0" smtClean="0"/>
              <a:t>)</a:t>
            </a:r>
          </a:p>
          <a:p>
            <a:pPr lvl="1"/>
            <a:r>
              <a:rPr lang="de-DE" dirty="0" smtClean="0"/>
              <a:t>Links </a:t>
            </a:r>
            <a:r>
              <a:rPr lang="de-DE" dirty="0" err="1" smtClean="0"/>
              <a:t>for</a:t>
            </a:r>
            <a:r>
              <a:rPr lang="de-DE" dirty="0" smtClean="0"/>
              <a:t> </a:t>
            </a:r>
            <a:r>
              <a:rPr lang="de-DE" dirty="0" err="1" smtClean="0"/>
              <a:t>arbitrary</a:t>
            </a:r>
            <a:r>
              <a:rPr lang="de-DE" dirty="0" smtClean="0"/>
              <a:t> </a:t>
            </a:r>
            <a:r>
              <a:rPr lang="de-DE" dirty="0" err="1" smtClean="0"/>
              <a:t>layouts</a:t>
            </a:r>
            <a:endParaRPr lang="de-DE" dirty="0" smtClean="0"/>
          </a:p>
        </p:txBody>
      </p:sp>
      <p:sp>
        <p:nvSpPr>
          <p:cNvPr id="4" name="Smiley 3"/>
          <p:cNvSpPr/>
          <p:nvPr/>
        </p:nvSpPr>
        <p:spPr>
          <a:xfrm>
            <a:off x="2697231" y="3050382"/>
            <a:ext cx="324036" cy="324036"/>
          </a:xfrm>
          <a:prstGeom prst="smileyFac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de-DE"/>
          </a:p>
        </p:txBody>
      </p:sp>
      <p:sp>
        <p:nvSpPr>
          <p:cNvPr id="5" name="Verbotsymbol 4"/>
          <p:cNvSpPr/>
          <p:nvPr/>
        </p:nvSpPr>
        <p:spPr>
          <a:xfrm>
            <a:off x="2982577" y="3418643"/>
            <a:ext cx="373213" cy="373213"/>
          </a:xfrm>
          <a:prstGeom prst="noSmoking">
            <a:avLst/>
          </a:prstGeom>
          <a:solidFill>
            <a:srgbClr val="C00000"/>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de-DE">
              <a:solidFill>
                <a:schemeClr val="tx1"/>
              </a:solidFill>
            </a:endParaRPr>
          </a:p>
        </p:txBody>
      </p:sp>
      <p:sp>
        <p:nvSpPr>
          <p:cNvPr id="35" name="Smiley 34"/>
          <p:cNvSpPr/>
          <p:nvPr/>
        </p:nvSpPr>
        <p:spPr>
          <a:xfrm>
            <a:off x="2983611" y="3929761"/>
            <a:ext cx="324036" cy="324036"/>
          </a:xfrm>
          <a:prstGeom prst="smileyFac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de-DE"/>
          </a:p>
        </p:txBody>
      </p:sp>
      <p:sp>
        <p:nvSpPr>
          <p:cNvPr id="36" name="Inhaltsplatzhalter 2"/>
          <p:cNvSpPr txBox="1">
            <a:spLocks/>
          </p:cNvSpPr>
          <p:nvPr/>
        </p:nvSpPr>
        <p:spPr>
          <a:xfrm>
            <a:off x="4892858" y="3028879"/>
            <a:ext cx="2782284" cy="1834543"/>
          </a:xfrm>
          <a:prstGeom prst="rect">
            <a:avLst/>
          </a:prstGeom>
        </p:spPr>
        <p:txBody>
          <a:bodyPr vert="horz" lIns="0" tIns="0" rIns="0" bIns="0" rtlCol="0">
            <a:noAutofit/>
          </a:bodyPr>
          <a:lstStyle>
            <a:lvl1pPr marL="180975" indent="-180975" algn="l" defTabSz="180000" rtl="0" eaLnBrk="1" latinLnBrk="0" hangingPunct="1">
              <a:lnSpc>
                <a:spcPts val="1800"/>
              </a:lnSpc>
              <a:spcBef>
                <a:spcPts val="1100"/>
              </a:spcBef>
              <a:spcAft>
                <a:spcPts val="0"/>
              </a:spcAft>
              <a:buClr>
                <a:srgbClr val="F0781E"/>
              </a:buClr>
              <a:buFont typeface="Wingdings" panose="05000000000000000000" pitchFamily="2" charset="2"/>
              <a:buChar char="§"/>
              <a:tabLst>
                <a:tab pos="180000" algn="l"/>
                <a:tab pos="360000" algn="l"/>
              </a:tabLst>
              <a:defRPr sz="1600" kern="1200">
                <a:solidFill>
                  <a:schemeClr val="tx1"/>
                </a:solidFill>
                <a:latin typeface="+mn-lt"/>
                <a:ea typeface="+mn-ea"/>
                <a:cs typeface="+mn-cs"/>
              </a:defRPr>
            </a:lvl1pPr>
            <a:lvl2pPr marL="360363" indent="-179388" algn="l" defTabSz="914400" rtl="0" eaLnBrk="1" latinLnBrk="0" hangingPunct="1">
              <a:spcBef>
                <a:spcPct val="20000"/>
              </a:spcBef>
              <a:buClr>
                <a:srgbClr val="F0781E"/>
              </a:buClr>
              <a:buFont typeface="Wingdings" panose="05000000000000000000" pitchFamily="2" charset="2"/>
              <a:buChar char="§"/>
              <a:defRPr sz="1600" kern="1200">
                <a:solidFill>
                  <a:schemeClr val="tx1"/>
                </a:solidFill>
                <a:latin typeface="+mn-lt"/>
                <a:ea typeface="+mn-ea"/>
                <a:cs typeface="+mn-cs"/>
              </a:defRPr>
            </a:lvl2pPr>
            <a:lvl3pPr marL="541338" indent="-180975" algn="l" defTabSz="914400" rtl="0" eaLnBrk="1" latinLnBrk="0" hangingPunct="1">
              <a:spcBef>
                <a:spcPct val="20000"/>
              </a:spcBef>
              <a:buClr>
                <a:srgbClr val="F0781E"/>
              </a:buClr>
              <a:buFont typeface="Wingdings" panose="05000000000000000000" pitchFamily="2" charset="2"/>
              <a:buChar char="§"/>
              <a:defRPr sz="1600" kern="1200">
                <a:solidFill>
                  <a:schemeClr val="tx1"/>
                </a:solidFill>
                <a:latin typeface="+mn-lt"/>
                <a:ea typeface="+mn-ea"/>
                <a:cs typeface="+mn-cs"/>
              </a:defRPr>
            </a:lvl3pPr>
            <a:lvl4pPr marL="714375" indent="-174625" algn="l" defTabSz="914400" rtl="0" eaLnBrk="1" latinLnBrk="0" hangingPunct="1">
              <a:spcBef>
                <a:spcPct val="20000"/>
              </a:spcBef>
              <a:buClr>
                <a:srgbClr val="F0781E"/>
              </a:buClr>
              <a:buFont typeface="Wingdings" panose="05000000000000000000" pitchFamily="2" charset="2"/>
              <a:buChar char="§"/>
              <a:defRPr sz="1600" kern="1200">
                <a:solidFill>
                  <a:schemeClr val="tx1"/>
                </a:solidFill>
                <a:latin typeface="+mn-lt"/>
                <a:ea typeface="+mn-ea"/>
                <a:cs typeface="+mn-cs"/>
              </a:defRPr>
            </a:lvl4pPr>
            <a:lvl5pPr marL="1000125" indent="-285750" algn="l" defTabSz="914400" rtl="0" eaLnBrk="1" latinLnBrk="0" hangingPunct="1">
              <a:spcBef>
                <a:spcPct val="20000"/>
              </a:spcBef>
              <a:buClr>
                <a:srgbClr val="F0781E"/>
              </a:buClr>
              <a:buFont typeface="Wingdings" panose="05000000000000000000" pitchFamily="2" charset="2"/>
              <a:buChar char="§"/>
              <a:defRPr sz="16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dirty="0" err="1" smtClean="0"/>
              <a:t>NeXus</a:t>
            </a:r>
            <a:r>
              <a:rPr lang="de-DE" dirty="0" smtClean="0"/>
              <a:t> </a:t>
            </a:r>
            <a:r>
              <a:rPr lang="de-DE" dirty="0" err="1" smtClean="0"/>
              <a:t>base</a:t>
            </a:r>
            <a:r>
              <a:rPr lang="de-DE" dirty="0" smtClean="0"/>
              <a:t> </a:t>
            </a:r>
            <a:r>
              <a:rPr lang="de-DE" dirty="0" err="1" smtClean="0"/>
              <a:t>classes</a:t>
            </a:r>
            <a:r>
              <a:rPr lang="de-DE" dirty="0" smtClean="0"/>
              <a:t> </a:t>
            </a:r>
            <a:r>
              <a:rPr lang="de-DE" dirty="0" err="1" smtClean="0"/>
              <a:t>encoded</a:t>
            </a:r>
            <a:r>
              <a:rPr lang="de-DE" dirty="0" smtClean="0"/>
              <a:t> in </a:t>
            </a:r>
            <a:r>
              <a:rPr lang="de-DE" dirty="0" err="1" smtClean="0"/>
              <a:t>attributes</a:t>
            </a:r>
            <a:r>
              <a:rPr lang="de-DE" dirty="0" smtClean="0"/>
              <a:t> </a:t>
            </a:r>
            <a:r>
              <a:rPr lang="de-DE" dirty="0" err="1" smtClean="0"/>
              <a:t>NX_class</a:t>
            </a:r>
            <a:endParaRPr lang="de-DE" dirty="0" smtClean="0"/>
          </a:p>
          <a:p>
            <a:r>
              <a:rPr lang="de-DE" dirty="0" err="1" smtClean="0"/>
              <a:t>Named</a:t>
            </a:r>
            <a:r>
              <a:rPr lang="de-DE" dirty="0" smtClean="0"/>
              <a:t> </a:t>
            </a:r>
            <a:r>
              <a:rPr lang="de-DE" dirty="0" err="1" smtClean="0"/>
              <a:t>fields</a:t>
            </a:r>
            <a:endParaRPr lang="de-DE" dirty="0" smtClean="0"/>
          </a:p>
          <a:p>
            <a:pPr lvl="1"/>
            <a:r>
              <a:rPr lang="de-DE" dirty="0" err="1" smtClean="0"/>
              <a:t>partly</a:t>
            </a:r>
            <a:r>
              <a:rPr lang="de-DE" dirty="0" smtClean="0"/>
              <a:t> </a:t>
            </a:r>
            <a:r>
              <a:rPr lang="de-DE" dirty="0" err="1" smtClean="0"/>
              <a:t>by</a:t>
            </a:r>
            <a:r>
              <a:rPr lang="de-DE" dirty="0" smtClean="0"/>
              <a:t> </a:t>
            </a:r>
            <a:r>
              <a:rPr lang="de-DE" dirty="0" err="1" smtClean="0"/>
              <a:t>definition</a:t>
            </a:r>
            <a:endParaRPr lang="de-DE" dirty="0" smtClean="0"/>
          </a:p>
        </p:txBody>
      </p:sp>
      <p:sp>
        <p:nvSpPr>
          <p:cNvPr id="37" name="Verbotsymbol 36"/>
          <p:cNvSpPr/>
          <p:nvPr/>
        </p:nvSpPr>
        <p:spPr>
          <a:xfrm>
            <a:off x="2955847" y="4470109"/>
            <a:ext cx="373213" cy="373213"/>
          </a:xfrm>
          <a:prstGeom prst="noSmoking">
            <a:avLst/>
          </a:prstGeom>
          <a:solidFill>
            <a:srgbClr val="C00000"/>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2357934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5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1000"/>
                                        <p:tgtEl>
                                          <p:spTgt spid="20"/>
                                        </p:tgtEl>
                                      </p:cBhvr>
                                    </p:animEffect>
                                  </p:childTnLst>
                                </p:cTn>
                              </p:par>
                              <p:par>
                                <p:cTn id="28" presetID="10" presetClass="entr" presetSubtype="0" fill="hold"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1000"/>
                                        <p:tgtEl>
                                          <p:spTgt spid="1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fade">
                                      <p:cBhvr>
                                        <p:cTn id="33" dur="1000"/>
                                        <p:tgtEl>
                                          <p:spTgt spid="3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fade">
                                      <p:cBhvr>
                                        <p:cTn id="38" dur="1000"/>
                                        <p:tgtEl>
                                          <p:spTgt spid="3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childTnLst>
                                </p:cTn>
                              </p:par>
                              <p:par>
                                <p:cTn id="44" presetID="10" presetClass="entr" presetSubtype="0" fill="hold"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 grpId="0" animBg="1"/>
      <p:bldP spid="5" grpId="0" animBg="1"/>
      <p:bldP spid="35" grpId="0" animBg="1"/>
      <p:bldP spid="36" grpId="0"/>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DDC* </a:t>
            </a:r>
            <a:r>
              <a:rPr lang="de-DE" dirty="0" err="1" smtClean="0"/>
              <a:t>as</a:t>
            </a:r>
            <a:r>
              <a:rPr lang="de-DE" dirty="0" smtClean="0"/>
              <a:t> </a:t>
            </a:r>
            <a:r>
              <a:rPr lang="de-DE" dirty="0" err="1" smtClean="0"/>
              <a:t>vocabulary</a:t>
            </a:r>
            <a:r>
              <a:rPr lang="de-DE" dirty="0" smtClean="0"/>
              <a:t> </a:t>
            </a:r>
            <a:r>
              <a:rPr lang="de-DE" dirty="0" err="1" smtClean="0"/>
              <a:t>draft</a:t>
            </a:r>
            <a:endParaRPr lang="de-DE" dirty="0"/>
          </a:p>
        </p:txBody>
      </p:sp>
      <p:sp>
        <p:nvSpPr>
          <p:cNvPr id="3" name="Textplatzhalter 2"/>
          <p:cNvSpPr>
            <a:spLocks noGrp="1"/>
          </p:cNvSpPr>
          <p:nvPr>
            <p:ph type="body" sz="quarter" idx="14"/>
          </p:nvPr>
        </p:nvSpPr>
        <p:spPr/>
        <p:txBody>
          <a:bodyPr/>
          <a:lstStyle/>
          <a:p>
            <a:r>
              <a:rPr lang="de-DE" dirty="0" smtClean="0"/>
              <a:t>*: Devices, </a:t>
            </a:r>
            <a:r>
              <a:rPr lang="de-DE" dirty="0" err="1" smtClean="0"/>
              <a:t>Detectors</a:t>
            </a:r>
            <a:r>
              <a:rPr lang="de-DE" dirty="0" smtClean="0"/>
              <a:t>, Components</a:t>
            </a:r>
            <a:endParaRPr lang="de-DE" dirty="0"/>
          </a:p>
        </p:txBody>
      </p:sp>
      <p:sp>
        <p:nvSpPr>
          <p:cNvPr id="4" name="Inhaltsplatzhalter 3"/>
          <p:cNvSpPr>
            <a:spLocks noGrp="1"/>
          </p:cNvSpPr>
          <p:nvPr>
            <p:ph sz="quarter" idx="15"/>
          </p:nvPr>
        </p:nvSpPr>
        <p:spPr/>
        <p:txBody>
          <a:bodyPr/>
          <a:lstStyle/>
          <a:p>
            <a:r>
              <a:rPr lang="de-DE" dirty="0" smtClean="0"/>
              <a:t>&gt; 40 </a:t>
            </a:r>
            <a:r>
              <a:rPr lang="de-DE" dirty="0" err="1" smtClean="0"/>
              <a:t>entries</a:t>
            </a:r>
            <a:r>
              <a:rPr lang="de-DE" dirty="0" smtClean="0"/>
              <a:t> </a:t>
            </a:r>
            <a:r>
              <a:rPr lang="de-DE" dirty="0" err="1" smtClean="0"/>
              <a:t>already</a:t>
            </a:r>
            <a:r>
              <a:rPr lang="de-DE" dirty="0" smtClean="0"/>
              <a:t>, </a:t>
            </a:r>
            <a:r>
              <a:rPr lang="de-DE" dirty="0" err="1" smtClean="0"/>
              <a:t>keep</a:t>
            </a:r>
            <a:r>
              <a:rPr lang="de-DE" dirty="0" smtClean="0"/>
              <a:t> </a:t>
            </a:r>
            <a:r>
              <a:rPr lang="de-DE" dirty="0" err="1" smtClean="0"/>
              <a:t>fixed</a:t>
            </a:r>
            <a:r>
              <a:rPr lang="de-DE" dirty="0" smtClean="0"/>
              <a:t> at </a:t>
            </a:r>
            <a:r>
              <a:rPr lang="de-DE" dirty="0" err="1" smtClean="0"/>
              <a:t>the</a:t>
            </a:r>
            <a:r>
              <a:rPr lang="de-DE" dirty="0" smtClean="0"/>
              <a:t> </a:t>
            </a:r>
            <a:r>
              <a:rPr lang="de-DE" dirty="0" err="1" smtClean="0"/>
              <a:t>moment</a:t>
            </a:r>
            <a:r>
              <a:rPr lang="de-DE" dirty="0" smtClean="0"/>
              <a:t> </a:t>
            </a:r>
            <a:r>
              <a:rPr lang="de-DE" dirty="0" err="1" smtClean="0"/>
              <a:t>and</a:t>
            </a:r>
            <a:r>
              <a:rPr lang="de-DE" dirty="0" smtClean="0"/>
              <a:t> </a:t>
            </a:r>
            <a:r>
              <a:rPr lang="de-DE" dirty="0" err="1" smtClean="0"/>
              <a:t>try</a:t>
            </a:r>
            <a:r>
              <a:rPr lang="de-DE" dirty="0" smtClean="0"/>
              <a:t> </a:t>
            </a:r>
            <a:r>
              <a:rPr lang="de-DE" dirty="0" err="1" smtClean="0"/>
              <a:t>to</a:t>
            </a:r>
            <a:r>
              <a:rPr lang="de-DE" dirty="0" smtClean="0"/>
              <a:t> </a:t>
            </a:r>
            <a:r>
              <a:rPr lang="de-DE" dirty="0" err="1" smtClean="0"/>
              <a:t>settle</a:t>
            </a:r>
            <a:r>
              <a:rPr lang="de-DE" dirty="0" smtClean="0"/>
              <a:t> all MD </a:t>
            </a:r>
            <a:r>
              <a:rPr lang="de-DE" dirty="0" err="1" smtClean="0"/>
              <a:t>properties</a:t>
            </a:r>
            <a:endParaRPr lang="de-DE" dirty="0" smtClean="0"/>
          </a:p>
          <a:p>
            <a:r>
              <a:rPr lang="de-DE" dirty="0" err="1" smtClean="0"/>
              <a:t>Detectors</a:t>
            </a:r>
            <a:r>
              <a:rPr lang="de-DE" dirty="0" smtClean="0"/>
              <a:t>: </a:t>
            </a:r>
            <a:r>
              <a:rPr lang="de-DE" dirty="0" err="1" smtClean="0"/>
              <a:t>particles</a:t>
            </a:r>
            <a:r>
              <a:rPr lang="de-DE" dirty="0" smtClean="0"/>
              <a:t> + </a:t>
            </a:r>
            <a:r>
              <a:rPr lang="de-DE" dirty="0" err="1" smtClean="0"/>
              <a:t>radiation</a:t>
            </a:r>
            <a:r>
              <a:rPr lang="de-DE" dirty="0" smtClean="0"/>
              <a:t> </a:t>
            </a:r>
            <a:r>
              <a:rPr lang="de-DE" dirty="0" err="1" smtClean="0"/>
              <a:t>from</a:t>
            </a:r>
            <a:r>
              <a:rPr lang="de-DE" dirty="0" smtClean="0"/>
              <a:t> </a:t>
            </a:r>
            <a:r>
              <a:rPr lang="de-DE" dirty="0" err="1" smtClean="0"/>
              <a:t>interaction</a:t>
            </a:r>
            <a:r>
              <a:rPr lang="de-DE" dirty="0" smtClean="0"/>
              <a:t>, laser-</a:t>
            </a:r>
            <a:r>
              <a:rPr lang="de-DE" dirty="0" err="1" smtClean="0"/>
              <a:t>specific</a:t>
            </a:r>
            <a:r>
              <a:rPr lang="de-DE" dirty="0" smtClean="0"/>
              <a:t>, environmental (</a:t>
            </a:r>
            <a:r>
              <a:rPr lang="de-DE" dirty="0" err="1" smtClean="0"/>
              <a:t>vacuum</a:t>
            </a:r>
            <a:r>
              <a:rPr lang="de-DE" dirty="0" smtClean="0"/>
              <a:t>, </a:t>
            </a:r>
            <a:r>
              <a:rPr lang="de-DE" dirty="0" err="1" smtClean="0"/>
              <a:t>temperature</a:t>
            </a:r>
            <a:r>
              <a:rPr lang="de-DE" dirty="0" smtClean="0"/>
              <a:t>,..), </a:t>
            </a:r>
            <a:r>
              <a:rPr lang="de-DE" dirty="0" err="1" smtClean="0"/>
              <a:t>generic</a:t>
            </a:r>
            <a:r>
              <a:rPr lang="de-DE" dirty="0" smtClean="0"/>
              <a:t> (CCD, </a:t>
            </a:r>
            <a:r>
              <a:rPr lang="de-DE" dirty="0" err="1" smtClean="0"/>
              <a:t>diode</a:t>
            </a:r>
            <a:r>
              <a:rPr lang="de-DE" dirty="0" smtClean="0"/>
              <a:t>, …)</a:t>
            </a:r>
          </a:p>
          <a:p>
            <a:r>
              <a:rPr lang="de-DE" dirty="0" smtClean="0"/>
              <a:t>Devices: </a:t>
            </a:r>
            <a:r>
              <a:rPr lang="de-DE" dirty="0" err="1" smtClean="0"/>
              <a:t>actuators</a:t>
            </a:r>
            <a:r>
              <a:rPr lang="de-DE" dirty="0" smtClean="0"/>
              <a:t>, laser-</a:t>
            </a:r>
            <a:r>
              <a:rPr lang="de-DE" dirty="0" err="1" smtClean="0"/>
              <a:t>specific</a:t>
            </a:r>
            <a:r>
              <a:rPr lang="de-DE" dirty="0" smtClean="0"/>
              <a:t>, </a:t>
            </a:r>
            <a:r>
              <a:rPr lang="de-DE" dirty="0" err="1" smtClean="0"/>
              <a:t>placeholders</a:t>
            </a:r>
            <a:endParaRPr lang="de-DE" dirty="0" smtClean="0"/>
          </a:p>
          <a:p>
            <a:r>
              <a:rPr lang="de-DE" dirty="0" smtClean="0"/>
              <a:t>Targets</a:t>
            </a:r>
          </a:p>
          <a:p>
            <a:r>
              <a:rPr lang="de-DE" dirty="0" smtClean="0"/>
              <a:t>Laser </a:t>
            </a:r>
            <a:r>
              <a:rPr lang="de-DE" dirty="0" err="1" smtClean="0"/>
              <a:t>system</a:t>
            </a:r>
            <a:r>
              <a:rPr lang="de-DE" dirty="0" smtClean="0"/>
              <a:t> </a:t>
            </a:r>
            <a:r>
              <a:rPr lang="de-DE" dirty="0" err="1" smtClean="0"/>
              <a:t>blocks</a:t>
            </a:r>
            <a:endParaRPr lang="de-DE" dirty="0"/>
          </a:p>
          <a:p>
            <a:r>
              <a:rPr lang="de-DE" dirty="0" smtClean="0"/>
              <a:t>Probe </a:t>
            </a:r>
            <a:r>
              <a:rPr lang="de-DE" dirty="0" err="1" smtClean="0"/>
              <a:t>beams</a:t>
            </a:r>
            <a:r>
              <a:rPr lang="de-DE" dirty="0" smtClean="0"/>
              <a:t> (</a:t>
            </a:r>
            <a:r>
              <a:rPr lang="de-DE" dirty="0" err="1" smtClean="0"/>
              <a:t>lasers</a:t>
            </a:r>
            <a:r>
              <a:rPr lang="de-DE" dirty="0" smtClean="0"/>
              <a:t>, </a:t>
            </a:r>
            <a:r>
              <a:rPr lang="de-DE" dirty="0" err="1" smtClean="0"/>
              <a:t>radiation</a:t>
            </a:r>
            <a:r>
              <a:rPr lang="de-DE" dirty="0" smtClean="0"/>
              <a:t>, </a:t>
            </a:r>
            <a:r>
              <a:rPr lang="de-DE" dirty="0" err="1" smtClean="0"/>
              <a:t>particle</a:t>
            </a:r>
            <a:r>
              <a:rPr lang="de-DE" dirty="0" smtClean="0"/>
              <a:t>)</a:t>
            </a:r>
            <a:endParaRPr lang="de-DE" dirty="0"/>
          </a:p>
        </p:txBody>
      </p:sp>
      <p:sp>
        <p:nvSpPr>
          <p:cNvPr id="5" name="Inhaltsplatzhalter 4"/>
          <p:cNvSpPr>
            <a:spLocks noGrp="1"/>
          </p:cNvSpPr>
          <p:nvPr>
            <p:ph sz="quarter" idx="16"/>
          </p:nvPr>
        </p:nvSpPr>
        <p:spPr/>
        <p:txBody>
          <a:bodyPr/>
          <a:lstStyle/>
          <a:p>
            <a:r>
              <a:rPr lang="de-DE" dirty="0" err="1" smtClean="0"/>
              <a:t>Proposed</a:t>
            </a:r>
            <a:r>
              <a:rPr lang="de-DE" dirty="0" smtClean="0"/>
              <a:t> </a:t>
            </a:r>
            <a:r>
              <a:rPr lang="de-DE" dirty="0" err="1" smtClean="0"/>
              <a:t>template</a:t>
            </a:r>
            <a:r>
              <a:rPr lang="de-DE" dirty="0" smtClean="0"/>
              <a:t> </a:t>
            </a:r>
            <a:r>
              <a:rPr lang="de-DE" dirty="0" err="1" smtClean="0"/>
              <a:t>for</a:t>
            </a:r>
            <a:r>
              <a:rPr lang="de-DE" dirty="0" smtClean="0"/>
              <a:t> </a:t>
            </a:r>
            <a:r>
              <a:rPr lang="de-DE" dirty="0" err="1" smtClean="0"/>
              <a:t>data</a:t>
            </a:r>
            <a:r>
              <a:rPr lang="de-DE" dirty="0" smtClean="0"/>
              <a:t> </a:t>
            </a:r>
            <a:r>
              <a:rPr lang="de-DE" dirty="0" err="1" smtClean="0"/>
              <a:t>and</a:t>
            </a:r>
            <a:r>
              <a:rPr lang="de-DE" dirty="0" smtClean="0"/>
              <a:t> </a:t>
            </a:r>
            <a:r>
              <a:rPr lang="de-DE" dirty="0" err="1" smtClean="0"/>
              <a:t>metadata</a:t>
            </a:r>
            <a:endParaRPr lang="de-DE" dirty="0" smtClean="0"/>
          </a:p>
          <a:p>
            <a:r>
              <a:rPr lang="de-DE" dirty="0" smtClean="0"/>
              <a:t>Technical MD: </a:t>
            </a:r>
            <a:r>
              <a:rPr lang="de-DE" dirty="0" err="1" smtClean="0"/>
              <a:t>rarely</a:t>
            </a:r>
            <a:r>
              <a:rPr lang="de-DE" dirty="0" smtClean="0"/>
              <a:t> </a:t>
            </a:r>
            <a:r>
              <a:rPr lang="de-DE" dirty="0" err="1" smtClean="0"/>
              <a:t>changing</a:t>
            </a:r>
            <a:endParaRPr lang="de-DE" dirty="0" smtClean="0"/>
          </a:p>
          <a:p>
            <a:r>
              <a:rPr lang="de-DE" dirty="0" err="1" smtClean="0"/>
              <a:t>Procedural</a:t>
            </a:r>
            <a:r>
              <a:rPr lang="de-DE" dirty="0" smtClean="0"/>
              <a:t> MD: </a:t>
            </a:r>
            <a:r>
              <a:rPr lang="de-DE" dirty="0" err="1" smtClean="0"/>
              <a:t>role</a:t>
            </a:r>
            <a:r>
              <a:rPr lang="de-DE" dirty="0" smtClean="0"/>
              <a:t> in </a:t>
            </a:r>
            <a:r>
              <a:rPr lang="de-DE" dirty="0" err="1" smtClean="0"/>
              <a:t>experiment</a:t>
            </a:r>
            <a:endParaRPr lang="de-DE" dirty="0" smtClean="0"/>
          </a:p>
          <a:p>
            <a:r>
              <a:rPr lang="de-DE" dirty="0" smtClean="0"/>
              <a:t>Access/Security MD</a:t>
            </a:r>
          </a:p>
          <a:p>
            <a:r>
              <a:rPr lang="de-DE" dirty="0" smtClean="0"/>
              <a:t>Data</a:t>
            </a:r>
          </a:p>
          <a:p>
            <a:r>
              <a:rPr lang="de-DE" dirty="0" err="1" smtClean="0"/>
              <a:t>to</a:t>
            </a:r>
            <a:r>
              <a:rPr lang="de-DE" dirty="0" smtClean="0"/>
              <a:t> </a:t>
            </a:r>
            <a:r>
              <a:rPr lang="de-DE" dirty="0" err="1" smtClean="0"/>
              <a:t>be</a:t>
            </a:r>
            <a:r>
              <a:rPr lang="de-DE" dirty="0" smtClean="0"/>
              <a:t> </a:t>
            </a:r>
            <a:r>
              <a:rPr lang="de-DE" dirty="0" err="1" smtClean="0"/>
              <a:t>discussed</a:t>
            </a:r>
            <a:r>
              <a:rPr lang="de-DE" dirty="0" smtClean="0"/>
              <a:t>: </a:t>
            </a:r>
            <a:r>
              <a:rPr lang="de-DE" dirty="0" err="1" smtClean="0"/>
              <a:t>DublinCore</a:t>
            </a:r>
            <a:r>
              <a:rPr lang="de-DE" dirty="0" smtClean="0"/>
              <a:t>, </a:t>
            </a:r>
            <a:r>
              <a:rPr lang="de-DE" dirty="0" err="1" smtClean="0"/>
              <a:t>DataCite</a:t>
            </a:r>
            <a:r>
              <a:rPr lang="de-DE" dirty="0" smtClean="0"/>
              <a:t>, </a:t>
            </a:r>
            <a:r>
              <a:rPr lang="de-DE" dirty="0" err="1" smtClean="0"/>
              <a:t>Provenance</a:t>
            </a:r>
            <a:r>
              <a:rPr lang="de-DE" dirty="0" smtClean="0"/>
              <a:t> MD</a:t>
            </a:r>
          </a:p>
        </p:txBody>
      </p:sp>
      <p:sp>
        <p:nvSpPr>
          <p:cNvPr id="6" name="Datumsplatzhalter 5"/>
          <p:cNvSpPr>
            <a:spLocks noGrp="1"/>
          </p:cNvSpPr>
          <p:nvPr>
            <p:ph type="dt" sz="half" idx="2"/>
          </p:nvPr>
        </p:nvSpPr>
        <p:spPr/>
        <p:txBody>
          <a:bodyPr/>
          <a:lstStyle/>
          <a:p>
            <a:r>
              <a:rPr lang="de-DE" smtClean="0"/>
              <a:t>28.02.2024  THRILL WP5.4</a:t>
            </a:r>
            <a:endParaRPr lang="de-DE" dirty="0"/>
          </a:p>
        </p:txBody>
      </p:sp>
      <p:sp>
        <p:nvSpPr>
          <p:cNvPr id="7" name="Fußzeilenplatzhalter 6"/>
          <p:cNvSpPr>
            <a:spLocks noGrp="1"/>
          </p:cNvSpPr>
          <p:nvPr>
            <p:ph type="ftr" sz="quarter" idx="3"/>
          </p:nvPr>
        </p:nvSpPr>
        <p:spPr/>
        <p:txBody>
          <a:bodyPr/>
          <a:lstStyle/>
          <a:p>
            <a:r>
              <a:rPr lang="de-DE" smtClean="0"/>
              <a:t>Dr. Hans-Peter Schlenvoigt   hp.schlenvoigt@hzdr.de</a:t>
            </a:r>
            <a:endParaRPr lang="de-DE" dirty="0"/>
          </a:p>
        </p:txBody>
      </p:sp>
      <p:sp>
        <p:nvSpPr>
          <p:cNvPr id="8" name="Foliennummernplatzhalter 7"/>
          <p:cNvSpPr>
            <a:spLocks noGrp="1"/>
          </p:cNvSpPr>
          <p:nvPr>
            <p:ph type="sldNum" sz="quarter" idx="4"/>
          </p:nvPr>
        </p:nvSpPr>
        <p:spPr/>
        <p:txBody>
          <a:bodyPr/>
          <a:lstStyle/>
          <a:p>
            <a:fld id="{A4550FA8-285A-4026-B8D6-ADF797C12FF2}" type="slidenum">
              <a:rPr lang="de-DE" smtClean="0"/>
              <a:pPr/>
              <a:t>5</a:t>
            </a:fld>
            <a:endParaRPr lang="de-DE" dirty="0"/>
          </a:p>
        </p:txBody>
      </p:sp>
    </p:spTree>
    <p:extLst>
      <p:ext uri="{BB962C8B-B14F-4D97-AF65-F5344CB8AC3E}">
        <p14:creationId xmlns:p14="http://schemas.microsoft.com/office/powerpoint/2010/main" val="519459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de-DE" dirty="0" smtClean="0"/>
              <a:t>Laser </a:t>
            </a:r>
            <a:r>
              <a:rPr lang="de-DE" dirty="0" err="1" smtClean="0"/>
              <a:t>data</a:t>
            </a:r>
            <a:r>
              <a:rPr lang="de-DE" dirty="0" smtClean="0"/>
              <a:t> </a:t>
            </a:r>
            <a:r>
              <a:rPr lang="de-DE" dirty="0" err="1" smtClean="0"/>
              <a:t>and</a:t>
            </a:r>
            <a:r>
              <a:rPr lang="de-DE" dirty="0" smtClean="0"/>
              <a:t> </a:t>
            </a:r>
            <a:r>
              <a:rPr lang="de-DE" dirty="0" err="1" smtClean="0"/>
              <a:t>NeXus</a:t>
            </a:r>
            <a:endParaRPr lang="de-DE" dirty="0"/>
          </a:p>
        </p:txBody>
      </p:sp>
      <p:sp>
        <p:nvSpPr>
          <p:cNvPr id="10" name="Textplatzhalter 9"/>
          <p:cNvSpPr>
            <a:spLocks noGrp="1"/>
          </p:cNvSpPr>
          <p:nvPr>
            <p:ph type="body" sz="quarter" idx="14"/>
          </p:nvPr>
        </p:nvSpPr>
        <p:spPr/>
        <p:txBody>
          <a:bodyPr/>
          <a:lstStyle/>
          <a:p>
            <a:r>
              <a:rPr lang="de-DE" dirty="0" err="1" smtClean="0"/>
              <a:t>currently</a:t>
            </a:r>
            <a:r>
              <a:rPr lang="de-DE" dirty="0" smtClean="0"/>
              <a:t> in </a:t>
            </a:r>
            <a:r>
              <a:rPr lang="de-DE" dirty="0" err="1" smtClean="0"/>
              <a:t>progress</a:t>
            </a:r>
            <a:endParaRPr lang="de-DE" dirty="0"/>
          </a:p>
        </p:txBody>
      </p:sp>
      <p:sp>
        <p:nvSpPr>
          <p:cNvPr id="11" name="Inhaltsplatzhalter 10"/>
          <p:cNvSpPr>
            <a:spLocks noGrp="1"/>
          </p:cNvSpPr>
          <p:nvPr>
            <p:ph sz="quarter" idx="15"/>
          </p:nvPr>
        </p:nvSpPr>
        <p:spPr/>
        <p:txBody>
          <a:bodyPr/>
          <a:lstStyle/>
          <a:p>
            <a:r>
              <a:rPr lang="de-DE" dirty="0" err="1" smtClean="0"/>
              <a:t>What</a:t>
            </a:r>
            <a:r>
              <a:rPr lang="de-DE" dirty="0" smtClean="0"/>
              <a:t> do </a:t>
            </a:r>
            <a:r>
              <a:rPr lang="de-DE" dirty="0" err="1" smtClean="0"/>
              <a:t>we</a:t>
            </a:r>
            <a:r>
              <a:rPr lang="de-DE" dirty="0" smtClean="0"/>
              <a:t> </a:t>
            </a:r>
            <a:r>
              <a:rPr lang="de-DE" dirty="0" err="1" smtClean="0"/>
              <a:t>need</a:t>
            </a:r>
            <a:r>
              <a:rPr lang="de-DE" dirty="0" smtClean="0"/>
              <a:t>? Observables </a:t>
            </a:r>
            <a:r>
              <a:rPr lang="de-DE" dirty="0" err="1" smtClean="0"/>
              <a:t>and</a:t>
            </a:r>
            <a:r>
              <a:rPr lang="de-DE" dirty="0" smtClean="0"/>
              <a:t> </a:t>
            </a:r>
            <a:r>
              <a:rPr lang="de-DE" dirty="0" err="1" smtClean="0"/>
              <a:t>schematics</a:t>
            </a:r>
            <a:r>
              <a:rPr lang="de-DE" dirty="0" smtClean="0"/>
              <a:t>?</a:t>
            </a:r>
          </a:p>
          <a:p>
            <a:r>
              <a:rPr lang="de-DE" dirty="0" err="1" smtClean="0"/>
              <a:t>NXcollection</a:t>
            </a:r>
            <a:r>
              <a:rPr lang="de-DE" dirty="0" smtClean="0"/>
              <a:t>: </a:t>
            </a:r>
            <a:r>
              <a:rPr lang="de-DE" dirty="0" err="1" smtClean="0"/>
              <a:t>only</a:t>
            </a:r>
            <a:r>
              <a:rPr lang="de-DE" dirty="0" smtClean="0"/>
              <a:t> </a:t>
            </a:r>
            <a:r>
              <a:rPr lang="de-DE" dirty="0" err="1" smtClean="0"/>
              <a:t>wrapper</a:t>
            </a:r>
            <a:r>
              <a:rPr lang="de-DE" dirty="0" smtClean="0"/>
              <a:t> </a:t>
            </a:r>
            <a:r>
              <a:rPr lang="de-DE" dirty="0" err="1" smtClean="0"/>
              <a:t>class</a:t>
            </a:r>
            <a:endParaRPr lang="de-DE" dirty="0" smtClean="0"/>
          </a:p>
          <a:p>
            <a:r>
              <a:rPr lang="de-DE" dirty="0" err="1" smtClean="0"/>
              <a:t>NXbeam</a:t>
            </a:r>
            <a:r>
              <a:rPr lang="de-DE" dirty="0" smtClean="0"/>
              <a:t>: </a:t>
            </a:r>
            <a:r>
              <a:rPr lang="de-DE" dirty="0" smtClean="0"/>
              <a:t>(global) </a:t>
            </a:r>
            <a:r>
              <a:rPr lang="de-DE" dirty="0" err="1" smtClean="0"/>
              <a:t>properties</a:t>
            </a:r>
            <a:r>
              <a:rPr lang="de-DE" dirty="0" smtClean="0"/>
              <a:t> </a:t>
            </a:r>
            <a:r>
              <a:rPr lang="de-DE" dirty="0" smtClean="0"/>
              <a:t>at </a:t>
            </a:r>
            <a:r>
              <a:rPr lang="de-DE" dirty="0" err="1" smtClean="0"/>
              <a:t>given</a:t>
            </a:r>
            <a:r>
              <a:rPr lang="de-DE" dirty="0" smtClean="0"/>
              <a:t> </a:t>
            </a:r>
            <a:r>
              <a:rPr lang="de-DE" dirty="0" err="1" smtClean="0"/>
              <a:t>location</a:t>
            </a:r>
            <a:r>
              <a:rPr lang="de-DE" dirty="0" smtClean="0"/>
              <a:t>, not </a:t>
            </a:r>
            <a:r>
              <a:rPr lang="de-DE" dirty="0" err="1" smtClean="0"/>
              <a:t>entire</a:t>
            </a:r>
            <a:r>
              <a:rPr lang="de-DE" dirty="0" smtClean="0"/>
              <a:t> beam </a:t>
            </a:r>
            <a:r>
              <a:rPr lang="de-DE" dirty="0" err="1" smtClean="0"/>
              <a:t>path</a:t>
            </a:r>
            <a:r>
              <a:rPr lang="de-DE" dirty="0" smtClean="0"/>
              <a:t>;</a:t>
            </a:r>
          </a:p>
          <a:p>
            <a:pPr lvl="1"/>
            <a:r>
              <a:rPr lang="de-DE" dirty="0" err="1" smtClean="0"/>
              <a:t>has</a:t>
            </a:r>
            <a:r>
              <a:rPr lang="de-DE" dirty="0" smtClean="0"/>
              <a:t> </a:t>
            </a:r>
            <a:r>
              <a:rPr lang="de-DE" dirty="0" err="1" smtClean="0"/>
              <a:t>spectrum</a:t>
            </a:r>
            <a:r>
              <a:rPr lang="de-DE" dirty="0" smtClean="0"/>
              <a:t>, </a:t>
            </a:r>
            <a:r>
              <a:rPr lang="de-DE" dirty="0" err="1" smtClean="0"/>
              <a:t>polarization</a:t>
            </a:r>
            <a:r>
              <a:rPr lang="de-DE" dirty="0" smtClean="0"/>
              <a:t>, </a:t>
            </a:r>
            <a:r>
              <a:rPr lang="de-DE" dirty="0" err="1" smtClean="0"/>
              <a:t>divergence</a:t>
            </a:r>
            <a:r>
              <a:rPr lang="de-DE" dirty="0" smtClean="0"/>
              <a:t> </a:t>
            </a:r>
            <a:r>
              <a:rPr lang="de-DE" dirty="0" err="1" smtClean="0"/>
              <a:t>attributes</a:t>
            </a:r>
            <a:endParaRPr lang="de-DE" dirty="0"/>
          </a:p>
          <a:p>
            <a:pPr lvl="1"/>
            <a:r>
              <a:rPr lang="de-DE" dirty="0" err="1"/>
              <a:t>unaware</a:t>
            </a:r>
            <a:r>
              <a:rPr lang="de-DE" dirty="0"/>
              <a:t> </a:t>
            </a:r>
            <a:r>
              <a:rPr lang="de-DE" dirty="0" err="1"/>
              <a:t>of</a:t>
            </a:r>
            <a:r>
              <a:rPr lang="de-DE" dirty="0"/>
              <a:t> time </a:t>
            </a:r>
            <a:r>
              <a:rPr lang="de-DE" dirty="0" err="1" smtClean="0"/>
              <a:t>structure</a:t>
            </a:r>
            <a:endParaRPr lang="de-DE" dirty="0" smtClean="0"/>
          </a:p>
          <a:p>
            <a:pPr lvl="1"/>
            <a:r>
              <a:rPr lang="de-DE" dirty="0" err="1" smtClean="0"/>
              <a:t>can</a:t>
            </a:r>
            <a:r>
              <a:rPr lang="de-DE" dirty="0" smtClean="0"/>
              <a:t> </a:t>
            </a:r>
            <a:r>
              <a:rPr lang="de-DE" dirty="0" err="1" smtClean="0"/>
              <a:t>be</a:t>
            </a:r>
            <a:r>
              <a:rPr lang="de-DE" dirty="0" smtClean="0"/>
              <a:t> </a:t>
            </a:r>
            <a:r>
              <a:rPr lang="de-DE" dirty="0" err="1" smtClean="0"/>
              <a:t>spectrally</a:t>
            </a:r>
            <a:r>
              <a:rPr lang="de-DE" dirty="0" smtClean="0"/>
              <a:t> </a:t>
            </a:r>
            <a:r>
              <a:rPr lang="de-DE" dirty="0" err="1" smtClean="0"/>
              <a:t>resolved</a:t>
            </a:r>
            <a:r>
              <a:rPr lang="de-DE" dirty="0" smtClean="0"/>
              <a:t>, </a:t>
            </a:r>
            <a:r>
              <a:rPr lang="de-DE" dirty="0" err="1" smtClean="0"/>
              <a:t>unclear</a:t>
            </a:r>
            <a:r>
              <a:rPr lang="de-DE" dirty="0" smtClean="0"/>
              <a:t> </a:t>
            </a:r>
            <a:r>
              <a:rPr lang="de-DE" dirty="0" err="1" smtClean="0"/>
              <a:t>if</a:t>
            </a:r>
            <a:r>
              <a:rPr lang="de-DE" dirty="0" smtClean="0"/>
              <a:t> </a:t>
            </a:r>
            <a:r>
              <a:rPr lang="de-DE" dirty="0" err="1" smtClean="0"/>
              <a:t>for</a:t>
            </a:r>
            <a:r>
              <a:rPr lang="de-DE" dirty="0" smtClean="0"/>
              <a:t> </a:t>
            </a:r>
            <a:r>
              <a:rPr lang="de-DE" dirty="0" err="1" smtClean="0"/>
              <a:t>higher</a:t>
            </a:r>
            <a:r>
              <a:rPr lang="de-DE" dirty="0" smtClean="0"/>
              <a:t> </a:t>
            </a:r>
            <a:r>
              <a:rPr lang="de-DE" dirty="0" err="1" smtClean="0"/>
              <a:t>dimensions</a:t>
            </a:r>
            <a:r>
              <a:rPr lang="de-DE" dirty="0" smtClean="0"/>
              <a:t> like </a:t>
            </a:r>
            <a:r>
              <a:rPr lang="de-DE" dirty="0" err="1" smtClean="0"/>
              <a:t>for</a:t>
            </a:r>
            <a:r>
              <a:rPr lang="de-DE" dirty="0" smtClean="0"/>
              <a:t> </a:t>
            </a:r>
            <a:r>
              <a:rPr lang="de-DE" dirty="0" err="1" smtClean="0"/>
              <a:t>profile</a:t>
            </a:r>
            <a:endParaRPr lang="de-DE" dirty="0" smtClean="0"/>
          </a:p>
          <a:p>
            <a:r>
              <a:rPr lang="de-DE" dirty="0" err="1" smtClean="0"/>
              <a:t>NXdetector</a:t>
            </a:r>
            <a:r>
              <a:rPr lang="de-DE" dirty="0" smtClean="0"/>
              <a:t>: 2D </a:t>
            </a:r>
            <a:r>
              <a:rPr lang="de-DE" dirty="0" err="1" smtClean="0"/>
              <a:t>detector</a:t>
            </a:r>
            <a:endParaRPr lang="de-DE" dirty="0" smtClean="0"/>
          </a:p>
          <a:p>
            <a:pPr lvl="1"/>
            <a:r>
              <a:rPr lang="de-DE" dirty="0" err="1" smtClean="0"/>
              <a:t>NXdetector_channel</a:t>
            </a:r>
            <a:r>
              <a:rPr lang="de-DE" dirty="0" smtClean="0"/>
              <a:t>: 3D </a:t>
            </a:r>
            <a:r>
              <a:rPr lang="de-DE" dirty="0" err="1" smtClean="0"/>
              <a:t>detector</a:t>
            </a:r>
            <a:endParaRPr lang="de-DE" dirty="0" smtClean="0"/>
          </a:p>
          <a:p>
            <a:r>
              <a:rPr lang="de-DE" dirty="0" smtClean="0"/>
              <a:t>do </a:t>
            </a:r>
            <a:r>
              <a:rPr lang="de-DE" dirty="0" err="1" smtClean="0"/>
              <a:t>we</a:t>
            </a:r>
            <a:r>
              <a:rPr lang="de-DE" dirty="0" smtClean="0"/>
              <a:t> </a:t>
            </a:r>
            <a:r>
              <a:rPr lang="de-DE" dirty="0" err="1" smtClean="0"/>
              <a:t>need</a:t>
            </a:r>
            <a:r>
              <a:rPr lang="de-DE" dirty="0" smtClean="0"/>
              <a:t> </a:t>
            </a:r>
            <a:r>
              <a:rPr lang="de-DE" dirty="0" err="1" smtClean="0"/>
              <a:t>own</a:t>
            </a:r>
            <a:r>
              <a:rPr lang="de-DE" dirty="0" smtClean="0"/>
              <a:t> </a:t>
            </a:r>
            <a:r>
              <a:rPr lang="de-DE" dirty="0" err="1" smtClean="0"/>
              <a:t>definitions</a:t>
            </a:r>
            <a:r>
              <a:rPr lang="de-DE" dirty="0" smtClean="0"/>
              <a:t>?</a:t>
            </a:r>
            <a:endParaRPr lang="de-DE" dirty="0"/>
          </a:p>
        </p:txBody>
      </p:sp>
      <p:sp>
        <p:nvSpPr>
          <p:cNvPr id="6" name="Datumsplatzhalter 5"/>
          <p:cNvSpPr>
            <a:spLocks noGrp="1"/>
          </p:cNvSpPr>
          <p:nvPr>
            <p:ph type="dt" sz="half" idx="2"/>
          </p:nvPr>
        </p:nvSpPr>
        <p:spPr/>
        <p:txBody>
          <a:bodyPr/>
          <a:lstStyle/>
          <a:p>
            <a:r>
              <a:rPr lang="de-DE" smtClean="0"/>
              <a:t>28.02.2024  THRILL WP5.4</a:t>
            </a:r>
            <a:endParaRPr lang="de-DE" dirty="0"/>
          </a:p>
        </p:txBody>
      </p:sp>
      <p:sp>
        <p:nvSpPr>
          <p:cNvPr id="7" name="Fußzeilenplatzhalter 6"/>
          <p:cNvSpPr>
            <a:spLocks noGrp="1"/>
          </p:cNvSpPr>
          <p:nvPr>
            <p:ph type="ftr" sz="quarter" idx="3"/>
          </p:nvPr>
        </p:nvSpPr>
        <p:spPr/>
        <p:txBody>
          <a:bodyPr/>
          <a:lstStyle/>
          <a:p>
            <a:r>
              <a:rPr lang="de-DE" smtClean="0"/>
              <a:t>Dr. Hans-Peter Schlenvoigt   hp.schlenvoigt@hzdr.de</a:t>
            </a:r>
            <a:endParaRPr lang="de-DE" dirty="0"/>
          </a:p>
        </p:txBody>
      </p:sp>
      <p:sp>
        <p:nvSpPr>
          <p:cNvPr id="8" name="Foliennummernplatzhalter 7"/>
          <p:cNvSpPr>
            <a:spLocks noGrp="1"/>
          </p:cNvSpPr>
          <p:nvPr>
            <p:ph type="sldNum" sz="quarter" idx="4"/>
          </p:nvPr>
        </p:nvSpPr>
        <p:spPr/>
        <p:txBody>
          <a:bodyPr/>
          <a:lstStyle/>
          <a:p>
            <a:fld id="{A4550FA8-285A-4026-B8D6-ADF797C12FF2}" type="slidenum">
              <a:rPr lang="de-DE" smtClean="0"/>
              <a:pPr/>
              <a:t>6</a:t>
            </a:fld>
            <a:endParaRPr lang="de-DE" dirty="0"/>
          </a:p>
        </p:txBody>
      </p:sp>
    </p:spTree>
    <p:extLst>
      <p:ext uri="{BB962C8B-B14F-4D97-AF65-F5344CB8AC3E}">
        <p14:creationId xmlns:p14="http://schemas.microsoft.com/office/powerpoint/2010/main" val="3405219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Facility-</a:t>
            </a:r>
            <a:r>
              <a:rPr lang="de-DE" dirty="0" err="1" smtClean="0"/>
              <a:t>wide</a:t>
            </a:r>
            <a:r>
              <a:rPr lang="de-DE" dirty="0" smtClean="0"/>
              <a:t> </a:t>
            </a:r>
            <a:r>
              <a:rPr lang="de-DE" dirty="0" err="1" smtClean="0"/>
              <a:t>activities</a:t>
            </a:r>
            <a:r>
              <a:rPr lang="de-DE" dirty="0" smtClean="0"/>
              <a:t> in LPA </a:t>
            </a:r>
            <a:r>
              <a:rPr lang="de-DE" dirty="0" err="1" smtClean="0"/>
              <a:t>domain</a:t>
            </a:r>
            <a:endParaRPr lang="de-DE" dirty="0"/>
          </a:p>
        </p:txBody>
      </p:sp>
      <p:sp>
        <p:nvSpPr>
          <p:cNvPr id="3" name="Textplatzhalter 2"/>
          <p:cNvSpPr>
            <a:spLocks noGrp="1"/>
          </p:cNvSpPr>
          <p:nvPr>
            <p:ph type="body" sz="quarter" idx="14"/>
          </p:nvPr>
        </p:nvSpPr>
        <p:spPr/>
        <p:txBody>
          <a:bodyPr/>
          <a:lstStyle/>
          <a:p>
            <a:endParaRPr lang="de-DE"/>
          </a:p>
        </p:txBody>
      </p:sp>
      <p:sp>
        <p:nvSpPr>
          <p:cNvPr id="6" name="Datumsplatzhalter 5"/>
          <p:cNvSpPr>
            <a:spLocks noGrp="1"/>
          </p:cNvSpPr>
          <p:nvPr>
            <p:ph type="dt" sz="half" idx="2"/>
          </p:nvPr>
        </p:nvSpPr>
        <p:spPr/>
        <p:txBody>
          <a:bodyPr/>
          <a:lstStyle/>
          <a:p>
            <a:r>
              <a:rPr lang="de-DE" smtClean="0"/>
              <a:t>28.02.2024  THRILL WP5.4</a:t>
            </a:r>
            <a:endParaRPr lang="de-DE" dirty="0"/>
          </a:p>
        </p:txBody>
      </p:sp>
      <p:sp>
        <p:nvSpPr>
          <p:cNvPr id="7" name="Fußzeilenplatzhalter 6"/>
          <p:cNvSpPr>
            <a:spLocks noGrp="1"/>
          </p:cNvSpPr>
          <p:nvPr>
            <p:ph type="ftr" sz="quarter" idx="3"/>
          </p:nvPr>
        </p:nvSpPr>
        <p:spPr/>
        <p:txBody>
          <a:bodyPr/>
          <a:lstStyle/>
          <a:p>
            <a:r>
              <a:rPr lang="de-DE" smtClean="0"/>
              <a:t>Dr. Hans-Peter Schlenvoigt   hp.schlenvoigt@hzdr.de</a:t>
            </a:r>
            <a:endParaRPr lang="de-DE" dirty="0"/>
          </a:p>
        </p:txBody>
      </p:sp>
      <p:sp>
        <p:nvSpPr>
          <p:cNvPr id="8" name="Foliennummernplatzhalter 7"/>
          <p:cNvSpPr>
            <a:spLocks noGrp="1"/>
          </p:cNvSpPr>
          <p:nvPr>
            <p:ph type="sldNum" sz="quarter" idx="4"/>
          </p:nvPr>
        </p:nvSpPr>
        <p:spPr/>
        <p:txBody>
          <a:bodyPr/>
          <a:lstStyle/>
          <a:p>
            <a:fld id="{A4550FA8-285A-4026-B8D6-ADF797C12FF2}" type="slidenum">
              <a:rPr lang="de-DE" smtClean="0"/>
              <a:pPr/>
              <a:t>7</a:t>
            </a:fld>
            <a:endParaRPr lang="de-DE" dirty="0"/>
          </a:p>
        </p:txBody>
      </p:sp>
      <p:pic>
        <p:nvPicPr>
          <p:cNvPr id="36" name="Graphic 21"/>
          <p:cNvPicPr/>
          <p:nvPr/>
        </p:nvPicPr>
        <p:blipFill>
          <a:blip r:embed="rId2"/>
          <a:stretch/>
        </p:blipFill>
        <p:spPr>
          <a:xfrm>
            <a:off x="741202" y="3701393"/>
            <a:ext cx="722146" cy="270615"/>
          </a:xfrm>
          <a:prstGeom prst="rect">
            <a:avLst/>
          </a:prstGeom>
          <a:ln w="0">
            <a:noFill/>
          </a:ln>
        </p:spPr>
      </p:pic>
      <p:cxnSp>
        <p:nvCxnSpPr>
          <p:cNvPr id="37" name="Gerade Verbindung mit Pfeil 45"/>
          <p:cNvCxnSpPr/>
          <p:nvPr/>
        </p:nvCxnSpPr>
        <p:spPr>
          <a:xfrm rot="10800000" flipV="1">
            <a:off x="4602263" y="4308678"/>
            <a:ext cx="2387233" cy="351536"/>
          </a:xfrm>
          <a:prstGeom prst="curvedConnector3">
            <a:avLst>
              <a:gd name="adj1" fmla="val 11696"/>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38" name="Abgerundetes Rechteck 37"/>
          <p:cNvSpPr/>
          <p:nvPr/>
        </p:nvSpPr>
        <p:spPr>
          <a:xfrm>
            <a:off x="2608679" y="1254096"/>
            <a:ext cx="1495867" cy="3143904"/>
          </a:xfrm>
          <a:prstGeom prst="roundRect">
            <a:avLst/>
          </a:prstGeom>
          <a:noFill/>
          <a:ln w="25400"/>
        </p:spPr>
        <p:style>
          <a:lnRef idx="2">
            <a:schemeClr val="accent5"/>
          </a:lnRef>
          <a:fillRef idx="1">
            <a:schemeClr val="lt1"/>
          </a:fillRef>
          <a:effectRef idx="0">
            <a:schemeClr val="accent5"/>
          </a:effectRef>
          <a:fontRef idx="minor">
            <a:schemeClr val="dk1"/>
          </a:fontRef>
        </p:style>
        <p:txBody>
          <a:bodyPr rtlCol="0" anchor="ctr"/>
          <a:lstStyle/>
          <a:p>
            <a:pPr algn="ctr"/>
            <a:endParaRPr lang="de-DE" dirty="0" smtClean="0"/>
          </a:p>
          <a:p>
            <a:pPr algn="ctr"/>
            <a:r>
              <a:rPr lang="de-DE" dirty="0" smtClean="0"/>
              <a:t>Tools </a:t>
            </a:r>
          </a:p>
          <a:p>
            <a:pPr algn="ctr"/>
            <a:endParaRPr lang="de-DE" dirty="0"/>
          </a:p>
          <a:p>
            <a:pPr algn="ctr"/>
            <a:endParaRPr lang="de-DE" dirty="0" smtClean="0"/>
          </a:p>
          <a:p>
            <a:pPr algn="ctr"/>
            <a:r>
              <a:rPr lang="de-DE" dirty="0" err="1" smtClean="0"/>
              <a:t>and</a:t>
            </a:r>
            <a:endParaRPr lang="de-DE" dirty="0" smtClean="0"/>
          </a:p>
          <a:p>
            <a:pPr algn="ctr"/>
            <a:r>
              <a:rPr lang="de-DE" dirty="0" smtClean="0"/>
              <a:t> </a:t>
            </a:r>
            <a:r>
              <a:rPr lang="de-DE" dirty="0" err="1" smtClean="0"/>
              <a:t>automation</a:t>
            </a:r>
            <a:endParaRPr lang="de-DE" dirty="0" smtClean="0"/>
          </a:p>
          <a:p>
            <a:pPr algn="ctr"/>
            <a:endParaRPr lang="de-DE" dirty="0" smtClean="0"/>
          </a:p>
          <a:p>
            <a:pPr algn="ctr"/>
            <a:endParaRPr lang="de-DE" dirty="0"/>
          </a:p>
          <a:p>
            <a:pPr algn="ctr"/>
            <a:endParaRPr lang="de-DE" dirty="0"/>
          </a:p>
        </p:txBody>
      </p:sp>
      <p:pic>
        <p:nvPicPr>
          <p:cNvPr id="39" name="Grafik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21814" y="3152390"/>
            <a:ext cx="1531342" cy="1173614"/>
          </a:xfrm>
          <a:prstGeom prst="rect">
            <a:avLst/>
          </a:prstGeom>
        </p:spPr>
      </p:pic>
      <p:pic>
        <p:nvPicPr>
          <p:cNvPr id="40" name="Grafik 3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63394" y="3914337"/>
            <a:ext cx="895504" cy="471632"/>
          </a:xfrm>
          <a:prstGeom prst="rect">
            <a:avLst/>
          </a:prstGeom>
        </p:spPr>
      </p:pic>
      <p:pic>
        <p:nvPicPr>
          <p:cNvPr id="41" name="Grafik 40">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83451" y="3942403"/>
            <a:ext cx="415500" cy="415500"/>
          </a:xfrm>
          <a:prstGeom prst="rect">
            <a:avLst/>
          </a:prstGeom>
        </p:spPr>
      </p:pic>
      <p:pic>
        <p:nvPicPr>
          <p:cNvPr id="42" name="Grafik 41"/>
          <p:cNvPicPr>
            <a:picLocks noChangeAspect="1"/>
          </p:cNvPicPr>
          <p:nvPr/>
        </p:nvPicPr>
        <p:blipFill>
          <a:blip r:embed="rId9">
            <a:duotone>
              <a:schemeClr val="accent2">
                <a:shade val="45000"/>
                <a:satMod val="135000"/>
              </a:schemeClr>
              <a:prstClr val="white"/>
            </a:duotone>
          </a:blip>
          <a:stretch>
            <a:fillRect/>
          </a:stretch>
        </p:blipFill>
        <p:spPr>
          <a:xfrm>
            <a:off x="6867869" y="1957348"/>
            <a:ext cx="2083539" cy="706667"/>
          </a:xfrm>
          <a:prstGeom prst="rect">
            <a:avLst/>
          </a:prstGeom>
        </p:spPr>
      </p:pic>
      <p:pic>
        <p:nvPicPr>
          <p:cNvPr id="43" name="Grafik 4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521521" y="1280723"/>
            <a:ext cx="907232" cy="275329"/>
          </a:xfrm>
          <a:prstGeom prst="rect">
            <a:avLst/>
          </a:prstGeom>
        </p:spPr>
      </p:pic>
      <p:pic>
        <p:nvPicPr>
          <p:cNvPr id="44" name="Picture 193" descr="Logo&#10;&#10;Description automatically generated"/>
          <p:cNvPicPr/>
          <p:nvPr/>
        </p:nvPicPr>
        <p:blipFill>
          <a:blip r:embed="rId11"/>
          <a:stretch/>
        </p:blipFill>
        <p:spPr>
          <a:xfrm>
            <a:off x="2731727" y="3557519"/>
            <a:ext cx="1336990" cy="674554"/>
          </a:xfrm>
          <a:prstGeom prst="rect">
            <a:avLst/>
          </a:prstGeom>
          <a:ln w="0">
            <a:noFill/>
          </a:ln>
        </p:spPr>
      </p:pic>
      <p:sp>
        <p:nvSpPr>
          <p:cNvPr id="45" name="Abgerundetes Rechteck 44"/>
          <p:cNvSpPr/>
          <p:nvPr/>
        </p:nvSpPr>
        <p:spPr>
          <a:xfrm>
            <a:off x="2143125" y="2018502"/>
            <a:ext cx="1511681" cy="529949"/>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de-DE" dirty="0" smtClean="0"/>
              <a:t>Experiments</a:t>
            </a:r>
            <a:endParaRPr lang="de-DE" dirty="0"/>
          </a:p>
        </p:txBody>
      </p:sp>
      <p:sp>
        <p:nvSpPr>
          <p:cNvPr id="46" name="Abgerundetes Rechteck 45"/>
          <p:cNvSpPr/>
          <p:nvPr/>
        </p:nvSpPr>
        <p:spPr>
          <a:xfrm>
            <a:off x="342017" y="2018502"/>
            <a:ext cx="1472811" cy="529949"/>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de-DE" dirty="0" err="1" smtClean="0"/>
              <a:t>Simulations</a:t>
            </a:r>
            <a:endParaRPr lang="de-DE" dirty="0"/>
          </a:p>
        </p:txBody>
      </p:sp>
      <p:sp>
        <p:nvSpPr>
          <p:cNvPr id="47" name="Abgerundetes Rechteck 46"/>
          <p:cNvSpPr/>
          <p:nvPr/>
        </p:nvSpPr>
        <p:spPr>
          <a:xfrm>
            <a:off x="1339779" y="1343950"/>
            <a:ext cx="1472811" cy="529949"/>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de-DE" dirty="0" smtClean="0"/>
              <a:t>Data</a:t>
            </a:r>
            <a:endParaRPr lang="de-DE" dirty="0"/>
          </a:p>
        </p:txBody>
      </p:sp>
      <p:sp>
        <p:nvSpPr>
          <p:cNvPr id="48" name="Abgerundetes Rechteck 47"/>
          <p:cNvSpPr/>
          <p:nvPr/>
        </p:nvSpPr>
        <p:spPr>
          <a:xfrm>
            <a:off x="1304542" y="2693054"/>
            <a:ext cx="1472811" cy="529949"/>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de-DE" dirty="0" err="1" smtClean="0"/>
              <a:t>Metadata</a:t>
            </a:r>
            <a:endParaRPr lang="de-DE" dirty="0"/>
          </a:p>
        </p:txBody>
      </p:sp>
      <p:sp>
        <p:nvSpPr>
          <p:cNvPr id="49" name="Abgerundetes Rechteck 48"/>
          <p:cNvSpPr/>
          <p:nvPr/>
        </p:nvSpPr>
        <p:spPr>
          <a:xfrm rot="16200000">
            <a:off x="3714473" y="1837435"/>
            <a:ext cx="1879054" cy="892081"/>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de-DE" dirty="0" smtClean="0"/>
              <a:t>Electronic Lab </a:t>
            </a:r>
            <a:r>
              <a:rPr lang="de-DE" dirty="0" err="1" smtClean="0"/>
              <a:t>Documentation</a:t>
            </a:r>
            <a:endParaRPr lang="de-DE" dirty="0"/>
          </a:p>
        </p:txBody>
      </p:sp>
      <p:sp>
        <p:nvSpPr>
          <p:cNvPr id="50" name="Abgerundetes Rechteck 49"/>
          <p:cNvSpPr/>
          <p:nvPr/>
        </p:nvSpPr>
        <p:spPr>
          <a:xfrm>
            <a:off x="6989496" y="2648126"/>
            <a:ext cx="1724393" cy="619803"/>
          </a:xfrm>
          <a:prstGeom prst="roundRect">
            <a:avLst/>
          </a:prstGeom>
          <a:gradFill>
            <a:gsLst>
              <a:gs pos="0">
                <a:srgbClr val="FF0000">
                  <a:lumMod val="96000"/>
                  <a:lumOff val="4000"/>
                </a:srgbClr>
              </a:gs>
              <a:gs pos="50000">
                <a:srgbClr val="FF0000"/>
              </a:gs>
              <a:gs pos="100000">
                <a:srgbClr val="FF0000">
                  <a:lumMod val="96000"/>
                </a:srgbClr>
              </a:gs>
            </a:gsLst>
          </a:gradFill>
        </p:spPr>
        <p:style>
          <a:lnRef idx="0">
            <a:schemeClr val="accent2"/>
          </a:lnRef>
          <a:fillRef idx="3">
            <a:schemeClr val="accent2"/>
          </a:fillRef>
          <a:effectRef idx="3">
            <a:schemeClr val="accent2"/>
          </a:effectRef>
          <a:fontRef idx="minor">
            <a:schemeClr val="lt1"/>
          </a:fontRef>
        </p:style>
        <p:txBody>
          <a:bodyPr rtlCol="0" anchor="ctr"/>
          <a:lstStyle/>
          <a:p>
            <a:pPr algn="ctr"/>
            <a:r>
              <a:rPr lang="de-DE" dirty="0" err="1" smtClean="0"/>
              <a:t>Metadata</a:t>
            </a:r>
            <a:r>
              <a:rPr lang="de-DE" dirty="0" smtClean="0"/>
              <a:t> </a:t>
            </a:r>
            <a:r>
              <a:rPr lang="de-DE" dirty="0" err="1" smtClean="0"/>
              <a:t>catalogue</a:t>
            </a:r>
            <a:endParaRPr lang="de-DE" dirty="0"/>
          </a:p>
        </p:txBody>
      </p:sp>
      <p:sp>
        <p:nvSpPr>
          <p:cNvPr id="51" name="Abgerundetes Rechteck 50"/>
          <p:cNvSpPr/>
          <p:nvPr/>
        </p:nvSpPr>
        <p:spPr>
          <a:xfrm>
            <a:off x="6989495" y="1314017"/>
            <a:ext cx="1724394" cy="619803"/>
          </a:xfrm>
          <a:prstGeom prst="roundRect">
            <a:avLst/>
          </a:prstGeom>
          <a:gradFill>
            <a:gsLst>
              <a:gs pos="0">
                <a:srgbClr val="FF0000">
                  <a:lumMod val="96000"/>
                  <a:lumOff val="4000"/>
                </a:srgbClr>
              </a:gs>
              <a:gs pos="50000">
                <a:srgbClr val="FF0000"/>
              </a:gs>
              <a:gs pos="100000">
                <a:srgbClr val="FF0000">
                  <a:lumMod val="96000"/>
                </a:srgbClr>
              </a:gs>
            </a:gsLst>
          </a:gradFill>
        </p:spPr>
        <p:style>
          <a:lnRef idx="0">
            <a:schemeClr val="accent2"/>
          </a:lnRef>
          <a:fillRef idx="3">
            <a:schemeClr val="accent2"/>
          </a:fillRef>
          <a:effectRef idx="3">
            <a:schemeClr val="accent2"/>
          </a:effectRef>
          <a:fontRef idx="minor">
            <a:schemeClr val="lt1"/>
          </a:fontRef>
        </p:style>
        <p:txBody>
          <a:bodyPr rtlCol="0" anchor="ctr"/>
          <a:lstStyle/>
          <a:p>
            <a:pPr algn="ctr"/>
            <a:r>
              <a:rPr lang="de-DE" dirty="0" smtClean="0"/>
              <a:t>Data </a:t>
            </a:r>
            <a:r>
              <a:rPr lang="de-DE" dirty="0" err="1" smtClean="0"/>
              <a:t>repository</a:t>
            </a:r>
            <a:endParaRPr lang="de-DE" dirty="0"/>
          </a:p>
        </p:txBody>
      </p:sp>
      <p:sp>
        <p:nvSpPr>
          <p:cNvPr id="52" name="Pfeil nach rechts 51"/>
          <p:cNvSpPr/>
          <p:nvPr/>
        </p:nvSpPr>
        <p:spPr>
          <a:xfrm>
            <a:off x="2966917" y="1533861"/>
            <a:ext cx="865493" cy="150125"/>
          </a:xfrm>
          <a:prstGeom prst="rightArrow">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Pfeil nach rechts 52"/>
          <p:cNvSpPr/>
          <p:nvPr/>
        </p:nvSpPr>
        <p:spPr>
          <a:xfrm>
            <a:off x="2935346" y="2882967"/>
            <a:ext cx="865493" cy="150125"/>
          </a:xfrm>
          <a:prstGeom prst="rightArrow">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 name="Pfeil nach rechts 53"/>
          <p:cNvSpPr/>
          <p:nvPr/>
        </p:nvSpPr>
        <p:spPr>
          <a:xfrm>
            <a:off x="5329992" y="1533861"/>
            <a:ext cx="1379142" cy="150125"/>
          </a:xfrm>
          <a:prstGeom prst="rightArrow">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5" name="Pfeil nach rechts 54"/>
          <p:cNvSpPr/>
          <p:nvPr/>
        </p:nvSpPr>
        <p:spPr>
          <a:xfrm>
            <a:off x="5306307" y="2882967"/>
            <a:ext cx="1371255" cy="150125"/>
          </a:xfrm>
          <a:prstGeom prst="rightArrow">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Abgerundetes Rechteck 55"/>
          <p:cNvSpPr/>
          <p:nvPr/>
        </p:nvSpPr>
        <p:spPr>
          <a:xfrm>
            <a:off x="5189277" y="1254096"/>
            <a:ext cx="1589354" cy="3143903"/>
          </a:xfrm>
          <a:prstGeom prst="roundRect">
            <a:avLst/>
          </a:prstGeom>
          <a:noFill/>
          <a:ln w="25400"/>
        </p:spPr>
        <p:style>
          <a:lnRef idx="2">
            <a:schemeClr val="accent5"/>
          </a:lnRef>
          <a:fillRef idx="1">
            <a:schemeClr val="lt1"/>
          </a:fillRef>
          <a:effectRef idx="0">
            <a:schemeClr val="accent5"/>
          </a:effectRef>
          <a:fontRef idx="minor">
            <a:schemeClr val="dk1"/>
          </a:fontRef>
        </p:style>
        <p:txBody>
          <a:bodyPr rtlCol="0" anchor="ctr"/>
          <a:lstStyle/>
          <a:p>
            <a:pPr algn="ctr"/>
            <a:r>
              <a:rPr lang="de-DE" dirty="0" smtClean="0"/>
              <a:t>Domain-</a:t>
            </a:r>
            <a:r>
              <a:rPr lang="de-DE" dirty="0" err="1" smtClean="0"/>
              <a:t>specific</a:t>
            </a:r>
            <a:r>
              <a:rPr lang="de-DE" dirty="0" smtClean="0"/>
              <a:t> </a:t>
            </a:r>
            <a:r>
              <a:rPr lang="de-DE" dirty="0" err="1" smtClean="0"/>
              <a:t>standard</a:t>
            </a:r>
            <a:endParaRPr lang="de-DE" dirty="0" smtClean="0"/>
          </a:p>
          <a:p>
            <a:pPr algn="ctr"/>
            <a:endParaRPr lang="de-DE" dirty="0" smtClean="0"/>
          </a:p>
          <a:p>
            <a:pPr algn="ctr"/>
            <a:endParaRPr lang="de-DE" dirty="0"/>
          </a:p>
          <a:p>
            <a:pPr algn="ctr"/>
            <a:endParaRPr lang="de-DE" dirty="0"/>
          </a:p>
          <a:p>
            <a:pPr algn="ctr"/>
            <a:endParaRPr lang="de-DE" dirty="0"/>
          </a:p>
        </p:txBody>
      </p:sp>
      <p:cxnSp>
        <p:nvCxnSpPr>
          <p:cNvPr id="57" name="Gerade Verbindung mit Pfeil 56"/>
          <p:cNvCxnSpPr/>
          <p:nvPr/>
        </p:nvCxnSpPr>
        <p:spPr>
          <a:xfrm flipV="1">
            <a:off x="4898951" y="3223003"/>
            <a:ext cx="643786" cy="66611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Gerade Verbindung mit Pfeil 57"/>
          <p:cNvCxnSpPr/>
          <p:nvPr/>
        </p:nvCxnSpPr>
        <p:spPr>
          <a:xfrm flipH="1" flipV="1">
            <a:off x="6491257" y="3223003"/>
            <a:ext cx="578547" cy="77124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59" name="Picture 3" descr="D:\talks\gordonbell2013\videos\hzdr_bussmann_logos_and_team\hzdr_bussmann_logos\hzdr_bussmann_picongpu_logo.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73569" y="3861321"/>
            <a:ext cx="1320376" cy="577664"/>
          </a:xfrm>
          <a:prstGeom prst="rect">
            <a:avLst/>
          </a:prstGeom>
          <a:noFill/>
          <a:scene3d>
            <a:camera prst="perspectiveRight"/>
            <a:lightRig rig="threePt" dir="t"/>
          </a:scene3d>
          <a:extLst>
            <a:ext uri="{909E8E84-426E-40DD-AFC4-6F175D3DCCD1}">
              <a14:hiddenFill xmlns:a14="http://schemas.microsoft.com/office/drawing/2010/main">
                <a:solidFill>
                  <a:srgbClr val="FFFFFF"/>
                </a:solidFill>
              </a14:hiddenFill>
            </a:ext>
          </a:extLst>
        </p:spPr>
      </p:pic>
      <p:cxnSp>
        <p:nvCxnSpPr>
          <p:cNvPr id="60" name="Gerade Verbindung mit Pfeil 59"/>
          <p:cNvCxnSpPr/>
          <p:nvPr/>
        </p:nvCxnSpPr>
        <p:spPr>
          <a:xfrm flipH="1" flipV="1">
            <a:off x="995237" y="2806151"/>
            <a:ext cx="310872" cy="89524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Gerade Verbindung mit Pfeil 45"/>
          <p:cNvCxnSpPr/>
          <p:nvPr/>
        </p:nvCxnSpPr>
        <p:spPr>
          <a:xfrm>
            <a:off x="2251390" y="4124871"/>
            <a:ext cx="2357894" cy="535344"/>
          </a:xfrm>
          <a:prstGeom prst="curvedConnector3">
            <a:avLst>
              <a:gd name="adj1" fmla="val 17008"/>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pic>
        <p:nvPicPr>
          <p:cNvPr id="62" name="Picture 44" descr="Logo, company name&#10;&#10;Description automatically generated"/>
          <p:cNvPicPr/>
          <p:nvPr/>
        </p:nvPicPr>
        <p:blipFill>
          <a:blip r:embed="rId13"/>
          <a:srcRect t="26153" b="27759"/>
          <a:stretch/>
        </p:blipFill>
        <p:spPr>
          <a:xfrm>
            <a:off x="1367911" y="3283635"/>
            <a:ext cx="750462" cy="345712"/>
          </a:xfrm>
          <a:prstGeom prst="rect">
            <a:avLst/>
          </a:prstGeom>
          <a:ln w="0">
            <a:noFill/>
          </a:ln>
        </p:spPr>
      </p:pic>
    </p:spTree>
    <p:extLst>
      <p:ext uri="{BB962C8B-B14F-4D97-AF65-F5344CB8AC3E}">
        <p14:creationId xmlns:p14="http://schemas.microsoft.com/office/powerpoint/2010/main" val="1795239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hteck 13"/>
          <p:cNvSpPr/>
          <p:nvPr/>
        </p:nvSpPr>
        <p:spPr>
          <a:xfrm>
            <a:off x="287524" y="879562"/>
            <a:ext cx="8496476" cy="3960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 name="Grafik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86719" y="591530"/>
            <a:ext cx="6560407" cy="4275588"/>
          </a:xfrm>
          <a:prstGeom prst="rect">
            <a:avLst/>
          </a:prstGeom>
        </p:spPr>
      </p:pic>
      <p:sp>
        <p:nvSpPr>
          <p:cNvPr id="2" name="Titel 1"/>
          <p:cNvSpPr>
            <a:spLocks noGrp="1"/>
          </p:cNvSpPr>
          <p:nvPr>
            <p:ph type="title"/>
          </p:nvPr>
        </p:nvSpPr>
        <p:spPr/>
        <p:txBody>
          <a:bodyPr/>
          <a:lstStyle/>
          <a:p>
            <a:r>
              <a:rPr lang="de-DE" dirty="0" smtClean="0"/>
              <a:t>HELPMI </a:t>
            </a:r>
            <a:r>
              <a:rPr lang="de-DE" dirty="0" err="1" smtClean="0"/>
              <a:t>scope</a:t>
            </a:r>
            <a:r>
              <a:rPr lang="de-DE" dirty="0" smtClean="0"/>
              <a:t>, </a:t>
            </a:r>
            <a:r>
              <a:rPr lang="de-DE" dirty="0" err="1" smtClean="0"/>
              <a:t>paths</a:t>
            </a:r>
            <a:r>
              <a:rPr lang="de-DE" dirty="0" smtClean="0"/>
              <a:t> </a:t>
            </a:r>
            <a:r>
              <a:rPr lang="de-DE" dirty="0" err="1" smtClean="0"/>
              <a:t>and</a:t>
            </a:r>
            <a:r>
              <a:rPr lang="de-DE" dirty="0" smtClean="0"/>
              <a:t> </a:t>
            </a:r>
            <a:r>
              <a:rPr lang="de-DE" dirty="0" err="1" smtClean="0"/>
              <a:t>limitations</a:t>
            </a:r>
            <a:endParaRPr lang="de-DE" dirty="0"/>
          </a:p>
        </p:txBody>
      </p:sp>
      <p:sp>
        <p:nvSpPr>
          <p:cNvPr id="3" name="Textplatzhalter 2"/>
          <p:cNvSpPr>
            <a:spLocks noGrp="1"/>
          </p:cNvSpPr>
          <p:nvPr>
            <p:ph type="body" sz="quarter" idx="14"/>
          </p:nvPr>
        </p:nvSpPr>
        <p:spPr/>
        <p:txBody>
          <a:bodyPr/>
          <a:lstStyle/>
          <a:p>
            <a:endParaRPr lang="de-DE"/>
          </a:p>
        </p:txBody>
      </p:sp>
      <p:sp>
        <p:nvSpPr>
          <p:cNvPr id="6" name="Datumsplatzhalter 5"/>
          <p:cNvSpPr>
            <a:spLocks noGrp="1"/>
          </p:cNvSpPr>
          <p:nvPr>
            <p:ph type="dt" sz="half" idx="2"/>
          </p:nvPr>
        </p:nvSpPr>
        <p:spPr/>
        <p:txBody>
          <a:bodyPr/>
          <a:lstStyle/>
          <a:p>
            <a:r>
              <a:rPr lang="de-DE" smtClean="0"/>
              <a:t>28.02.2024  THRILL WP5.4</a:t>
            </a:r>
            <a:endParaRPr lang="de-DE" dirty="0"/>
          </a:p>
        </p:txBody>
      </p:sp>
      <p:sp>
        <p:nvSpPr>
          <p:cNvPr id="7" name="Fußzeilenplatzhalter 6"/>
          <p:cNvSpPr>
            <a:spLocks noGrp="1"/>
          </p:cNvSpPr>
          <p:nvPr>
            <p:ph type="ftr" sz="quarter" idx="3"/>
          </p:nvPr>
        </p:nvSpPr>
        <p:spPr/>
        <p:txBody>
          <a:bodyPr/>
          <a:lstStyle/>
          <a:p>
            <a:r>
              <a:rPr lang="de-DE" smtClean="0"/>
              <a:t>Dr. Hans-Peter Schlenvoigt   hp.schlenvoigt@hzdr.de</a:t>
            </a:r>
            <a:endParaRPr lang="de-DE" dirty="0"/>
          </a:p>
        </p:txBody>
      </p:sp>
      <p:sp>
        <p:nvSpPr>
          <p:cNvPr id="8" name="Foliennummernplatzhalter 7"/>
          <p:cNvSpPr>
            <a:spLocks noGrp="1"/>
          </p:cNvSpPr>
          <p:nvPr>
            <p:ph type="sldNum" sz="quarter" idx="4"/>
          </p:nvPr>
        </p:nvSpPr>
        <p:spPr/>
        <p:txBody>
          <a:bodyPr/>
          <a:lstStyle/>
          <a:p>
            <a:fld id="{A4550FA8-285A-4026-B8D6-ADF797C12FF2}" type="slidenum">
              <a:rPr lang="de-DE" smtClean="0"/>
              <a:pPr/>
              <a:t>8</a:t>
            </a:fld>
            <a:endParaRPr lang="de-DE" dirty="0"/>
          </a:p>
        </p:txBody>
      </p:sp>
    </p:spTree>
    <p:extLst>
      <p:ext uri="{BB962C8B-B14F-4D97-AF65-F5344CB8AC3E}">
        <p14:creationId xmlns:p14="http://schemas.microsoft.com/office/powerpoint/2010/main" val="3905759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7564" y="1311672"/>
            <a:ext cx="4052971" cy="3106180"/>
          </a:xfrm>
          <a:prstGeom prst="rect">
            <a:avLst/>
          </a:prstGeom>
          <a:solidFill>
            <a:schemeClr val="accent1"/>
          </a:solidFill>
        </p:spPr>
      </p:pic>
      <p:sp>
        <p:nvSpPr>
          <p:cNvPr id="12" name="Rechteck 11"/>
          <p:cNvSpPr/>
          <p:nvPr/>
        </p:nvSpPr>
        <p:spPr>
          <a:xfrm>
            <a:off x="1194216" y="1050142"/>
            <a:ext cx="6186095" cy="3645844"/>
          </a:xfrm>
          <a:prstGeom prst="rect">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p:txBody>
          <a:bodyPr/>
          <a:lstStyle/>
          <a:p>
            <a:r>
              <a:rPr lang="de-DE" dirty="0" err="1" smtClean="0"/>
              <a:t>Acknowledgements</a:t>
            </a:r>
            <a:endParaRPr lang="de-DE" dirty="0"/>
          </a:p>
        </p:txBody>
      </p:sp>
      <p:sp>
        <p:nvSpPr>
          <p:cNvPr id="3" name="Textplatzhalter 2"/>
          <p:cNvSpPr>
            <a:spLocks noGrp="1"/>
          </p:cNvSpPr>
          <p:nvPr>
            <p:ph type="body" sz="quarter" idx="14"/>
          </p:nvPr>
        </p:nvSpPr>
        <p:spPr/>
        <p:txBody>
          <a:bodyPr/>
          <a:lstStyle/>
          <a:p>
            <a:endParaRPr lang="de-DE" dirty="0"/>
          </a:p>
        </p:txBody>
      </p:sp>
      <p:sp>
        <p:nvSpPr>
          <p:cNvPr id="4" name="Inhaltsplatzhalter 3"/>
          <p:cNvSpPr>
            <a:spLocks noGrp="1"/>
          </p:cNvSpPr>
          <p:nvPr>
            <p:ph sz="quarter" idx="15"/>
          </p:nvPr>
        </p:nvSpPr>
        <p:spPr/>
        <p:txBody>
          <a:bodyPr/>
          <a:lstStyle/>
          <a:p>
            <a:r>
              <a:rPr lang="en-US" dirty="0" smtClean="0"/>
              <a:t>Contact us: </a:t>
            </a:r>
            <a:r>
              <a:rPr lang="en-US" dirty="0" smtClean="0">
                <a:hlinkClick r:id="rId3"/>
              </a:rPr>
              <a:t>helpmi@hzdr.de</a:t>
            </a:r>
            <a:endParaRPr lang="en-US" dirty="0" smtClean="0"/>
          </a:p>
          <a:p>
            <a:r>
              <a:rPr lang="en-US" dirty="0" smtClean="0"/>
              <a:t>Website planned</a:t>
            </a:r>
          </a:p>
          <a:p>
            <a:endParaRPr lang="en-US" dirty="0" smtClean="0"/>
          </a:p>
          <a:p>
            <a:endParaRPr lang="de-DE" dirty="0" smtClean="0"/>
          </a:p>
          <a:p>
            <a:r>
              <a:rPr lang="de-DE" dirty="0" err="1" smtClean="0"/>
              <a:t>Some</a:t>
            </a:r>
            <a:r>
              <a:rPr lang="de-DE" dirty="0" smtClean="0"/>
              <a:t> </a:t>
            </a:r>
            <a:r>
              <a:rPr lang="de-DE" dirty="0" err="1" smtClean="0"/>
              <a:t>slides</a:t>
            </a:r>
            <a:r>
              <a:rPr lang="de-DE" dirty="0" smtClean="0"/>
              <a:t> </a:t>
            </a:r>
            <a:r>
              <a:rPr lang="de-DE" dirty="0" err="1" smtClean="0"/>
              <a:t>were</a:t>
            </a:r>
            <a:r>
              <a:rPr lang="de-DE" dirty="0" smtClean="0"/>
              <a:t> </a:t>
            </a:r>
            <a:r>
              <a:rPr lang="de-DE" dirty="0" err="1" smtClean="0"/>
              <a:t>inspired</a:t>
            </a:r>
            <a:r>
              <a:rPr lang="de-DE" dirty="0" smtClean="0"/>
              <a:t> </a:t>
            </a:r>
            <a:r>
              <a:rPr lang="de-DE" dirty="0" err="1" smtClean="0"/>
              <a:t>by</a:t>
            </a:r>
            <a:endParaRPr lang="de-DE" dirty="0"/>
          </a:p>
          <a:p>
            <a:pPr lvl="1"/>
            <a:r>
              <a:rPr lang="de-DE" dirty="0" smtClean="0"/>
              <a:t>S. </a:t>
            </a:r>
            <a:r>
              <a:rPr lang="de-DE" dirty="0" err="1" smtClean="0"/>
              <a:t>Brockhauser</a:t>
            </a:r>
            <a:r>
              <a:rPr lang="de-DE" dirty="0" smtClean="0"/>
              <a:t> @ </a:t>
            </a:r>
            <a:r>
              <a:rPr lang="de-DE" dirty="0" err="1" smtClean="0">
                <a:hlinkClick r:id="rId4"/>
              </a:rPr>
              <a:t>FAIRmat</a:t>
            </a:r>
            <a:r>
              <a:rPr lang="de-DE" dirty="0" smtClean="0">
                <a:hlinkClick r:id="rId4"/>
              </a:rPr>
              <a:t> </a:t>
            </a:r>
            <a:r>
              <a:rPr lang="de-DE" dirty="0">
                <a:hlinkClick r:id="rId4"/>
              </a:rPr>
              <a:t>T</a:t>
            </a:r>
            <a:r>
              <a:rPr lang="de-DE" dirty="0" smtClean="0">
                <a:hlinkClick r:id="rId4"/>
              </a:rPr>
              <a:t>utorial #6 </a:t>
            </a:r>
            <a:r>
              <a:rPr lang="de-DE" dirty="0" smtClean="0"/>
              <a:t>on </a:t>
            </a:r>
            <a:r>
              <a:rPr lang="de-DE" dirty="0" err="1"/>
              <a:t>M</a:t>
            </a:r>
            <a:r>
              <a:rPr lang="de-DE" dirty="0" err="1" smtClean="0"/>
              <a:t>etadata</a:t>
            </a:r>
            <a:r>
              <a:rPr lang="de-DE" dirty="0" smtClean="0"/>
              <a:t> </a:t>
            </a:r>
            <a:r>
              <a:rPr lang="de-DE" dirty="0" err="1" smtClean="0"/>
              <a:t>standarisation</a:t>
            </a:r>
            <a:endParaRPr lang="de-DE" dirty="0" smtClean="0"/>
          </a:p>
          <a:p>
            <a:pPr lvl="1"/>
            <a:r>
              <a:rPr lang="de-DE" dirty="0" smtClean="0"/>
              <a:t>B. Watts @ </a:t>
            </a:r>
            <a:r>
              <a:rPr lang="de-DE" dirty="0" smtClean="0">
                <a:hlinkClick r:id="rId5"/>
              </a:rPr>
              <a:t>HDF5 </a:t>
            </a:r>
            <a:r>
              <a:rPr lang="de-DE" dirty="0" err="1" smtClean="0">
                <a:hlinkClick r:id="rId5"/>
              </a:rPr>
              <a:t>and</a:t>
            </a:r>
            <a:r>
              <a:rPr lang="de-DE" dirty="0" smtClean="0">
                <a:hlinkClick r:id="rId5"/>
              </a:rPr>
              <a:t> Nexus</a:t>
            </a:r>
            <a:endParaRPr lang="de-DE" dirty="0"/>
          </a:p>
        </p:txBody>
      </p:sp>
      <p:sp>
        <p:nvSpPr>
          <p:cNvPr id="5" name="Inhaltsplatzhalter 4"/>
          <p:cNvSpPr>
            <a:spLocks noGrp="1"/>
          </p:cNvSpPr>
          <p:nvPr>
            <p:ph sz="quarter" idx="16"/>
          </p:nvPr>
        </p:nvSpPr>
        <p:spPr>
          <a:xfrm>
            <a:off x="4391980" y="1311275"/>
            <a:ext cx="4356484" cy="3422650"/>
          </a:xfrm>
        </p:spPr>
        <p:txBody>
          <a:bodyPr/>
          <a:lstStyle/>
          <a:p>
            <a:pPr marL="0" indent="0">
              <a:buNone/>
            </a:pPr>
            <a:r>
              <a:rPr lang="de-DE" b="1" dirty="0" smtClean="0"/>
              <a:t>Who </a:t>
            </a:r>
            <a:r>
              <a:rPr lang="de-DE" b="1" dirty="0" err="1" smtClean="0"/>
              <a:t>is</a:t>
            </a:r>
            <a:r>
              <a:rPr lang="de-DE" b="1" dirty="0" smtClean="0"/>
              <a:t> HELPMI?</a:t>
            </a:r>
          </a:p>
          <a:p>
            <a:r>
              <a:rPr lang="de-DE" dirty="0" smtClean="0"/>
              <a:t>GSI: Johannes Hornung, Udo Eisenbarth, Vincent </a:t>
            </a:r>
            <a:r>
              <a:rPr lang="de-DE" dirty="0" err="1" smtClean="0"/>
              <a:t>Bagnoud</a:t>
            </a:r>
            <a:endParaRPr lang="de-DE" dirty="0" smtClean="0"/>
          </a:p>
          <a:p>
            <a:r>
              <a:rPr lang="de-DE" dirty="0" smtClean="0"/>
              <a:t>HI Jena: Alexander Kessler, </a:t>
            </a:r>
            <a:r>
              <a:rPr lang="de-DE" dirty="0" smtClean="0"/>
              <a:t>Matthew Schwab, Marco </a:t>
            </a:r>
            <a:r>
              <a:rPr lang="de-DE" dirty="0" smtClean="0"/>
              <a:t>Hornung, </a:t>
            </a:r>
            <a:r>
              <a:rPr lang="de-DE" dirty="0" smtClean="0"/>
              <a:t>Malte </a:t>
            </a:r>
            <a:r>
              <a:rPr lang="de-DE" dirty="0" smtClean="0"/>
              <a:t>Kaluza</a:t>
            </a:r>
          </a:p>
          <a:p>
            <a:r>
              <a:rPr lang="de-DE" dirty="0" smtClean="0"/>
              <a:t>HZDR: Franz </a:t>
            </a:r>
            <a:r>
              <a:rPr lang="de-DE" dirty="0" err="1" smtClean="0"/>
              <a:t>Pöschel</a:t>
            </a:r>
            <a:r>
              <a:rPr lang="de-DE" dirty="0" smtClean="0"/>
              <a:t>, Michael </a:t>
            </a:r>
            <a:r>
              <a:rPr lang="de-DE" dirty="0" err="1" smtClean="0"/>
              <a:t>Bussmann</a:t>
            </a:r>
            <a:r>
              <a:rPr lang="de-DE" dirty="0" smtClean="0"/>
              <a:t>, Alexander Debus, Hans-Peter </a:t>
            </a:r>
            <a:r>
              <a:rPr lang="de-DE" dirty="0" err="1" smtClean="0"/>
              <a:t>Schlenvoigt</a:t>
            </a:r>
            <a:r>
              <a:rPr lang="de-DE" dirty="0" smtClean="0"/>
              <a:t> </a:t>
            </a:r>
          </a:p>
          <a:p>
            <a:r>
              <a:rPr lang="de-DE" dirty="0" smtClean="0"/>
              <a:t>Project </a:t>
            </a:r>
            <a:r>
              <a:rPr lang="de-DE" dirty="0" err="1" smtClean="0"/>
              <a:t>Observers</a:t>
            </a:r>
            <a:r>
              <a:rPr lang="de-DE" dirty="0" smtClean="0"/>
              <a:t>: Axel </a:t>
            </a:r>
            <a:r>
              <a:rPr lang="de-DE" dirty="0" err="1" smtClean="0"/>
              <a:t>Huebl</a:t>
            </a:r>
            <a:r>
              <a:rPr lang="de-DE" dirty="0" smtClean="0"/>
              <a:t>, Andreas </a:t>
            </a:r>
            <a:r>
              <a:rPr lang="de-DE" dirty="0" err="1" smtClean="0"/>
              <a:t>Doepp</a:t>
            </a:r>
            <a:r>
              <a:rPr lang="de-DE" dirty="0" smtClean="0"/>
              <a:t>, </a:t>
            </a:r>
            <a:r>
              <a:rPr lang="de-DE" dirty="0" err="1" smtClean="0"/>
              <a:t>Rajeev</a:t>
            </a:r>
            <a:r>
              <a:rPr lang="de-DE" dirty="0" smtClean="0"/>
              <a:t> </a:t>
            </a:r>
            <a:r>
              <a:rPr lang="de-DE" dirty="0" err="1" smtClean="0"/>
              <a:t>Pattathil</a:t>
            </a:r>
            <a:r>
              <a:rPr lang="de-DE" dirty="0" smtClean="0"/>
              <a:t>, Birgit </a:t>
            </a:r>
            <a:r>
              <a:rPr lang="de-DE" dirty="0" err="1" smtClean="0"/>
              <a:t>Plötzeneder</a:t>
            </a:r>
            <a:r>
              <a:rPr lang="de-DE" dirty="0" smtClean="0"/>
              <a:t>, Lajos </a:t>
            </a:r>
            <a:r>
              <a:rPr lang="de-DE" dirty="0" err="1" smtClean="0"/>
              <a:t>Schrettner</a:t>
            </a:r>
            <a:r>
              <a:rPr lang="de-DE" dirty="0"/>
              <a:t>, Balázs </a:t>
            </a:r>
            <a:r>
              <a:rPr lang="de-DE" dirty="0" err="1"/>
              <a:t>Bagó</a:t>
            </a:r>
            <a:endParaRPr lang="de-DE" dirty="0"/>
          </a:p>
        </p:txBody>
      </p:sp>
      <p:sp>
        <p:nvSpPr>
          <p:cNvPr id="6" name="Datumsplatzhalter 5"/>
          <p:cNvSpPr>
            <a:spLocks noGrp="1"/>
          </p:cNvSpPr>
          <p:nvPr>
            <p:ph type="dt" sz="half" idx="2"/>
          </p:nvPr>
        </p:nvSpPr>
        <p:spPr/>
        <p:txBody>
          <a:bodyPr/>
          <a:lstStyle/>
          <a:p>
            <a:r>
              <a:rPr lang="de-DE" smtClean="0"/>
              <a:t>28.02.2024  THRILL WP5.4</a:t>
            </a:r>
            <a:endParaRPr lang="de-DE" dirty="0"/>
          </a:p>
        </p:txBody>
      </p:sp>
      <p:sp>
        <p:nvSpPr>
          <p:cNvPr id="7" name="Fußzeilenplatzhalter 6"/>
          <p:cNvSpPr>
            <a:spLocks noGrp="1"/>
          </p:cNvSpPr>
          <p:nvPr>
            <p:ph type="ftr" sz="quarter" idx="3"/>
          </p:nvPr>
        </p:nvSpPr>
        <p:spPr/>
        <p:txBody>
          <a:bodyPr/>
          <a:lstStyle/>
          <a:p>
            <a:r>
              <a:rPr lang="de-DE" smtClean="0"/>
              <a:t>Dr. Hans-Peter Schlenvoigt   hp.schlenvoigt@hzdr.de</a:t>
            </a:r>
            <a:endParaRPr lang="de-DE" dirty="0"/>
          </a:p>
        </p:txBody>
      </p:sp>
      <p:sp>
        <p:nvSpPr>
          <p:cNvPr id="8" name="Foliennummernplatzhalter 7"/>
          <p:cNvSpPr>
            <a:spLocks noGrp="1"/>
          </p:cNvSpPr>
          <p:nvPr>
            <p:ph type="sldNum" sz="quarter" idx="4"/>
          </p:nvPr>
        </p:nvSpPr>
        <p:spPr/>
        <p:txBody>
          <a:bodyPr/>
          <a:lstStyle/>
          <a:p>
            <a:fld id="{A4550FA8-285A-4026-B8D6-ADF797C12FF2}" type="slidenum">
              <a:rPr lang="de-DE" smtClean="0"/>
              <a:pPr/>
              <a:t>9</a:t>
            </a:fld>
            <a:endParaRPr lang="de-DE" dirty="0"/>
          </a:p>
        </p:txBody>
      </p:sp>
      <p:sp>
        <p:nvSpPr>
          <p:cNvPr id="10" name="Inhaltsplatzhalter 9"/>
          <p:cNvSpPr txBox="1">
            <a:spLocks/>
          </p:cNvSpPr>
          <p:nvPr/>
        </p:nvSpPr>
        <p:spPr>
          <a:xfrm>
            <a:off x="360001" y="4265382"/>
            <a:ext cx="8580652" cy="478534"/>
          </a:xfrm>
          <a:prstGeom prst="rect">
            <a:avLst/>
          </a:prstGeom>
        </p:spPr>
        <p:txBody>
          <a:bodyPr vert="horz" lIns="0" tIns="0" rIns="0" bIns="0" rtlCol="0">
            <a:noAutofit/>
          </a:bodyPr>
          <a:lstStyle>
            <a:lvl1pPr marL="180975" indent="-180975" algn="l" defTabSz="180000" rtl="0" eaLnBrk="1" latinLnBrk="0" hangingPunct="1">
              <a:lnSpc>
                <a:spcPts val="1800"/>
              </a:lnSpc>
              <a:spcBef>
                <a:spcPts val="1100"/>
              </a:spcBef>
              <a:spcAft>
                <a:spcPts val="0"/>
              </a:spcAft>
              <a:buClr>
                <a:srgbClr val="F0781E"/>
              </a:buClr>
              <a:buFont typeface="Wingdings" panose="05000000000000000000" pitchFamily="2" charset="2"/>
              <a:buChar char="§"/>
              <a:tabLst>
                <a:tab pos="180000" algn="l"/>
                <a:tab pos="360000" algn="l"/>
              </a:tabLst>
              <a:defRPr sz="1600" kern="1200">
                <a:solidFill>
                  <a:schemeClr val="tx1"/>
                </a:solidFill>
                <a:latin typeface="+mn-lt"/>
                <a:ea typeface="+mn-ea"/>
                <a:cs typeface="+mn-cs"/>
              </a:defRPr>
            </a:lvl1pPr>
            <a:lvl2pPr marL="360363" indent="-179388" algn="l" defTabSz="914400" rtl="0" eaLnBrk="1" latinLnBrk="0" hangingPunct="1">
              <a:spcBef>
                <a:spcPct val="20000"/>
              </a:spcBef>
              <a:buClr>
                <a:srgbClr val="F0781E"/>
              </a:buClr>
              <a:buFont typeface="Wingdings" panose="05000000000000000000" pitchFamily="2" charset="2"/>
              <a:buChar char="§"/>
              <a:defRPr sz="1600" kern="1200">
                <a:solidFill>
                  <a:schemeClr val="tx1"/>
                </a:solidFill>
                <a:latin typeface="+mn-lt"/>
                <a:ea typeface="+mn-ea"/>
                <a:cs typeface="+mn-cs"/>
              </a:defRPr>
            </a:lvl2pPr>
            <a:lvl3pPr marL="541338" indent="-180975" algn="l" defTabSz="914400" rtl="0" eaLnBrk="1" latinLnBrk="0" hangingPunct="1">
              <a:spcBef>
                <a:spcPct val="20000"/>
              </a:spcBef>
              <a:buClr>
                <a:srgbClr val="F0781E"/>
              </a:buClr>
              <a:buFont typeface="Wingdings" panose="05000000000000000000" pitchFamily="2" charset="2"/>
              <a:buChar char="§"/>
              <a:defRPr sz="1600" kern="1200">
                <a:solidFill>
                  <a:schemeClr val="tx1"/>
                </a:solidFill>
                <a:latin typeface="+mn-lt"/>
                <a:ea typeface="+mn-ea"/>
                <a:cs typeface="+mn-cs"/>
              </a:defRPr>
            </a:lvl3pPr>
            <a:lvl4pPr marL="714375" indent="-174625" algn="l" defTabSz="914400" rtl="0" eaLnBrk="1" latinLnBrk="0" hangingPunct="1">
              <a:spcBef>
                <a:spcPct val="20000"/>
              </a:spcBef>
              <a:buClr>
                <a:srgbClr val="F0781E"/>
              </a:buClr>
              <a:buFont typeface="Wingdings" panose="05000000000000000000" pitchFamily="2" charset="2"/>
              <a:buChar char="§"/>
              <a:defRPr sz="1600" kern="1200">
                <a:solidFill>
                  <a:schemeClr val="tx1"/>
                </a:solidFill>
                <a:latin typeface="+mn-lt"/>
                <a:ea typeface="+mn-ea"/>
                <a:cs typeface="+mn-cs"/>
              </a:defRPr>
            </a:lvl4pPr>
            <a:lvl5pPr marL="1000125" indent="-285750" algn="l" defTabSz="914400" rtl="0" eaLnBrk="1" latinLnBrk="0" hangingPunct="1">
              <a:spcBef>
                <a:spcPct val="20000"/>
              </a:spcBef>
              <a:buClr>
                <a:srgbClr val="F0781E"/>
              </a:buClr>
              <a:buFont typeface="Wingdings" panose="05000000000000000000" pitchFamily="2" charset="2"/>
              <a:buChar char="§"/>
              <a:defRPr sz="16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This project (ZT-I-PF-3-066) was funded by the Initiative and Networking Fund of the Helmholtz Association in the framework of the Helmholtz Metadata Collaboration project call.</a:t>
            </a:r>
          </a:p>
          <a:p>
            <a:endParaRPr lang="de-DE" dirty="0"/>
          </a:p>
          <a:p>
            <a:pPr marL="180975" lvl="1" indent="0">
              <a:buNone/>
            </a:pPr>
            <a:endParaRPr lang="de-DE" dirty="0" smtClean="0"/>
          </a:p>
          <a:p>
            <a:pPr marL="0" indent="0">
              <a:lnSpc>
                <a:spcPct val="100000"/>
              </a:lnSpc>
              <a:buNone/>
            </a:pPr>
            <a:endParaRPr lang="de-DE" dirty="0"/>
          </a:p>
        </p:txBody>
      </p:sp>
      <p:pic>
        <p:nvPicPr>
          <p:cNvPr id="13" name="Grafik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24128" y="49785"/>
            <a:ext cx="1182938" cy="906599"/>
          </a:xfrm>
          <a:prstGeom prst="rect">
            <a:avLst/>
          </a:prstGeom>
        </p:spPr>
      </p:pic>
    </p:spTree>
    <p:extLst>
      <p:ext uri="{BB962C8B-B14F-4D97-AF65-F5344CB8AC3E}">
        <p14:creationId xmlns:p14="http://schemas.microsoft.com/office/powerpoint/2010/main" val="2422230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Zwischenfolie">
  <a:themeElements>
    <a:clrScheme name="hz">
      <a:dk1>
        <a:sysClr val="windowText" lastClr="000000"/>
      </a:dk1>
      <a:lt1>
        <a:sysClr val="window" lastClr="FFFFFF"/>
      </a:lt1>
      <a:dk2>
        <a:srgbClr val="1F497D"/>
      </a:dk2>
      <a:lt2>
        <a:srgbClr val="EEECE1"/>
      </a:lt2>
      <a:accent1>
        <a:srgbClr val="0A2D6E"/>
      </a:accent1>
      <a:accent2>
        <a:srgbClr val="005AA0"/>
      </a:accent2>
      <a:accent3>
        <a:srgbClr val="8CB423"/>
      </a:accent3>
      <a:accent4>
        <a:srgbClr val="5A696E"/>
      </a:accent4>
      <a:accent5>
        <a:srgbClr val="4BACC6"/>
      </a:accent5>
      <a:accent6>
        <a:srgbClr val="F79646"/>
      </a:accent6>
      <a:hlink>
        <a:srgbClr val="0000FF"/>
      </a:hlink>
      <a:folHlink>
        <a:srgbClr val="80008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Titelfolie">
  <a:themeElements>
    <a:clrScheme name="hz">
      <a:dk1>
        <a:sysClr val="windowText" lastClr="000000"/>
      </a:dk1>
      <a:lt1>
        <a:sysClr val="window" lastClr="FFFFFF"/>
      </a:lt1>
      <a:dk2>
        <a:srgbClr val="1F497D"/>
      </a:dk2>
      <a:lt2>
        <a:srgbClr val="EEECE1"/>
      </a:lt2>
      <a:accent1>
        <a:srgbClr val="0A2D6E"/>
      </a:accent1>
      <a:accent2>
        <a:srgbClr val="005AA0"/>
      </a:accent2>
      <a:accent3>
        <a:srgbClr val="8CB423"/>
      </a:accent3>
      <a:accent4>
        <a:srgbClr val="5A696E"/>
      </a:accent4>
      <a:accent5>
        <a:srgbClr val="4BACC6"/>
      </a:accent5>
      <a:accent6>
        <a:srgbClr val="F79646"/>
      </a:accent6>
      <a:hlink>
        <a:srgbClr val="0000FF"/>
      </a:hlink>
      <a:folHlink>
        <a:srgbClr val="80008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Zwischenfoliel_Variante">
  <a:themeElements>
    <a:clrScheme name="hz">
      <a:dk1>
        <a:sysClr val="windowText" lastClr="000000"/>
      </a:dk1>
      <a:lt1>
        <a:sysClr val="window" lastClr="FFFFFF"/>
      </a:lt1>
      <a:dk2>
        <a:srgbClr val="1F497D"/>
      </a:dk2>
      <a:lt2>
        <a:srgbClr val="EEECE1"/>
      </a:lt2>
      <a:accent1>
        <a:srgbClr val="0A2D6E"/>
      </a:accent1>
      <a:accent2>
        <a:srgbClr val="005AA0"/>
      </a:accent2>
      <a:accent3>
        <a:srgbClr val="8CB423"/>
      </a:accent3>
      <a:accent4>
        <a:srgbClr val="5A696E"/>
      </a:accent4>
      <a:accent5>
        <a:srgbClr val="4BACC6"/>
      </a:accent5>
      <a:accent6>
        <a:srgbClr val="F79646"/>
      </a:accent6>
      <a:hlink>
        <a:srgbClr val="0000FF"/>
      </a:hlink>
      <a:folHlink>
        <a:srgbClr val="80008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Inhaltsfolie">
  <a:themeElements>
    <a:clrScheme name="hz">
      <a:dk1>
        <a:sysClr val="windowText" lastClr="000000"/>
      </a:dk1>
      <a:lt1>
        <a:sysClr val="window" lastClr="FFFFFF"/>
      </a:lt1>
      <a:dk2>
        <a:srgbClr val="1F497D"/>
      </a:dk2>
      <a:lt2>
        <a:srgbClr val="EEECE1"/>
      </a:lt2>
      <a:accent1>
        <a:srgbClr val="0A2D6E"/>
      </a:accent1>
      <a:accent2>
        <a:srgbClr val="005AA0"/>
      </a:accent2>
      <a:accent3>
        <a:srgbClr val="8CB423"/>
      </a:accent3>
      <a:accent4>
        <a:srgbClr val="5A696E"/>
      </a:accent4>
      <a:accent5>
        <a:srgbClr val="4BACC6"/>
      </a:accent5>
      <a:accent6>
        <a:srgbClr val="F79646"/>
      </a:accent6>
      <a:hlink>
        <a:srgbClr val="0000FF"/>
      </a:hlink>
      <a:folHlink>
        <a:srgbClr val="80008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Inhaltsfolie_Energie">
  <a:themeElements>
    <a:clrScheme name="hz">
      <a:dk1>
        <a:sysClr val="windowText" lastClr="000000"/>
      </a:dk1>
      <a:lt1>
        <a:sysClr val="window" lastClr="FFFFFF"/>
      </a:lt1>
      <a:dk2>
        <a:srgbClr val="1F497D"/>
      </a:dk2>
      <a:lt2>
        <a:srgbClr val="EEECE1"/>
      </a:lt2>
      <a:accent1>
        <a:srgbClr val="0A2D6E"/>
      </a:accent1>
      <a:accent2>
        <a:srgbClr val="005AA0"/>
      </a:accent2>
      <a:accent3>
        <a:srgbClr val="8CB423"/>
      </a:accent3>
      <a:accent4>
        <a:srgbClr val="5A696E"/>
      </a:accent4>
      <a:accent5>
        <a:srgbClr val="4BACC6"/>
      </a:accent5>
      <a:accent6>
        <a:srgbClr val="F79646"/>
      </a:accent6>
      <a:hlink>
        <a:srgbClr val="0000FF"/>
      </a:hlink>
      <a:folHlink>
        <a:srgbClr val="80008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Inhaltsfolie_Erde und Umwelt">
  <a:themeElements>
    <a:clrScheme name="hz">
      <a:dk1>
        <a:sysClr val="windowText" lastClr="000000"/>
      </a:dk1>
      <a:lt1>
        <a:sysClr val="window" lastClr="FFFFFF"/>
      </a:lt1>
      <a:dk2>
        <a:srgbClr val="1F497D"/>
      </a:dk2>
      <a:lt2>
        <a:srgbClr val="EEECE1"/>
      </a:lt2>
      <a:accent1>
        <a:srgbClr val="0A2D6E"/>
      </a:accent1>
      <a:accent2>
        <a:srgbClr val="005AA0"/>
      </a:accent2>
      <a:accent3>
        <a:srgbClr val="8CB423"/>
      </a:accent3>
      <a:accent4>
        <a:srgbClr val="5A696E"/>
      </a:accent4>
      <a:accent5>
        <a:srgbClr val="4BACC6"/>
      </a:accent5>
      <a:accent6>
        <a:srgbClr val="F79646"/>
      </a:accent6>
      <a:hlink>
        <a:srgbClr val="0000FF"/>
      </a:hlink>
      <a:folHlink>
        <a:srgbClr val="80008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Inhaltsfolie_Gesundheit">
  <a:themeElements>
    <a:clrScheme name="hz">
      <a:dk1>
        <a:sysClr val="windowText" lastClr="000000"/>
      </a:dk1>
      <a:lt1>
        <a:sysClr val="window" lastClr="FFFFFF"/>
      </a:lt1>
      <a:dk2>
        <a:srgbClr val="1F497D"/>
      </a:dk2>
      <a:lt2>
        <a:srgbClr val="EEECE1"/>
      </a:lt2>
      <a:accent1>
        <a:srgbClr val="0A2D6E"/>
      </a:accent1>
      <a:accent2>
        <a:srgbClr val="005AA0"/>
      </a:accent2>
      <a:accent3>
        <a:srgbClr val="8CB423"/>
      </a:accent3>
      <a:accent4>
        <a:srgbClr val="5A696E"/>
      </a:accent4>
      <a:accent5>
        <a:srgbClr val="4BACC6"/>
      </a:accent5>
      <a:accent6>
        <a:srgbClr val="F79646"/>
      </a:accent6>
      <a:hlink>
        <a:srgbClr val="0000FF"/>
      </a:hlink>
      <a:folHlink>
        <a:srgbClr val="80008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Inhaltsfolie_Materie">
  <a:themeElements>
    <a:clrScheme name="hz">
      <a:dk1>
        <a:sysClr val="windowText" lastClr="000000"/>
      </a:dk1>
      <a:lt1>
        <a:sysClr val="window" lastClr="FFFFFF"/>
      </a:lt1>
      <a:dk2>
        <a:srgbClr val="1F497D"/>
      </a:dk2>
      <a:lt2>
        <a:srgbClr val="EEECE1"/>
      </a:lt2>
      <a:accent1>
        <a:srgbClr val="0A2D6E"/>
      </a:accent1>
      <a:accent2>
        <a:srgbClr val="005AA0"/>
      </a:accent2>
      <a:accent3>
        <a:srgbClr val="8CB423"/>
      </a:accent3>
      <a:accent4>
        <a:srgbClr val="5A696E"/>
      </a:accent4>
      <a:accent5>
        <a:srgbClr val="4BACC6"/>
      </a:accent5>
      <a:accent6>
        <a:srgbClr val="F79646"/>
      </a:accent6>
      <a:hlink>
        <a:srgbClr val="0000FF"/>
      </a:hlink>
      <a:folHlink>
        <a:srgbClr val="80008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Inhaltsfolie_Verkehr und Weltraum">
  <a:themeElements>
    <a:clrScheme name="hz">
      <a:dk1>
        <a:sysClr val="windowText" lastClr="000000"/>
      </a:dk1>
      <a:lt1>
        <a:sysClr val="window" lastClr="FFFFFF"/>
      </a:lt1>
      <a:dk2>
        <a:srgbClr val="1F497D"/>
      </a:dk2>
      <a:lt2>
        <a:srgbClr val="EEECE1"/>
      </a:lt2>
      <a:accent1>
        <a:srgbClr val="0A2D6E"/>
      </a:accent1>
      <a:accent2>
        <a:srgbClr val="005AA0"/>
      </a:accent2>
      <a:accent3>
        <a:srgbClr val="8CB423"/>
      </a:accent3>
      <a:accent4>
        <a:srgbClr val="5A696E"/>
      </a:accent4>
      <a:accent5>
        <a:srgbClr val="4BACC6"/>
      </a:accent5>
      <a:accent6>
        <a:srgbClr val="F79646"/>
      </a:accent6>
      <a:hlink>
        <a:srgbClr val="0000FF"/>
      </a:hlink>
      <a:folHlink>
        <a:srgbClr val="80008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Inhaltsfolie_Schlüsseltechnologien">
  <a:themeElements>
    <a:clrScheme name="hz">
      <a:dk1>
        <a:sysClr val="windowText" lastClr="000000"/>
      </a:dk1>
      <a:lt1>
        <a:sysClr val="window" lastClr="FFFFFF"/>
      </a:lt1>
      <a:dk2>
        <a:srgbClr val="1F497D"/>
      </a:dk2>
      <a:lt2>
        <a:srgbClr val="EEECE1"/>
      </a:lt2>
      <a:accent1>
        <a:srgbClr val="0A2D6E"/>
      </a:accent1>
      <a:accent2>
        <a:srgbClr val="005AA0"/>
      </a:accent2>
      <a:accent3>
        <a:srgbClr val="8CB423"/>
      </a:accent3>
      <a:accent4>
        <a:srgbClr val="5A696E"/>
      </a:accent4>
      <a:accent5>
        <a:srgbClr val="4BACC6"/>
      </a:accent5>
      <a:accent6>
        <a:srgbClr val="F79646"/>
      </a:accent6>
      <a:hlink>
        <a:srgbClr val="0000FF"/>
      </a:hlink>
      <a:folHlink>
        <a:srgbClr val="80008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1014</Words>
  <Application>Microsoft Office PowerPoint</Application>
  <PresentationFormat>Bildschirmpräsentation (16:9)</PresentationFormat>
  <Paragraphs>214</Paragraphs>
  <Slides>13</Slides>
  <Notes>0</Notes>
  <HiddenSlides>4</HiddenSlides>
  <MMClips>0</MMClips>
  <ScaleCrop>false</ScaleCrop>
  <HeadingPairs>
    <vt:vector size="6" baseType="variant">
      <vt:variant>
        <vt:lpstr>Verwendete Schriftarten</vt:lpstr>
      </vt:variant>
      <vt:variant>
        <vt:i4>3</vt:i4>
      </vt:variant>
      <vt:variant>
        <vt:lpstr>Design</vt:lpstr>
      </vt:variant>
      <vt:variant>
        <vt:i4>10</vt:i4>
      </vt:variant>
      <vt:variant>
        <vt:lpstr>Folientitel</vt:lpstr>
      </vt:variant>
      <vt:variant>
        <vt:i4>13</vt:i4>
      </vt:variant>
    </vt:vector>
  </HeadingPairs>
  <TitlesOfParts>
    <vt:vector size="26" baseType="lpstr">
      <vt:lpstr>Arial</vt:lpstr>
      <vt:lpstr>Calibri</vt:lpstr>
      <vt:lpstr>Wingdings</vt:lpstr>
      <vt:lpstr>Zwischenfolie</vt:lpstr>
      <vt:lpstr>Zwischenfoliel_Variante</vt:lpstr>
      <vt:lpstr>Inhaltsfolie</vt:lpstr>
      <vt:lpstr>Inhaltsfolie_Energie</vt:lpstr>
      <vt:lpstr>Inhaltsfolie_Erde und Umwelt</vt:lpstr>
      <vt:lpstr>Inhaltsfolie_Gesundheit</vt:lpstr>
      <vt:lpstr>Inhaltsfolie_Materie</vt:lpstr>
      <vt:lpstr>Inhaltsfolie_Verkehr und Weltraum</vt:lpstr>
      <vt:lpstr>Inhaltsfolie_Schlüsseltechnologien</vt:lpstr>
      <vt:lpstr>Titelfolie</vt:lpstr>
      <vt:lpstr>HELPMI: the Helmholtz Laser-Plasma Metadata Initiative</vt:lpstr>
      <vt:lpstr>Helmholtz Laser-Plasma Metadata Initiative</vt:lpstr>
      <vt:lpstr>HELPMI: Main Goals</vt:lpstr>
      <vt:lpstr>HELPMI: Working example</vt:lpstr>
      <vt:lpstr>DDC* as vocabulary draft</vt:lpstr>
      <vt:lpstr>Laser data and NeXus</vt:lpstr>
      <vt:lpstr>Facility-wide activities in LPA domain</vt:lpstr>
      <vt:lpstr>HELPMI scope, paths and limitations</vt:lpstr>
      <vt:lpstr>Acknowledgements</vt:lpstr>
      <vt:lpstr>Data and metadata</vt:lpstr>
      <vt:lpstr>Metadata standardization</vt:lpstr>
      <vt:lpstr>Modelling of experiments</vt:lpstr>
      <vt:lpstr>Why standards?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Bernd Göbel</dc:creator>
  <cp:lastModifiedBy>Schlenvoigt, Dr. Hans-Peter (FWKT) - 5955</cp:lastModifiedBy>
  <cp:revision>489</cp:revision>
  <cp:lastPrinted>2018-02-01T09:23:17Z</cp:lastPrinted>
  <dcterms:created xsi:type="dcterms:W3CDTF">2017-08-27T12:31:56Z</dcterms:created>
  <dcterms:modified xsi:type="dcterms:W3CDTF">2024-02-28T07:26:04Z</dcterms:modified>
</cp:coreProperties>
</file>