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8"/>
  </p:notesMasterIdLst>
  <p:sldIdLst>
    <p:sldId id="256" r:id="rId4"/>
    <p:sldId id="290" r:id="rId5"/>
    <p:sldId id="292" r:id="rId6"/>
    <p:sldId id="291" r:id="rId7"/>
    <p:sldId id="299" r:id="rId8"/>
    <p:sldId id="294" r:id="rId9"/>
    <p:sldId id="298" r:id="rId10"/>
    <p:sldId id="293" r:id="rId11"/>
    <p:sldId id="301" r:id="rId12"/>
    <p:sldId id="295" r:id="rId13"/>
    <p:sldId id="296" r:id="rId14"/>
    <p:sldId id="297" r:id="rId15"/>
    <p:sldId id="300" r:id="rId16"/>
    <p:sldId id="30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F503B46-1175-46AD-AA87-D0A1F936953E}">
          <p14:sldIdLst>
            <p14:sldId id="256"/>
            <p14:sldId id="290"/>
            <p14:sldId id="292"/>
            <p14:sldId id="291"/>
            <p14:sldId id="299"/>
            <p14:sldId id="294"/>
            <p14:sldId id="298"/>
            <p14:sldId id="293"/>
            <p14:sldId id="301"/>
            <p14:sldId id="295"/>
            <p14:sldId id="296"/>
            <p14:sldId id="297"/>
            <p14:sldId id="30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9DC3E6"/>
    <a:srgbClr val="A9D18E"/>
    <a:srgbClr val="FFFFFF"/>
    <a:srgbClr val="CF6800"/>
    <a:srgbClr val="000000"/>
    <a:srgbClr val="00FF00"/>
    <a:srgbClr val="00589C"/>
    <a:srgbClr val="D9D9D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006" autoAdjust="0"/>
  </p:normalViewPr>
  <p:slideViewPr>
    <p:cSldViewPr>
      <p:cViewPr>
        <p:scale>
          <a:sx n="93" d="100"/>
          <a:sy n="93" d="100"/>
        </p:scale>
        <p:origin x="472" y="5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E74F-0D89-4C42-93B2-538AC11B509D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09421-BB0B-4644-8D6F-50C57BDCEC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10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4951B5-FA31-42DA-9C99-99495DFA39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8C928AE-0C2F-4A9E-AC49-0BC51E1BF32F}" type="slidenum">
              <a:t>7</a:t>
            </a:fld>
            <a:endParaRPr lang="en-US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A1A8DD8-844B-4CCC-88EC-B5380A4DA7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B2C6F9-A250-42DC-A348-8A328BD044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078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4582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202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828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284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844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4766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384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11643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968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88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7825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050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4908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4079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0257" y="250269"/>
            <a:ext cx="11233633" cy="4527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1105795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16976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904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810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066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23831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41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3982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472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8134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4840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74744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2722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hzdr-ppt-vorlage-folgefolie-M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11173012" y="6681788"/>
            <a:ext cx="6591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Arial" pitchFamily="34" charset="0"/>
                <a:ea typeface="Geneva" pitchFamily="-128" charset="-128"/>
                <a:cs typeface="Arial" pitchFamily="34" charset="0"/>
              </a:rPr>
              <a:t>Page </a:t>
            </a:r>
            <a:fld id="{F35FF190-AAB0-4454-B4D8-F5FC15E830B5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Arial" pitchFamily="34" charset="0"/>
                <a:ea typeface="Geneva" pitchFamily="-128" charset="-128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800" b="0" i="0" u="none" strike="noStrike" kern="1200" cap="none" spc="0" normalizeH="0" baseline="0" noProof="0">
              <a:ln>
                <a:noFill/>
              </a:ln>
              <a:solidFill>
                <a:srgbClr val="00589C"/>
              </a:solidFill>
              <a:effectLst/>
              <a:uLnTx/>
              <a:uFillTx/>
              <a:latin typeface="Arial" pitchFamily="34" charset="0"/>
              <a:ea typeface="Geneva" pitchFamily="-128" charset="-128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1007534" y="6311900"/>
            <a:ext cx="8278284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Arial"/>
                <a:ea typeface="Geneva" pitchFamily="-128" charset="-128"/>
                <a:cs typeface="+mn-cs"/>
              </a:rPr>
              <a:t>Accelerator Research &amp; Development</a:t>
            </a:r>
            <a:endParaRPr kumimoji="0" lang="de-DE" sz="1100" b="0" i="0" u="none" strike="noStrike" kern="1200" cap="all" spc="0" normalizeH="0" baseline="0" noProof="0" dirty="0">
              <a:ln>
                <a:noFill/>
              </a:ln>
              <a:solidFill>
                <a:srgbClr val="00589C"/>
              </a:solidFill>
              <a:effectLst/>
              <a:uLnTx/>
              <a:uFillTx/>
              <a:latin typeface="Arial"/>
              <a:ea typeface="Geneva" pitchFamily="-128" charset="-128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" y="250"/>
            <a:ext cx="480000" cy="360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349251" y="6557963"/>
            <a:ext cx="1510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Ulrich Schramm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Institute of Radiation Physics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Genev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7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10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556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479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8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08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586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0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-8383" y="2"/>
            <a:ext cx="4191000" cy="5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0584" y="5667375"/>
            <a:ext cx="1218988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pic>
        <p:nvPicPr>
          <p:cNvPr id="1053" name="Picture 29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4182617" y="-1"/>
            <a:ext cx="8007267" cy="5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 bwMode="auto">
          <a:xfrm>
            <a:off x="-15440" y="9828"/>
            <a:ext cx="12200880" cy="574676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-10999" y="6490081"/>
            <a:ext cx="12200881" cy="376236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4053000" y="6615493"/>
            <a:ext cx="4064000" cy="125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-11000" y="6740905"/>
            <a:ext cx="4064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-11000" y="6490081"/>
            <a:ext cx="4064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-11000" y="6615493"/>
            <a:ext cx="406400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4053000" y="6740905"/>
            <a:ext cx="813900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7" name="Rechteck 26"/>
          <p:cNvSpPr/>
          <p:nvPr userDrawn="1"/>
        </p:nvSpPr>
        <p:spPr bwMode="auto">
          <a:xfrm>
            <a:off x="-15441" y="575260"/>
            <a:ext cx="12200881" cy="591540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10026995" y="6573499"/>
            <a:ext cx="1452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Mitglied der Helmholtz-Gemeinschaft</a:t>
            </a: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7165" y="6596906"/>
            <a:ext cx="3976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Stefan Bock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de-DE" sz="600" dirty="0" err="1">
                <a:solidFill>
                  <a:srgbClr val="00589C"/>
                </a:solidFill>
                <a:sym typeface="Wingdings 2" pitchFamily="18" charset="2"/>
              </a:rPr>
              <a:t>s,bock@hzdr.de</a:t>
            </a: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 www.hzdr.de 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 HZDR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98" y="151950"/>
            <a:ext cx="1296144" cy="23654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288133"/>
            <a:ext cx="1629621" cy="1128513"/>
          </a:xfrm>
          <a:prstGeom prst="rect">
            <a:avLst/>
          </a:prstGeom>
        </p:spPr>
      </p:pic>
      <p:pic>
        <p:nvPicPr>
          <p:cNvPr id="22" name="Bild 4" descr="DDC_Sticker_groß_Schatten_RGB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961" y="5717898"/>
            <a:ext cx="780282" cy="7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25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3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amplitude_tisa_b1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" b="6068"/>
          <a:stretch/>
        </p:blipFill>
        <p:spPr bwMode="auto">
          <a:xfrm>
            <a:off x="-11178" y="540729"/>
            <a:ext cx="12203177" cy="62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-10999" y="574676"/>
            <a:ext cx="12203179" cy="6166229"/>
          </a:xfrm>
          <a:prstGeom prst="rect">
            <a:avLst/>
          </a:prstGeom>
          <a:solidFill>
            <a:srgbClr val="00589C">
              <a:alpha val="8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4053000" y="6615493"/>
            <a:ext cx="4064000" cy="125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-11000" y="6740905"/>
            <a:ext cx="4064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-11000" y="6490081"/>
            <a:ext cx="4064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-11000" y="6615493"/>
            <a:ext cx="406400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4053000" y="6740905"/>
            <a:ext cx="813900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7165" y="6596906"/>
            <a:ext cx="3976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Stefan Bock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s.bock@hzdr.de</a:t>
            </a: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 www.hzdr.de 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 HZDR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0026995" y="6573499"/>
            <a:ext cx="1452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Mitglied der Helmholtz-Gemeinschaft</a:t>
            </a:r>
          </a:p>
        </p:txBody>
      </p:sp>
      <p:sp>
        <p:nvSpPr>
          <p:cNvPr id="26" name="Text Box 3"/>
          <p:cNvSpPr txBox="1">
            <a:spLocks noChangeArrowheads="1"/>
          </p:cNvSpPr>
          <p:nvPr userDrawn="1"/>
        </p:nvSpPr>
        <p:spPr bwMode="auto">
          <a:xfrm>
            <a:off x="0" y="574678"/>
            <a:ext cx="3610901" cy="1846210"/>
          </a:xfrm>
          <a:prstGeom prst="rect">
            <a:avLst/>
          </a:prstGeom>
          <a:gradFill flip="none" rotWithShape="1">
            <a:gsLst>
              <a:gs pos="0">
                <a:srgbClr val="00519E">
                  <a:gamma/>
                  <a:shade val="92941"/>
                  <a:invGamma/>
                  <a:alpha val="50000"/>
                </a:srgbClr>
              </a:gs>
              <a:gs pos="64195">
                <a:srgbClr val="004E98">
                  <a:alpha val="10000"/>
                </a:srgbClr>
              </a:gs>
              <a:gs pos="23000">
                <a:srgbClr val="00519E">
                  <a:alpha val="45000"/>
                </a:srgbClr>
              </a:gs>
              <a:gs pos="100000">
                <a:srgbClr val="00519E">
                  <a:gamma/>
                  <a:shade val="92941"/>
                  <a:invGamma/>
                  <a:alpha val="0"/>
                </a:srgbClr>
              </a:gs>
            </a:gsLst>
            <a:lin ang="4800000" scaled="0"/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2" name="Picture 30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-8383" y="2"/>
            <a:ext cx="4191000" cy="5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4182617" y="-1"/>
            <a:ext cx="8007267" cy="5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eck 26"/>
          <p:cNvSpPr/>
          <p:nvPr userDrawn="1"/>
        </p:nvSpPr>
        <p:spPr bwMode="auto">
          <a:xfrm>
            <a:off x="-15440" y="9828"/>
            <a:ext cx="12200880" cy="574676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10026995" y="6573499"/>
            <a:ext cx="1452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Mitglied der Helmholtz-Gemeinschaft</a:t>
            </a:r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98" y="151950"/>
            <a:ext cx="1296144" cy="23654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288133"/>
            <a:ext cx="1629621" cy="1128513"/>
          </a:xfrm>
          <a:prstGeom prst="rect">
            <a:avLst/>
          </a:prstGeom>
        </p:spPr>
      </p:pic>
      <p:pic>
        <p:nvPicPr>
          <p:cNvPr id="33" name="Bild 4" descr="DDC_Sticker_groß_Schatten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961" y="5717898"/>
            <a:ext cx="780282" cy="7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hteck 33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4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383117" y="6619875"/>
            <a:ext cx="32512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800">
                <a:solidFill>
                  <a:schemeClr val="bg1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</a:pPr>
              <a:t>‹Nr.›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11177" y="6619875"/>
            <a:ext cx="4064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050881" y="6619875"/>
            <a:ext cx="8139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11177" y="6742113"/>
            <a:ext cx="4064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4050881" y="6742113"/>
            <a:ext cx="813900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0" name="Text Box 8"/>
          <p:cNvSpPr txBox="1">
            <a:spLocks noChangeArrowheads="1"/>
          </p:cNvSpPr>
          <p:nvPr userDrawn="1"/>
        </p:nvSpPr>
        <p:spPr bwMode="auto">
          <a:xfrm>
            <a:off x="7165" y="6596906"/>
            <a:ext cx="3976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Stefan</a:t>
            </a:r>
            <a:r>
              <a:rPr lang="en-US" sz="600" baseline="0" dirty="0">
                <a:solidFill>
                  <a:srgbClr val="00589C"/>
                </a:solidFill>
                <a:sym typeface="Wingdings 2" pitchFamily="18" charset="2"/>
              </a:rPr>
              <a:t> Bock</a:t>
            </a: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 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s.bock@hzdr.de</a:t>
            </a: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600" dirty="0">
                <a:solidFill>
                  <a:srgbClr val="00589C"/>
                </a:solidFill>
                <a:sym typeface="Wingdings 2" pitchFamily="18" charset="2"/>
              </a:rPr>
              <a:t> www.hzdr.de  </a:t>
            </a:r>
            <a:r>
              <a:rPr lang="de-DE" sz="600" dirty="0">
                <a:solidFill>
                  <a:srgbClr val="00589C"/>
                </a:solidFill>
                <a:sym typeface="Wingdings 2" pitchFamily="18" charset="2"/>
              </a:rPr>
              <a:t>  HZDR</a:t>
            </a:r>
          </a:p>
        </p:txBody>
      </p:sp>
      <p:pic>
        <p:nvPicPr>
          <p:cNvPr id="18" name="Picture 30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-8383" y="2"/>
            <a:ext cx="4191000" cy="5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4182617" y="-1"/>
            <a:ext cx="8007267" cy="5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hteck 21"/>
          <p:cNvSpPr/>
          <p:nvPr userDrawn="1"/>
        </p:nvSpPr>
        <p:spPr bwMode="auto">
          <a:xfrm>
            <a:off x="-15440" y="9828"/>
            <a:ext cx="12200880" cy="574676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98" y="151950"/>
            <a:ext cx="1296144" cy="236547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feld 24"/>
          <p:cNvSpPr txBox="1"/>
          <p:nvPr userDrawn="1"/>
        </p:nvSpPr>
        <p:spPr>
          <a:xfrm>
            <a:off x="10026995" y="6573499"/>
            <a:ext cx="1452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Mitglied der Helmholtz-Gemeinschaft</a:t>
            </a:r>
          </a:p>
        </p:txBody>
      </p:sp>
    </p:spTree>
    <p:extLst>
      <p:ext uri="{BB962C8B-B14F-4D97-AF65-F5344CB8AC3E}">
        <p14:creationId xmlns:p14="http://schemas.microsoft.com/office/powerpoint/2010/main" val="15850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59937-EBD2-4B9A-8039-4D0516738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00" y="2348880"/>
            <a:ext cx="10363200" cy="1944216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The Draco </a:t>
            </a:r>
            <a:r>
              <a:rPr lang="de-DE" dirty="0" err="1">
                <a:solidFill>
                  <a:schemeClr val="bg1"/>
                </a:solidFill>
              </a:rPr>
              <a:t>laser</a:t>
            </a:r>
            <a:r>
              <a:rPr lang="de-DE" dirty="0">
                <a:solidFill>
                  <a:schemeClr val="bg1"/>
                </a:solidFill>
              </a:rPr>
              <a:t> and </a:t>
            </a:r>
            <a:r>
              <a:rPr lang="de-DE" dirty="0" err="1">
                <a:solidFill>
                  <a:schemeClr val="bg1"/>
                </a:solidFill>
              </a:rPr>
              <a:t>it‘s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ML / AI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(and </a:t>
            </a:r>
            <a:r>
              <a:rPr lang="de-DE" sz="1200" dirty="0" err="1">
                <a:solidFill>
                  <a:schemeClr val="bg1"/>
                </a:solidFill>
              </a:rPr>
              <a:t>some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examples</a:t>
            </a:r>
            <a:r>
              <a:rPr lang="de-DE" sz="1200" dirty="0">
                <a:solidFill>
                  <a:schemeClr val="bg1"/>
                </a:solidFill>
              </a:rPr>
              <a:t>..)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61741A-8C0B-408E-B092-1ACA5B1260F8}"/>
              </a:ext>
            </a:extLst>
          </p:cNvPr>
          <p:cNvSpPr txBox="1"/>
          <p:nvPr/>
        </p:nvSpPr>
        <p:spPr>
          <a:xfrm>
            <a:off x="47328" y="5805264"/>
            <a:ext cx="469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</a:rPr>
              <a:t>S. Bock</a:t>
            </a:r>
            <a:r>
              <a:rPr lang="de-DE" dirty="0">
                <a:solidFill>
                  <a:schemeClr val="bg1"/>
                </a:solidFill>
              </a:rPr>
              <a:t>, R. Gebhardt, U. Helbig, T. Püschel,</a:t>
            </a:r>
          </a:p>
          <a:p>
            <a:r>
              <a:rPr lang="de-DE" dirty="0">
                <a:solidFill>
                  <a:schemeClr val="bg1"/>
                </a:solidFill>
              </a:rPr>
              <a:t>U. Schramm and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FWKT </a:t>
            </a:r>
            <a:r>
              <a:rPr lang="de-DE" dirty="0" err="1">
                <a:solidFill>
                  <a:schemeClr val="bg1"/>
                </a:solidFill>
              </a:rPr>
              <a:t>team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5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5">
            <a:extLst>
              <a:ext uri="{FF2B5EF4-FFF2-40B4-BE49-F238E27FC236}">
                <a16:creationId xmlns:a16="http://schemas.microsoft.com/office/drawing/2014/main" id="{D61FE8D1-68DC-4CE9-A450-8690A61ECACB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ML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application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I –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defect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detection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for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interlocking</a:t>
            </a:r>
            <a:endParaRPr lang="de-DE" sz="2800" spc="-1" dirty="0"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2F17F4-550F-46AB-8603-FD3CF982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" y="692696"/>
            <a:ext cx="6486525" cy="29051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ED3BBF6-01A2-4276-9B6C-92E8B18A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5" y="1412776"/>
            <a:ext cx="5365361" cy="12241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F88C7F3-0193-44C1-BABF-0D5524430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2996952"/>
            <a:ext cx="5365362" cy="28930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D3D0B0-92B3-4D7B-8199-A2A50DD47D40}"/>
              </a:ext>
            </a:extLst>
          </p:cNvPr>
          <p:cNvSpPr txBox="1"/>
          <p:nvPr/>
        </p:nvSpPr>
        <p:spPr>
          <a:xfrm>
            <a:off x="250023" y="3861048"/>
            <a:ext cx="6408712" cy="1224136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/>
          <a:lstStyle/>
          <a:p>
            <a:pPr marL="342900" indent="-342900" hangingPunct="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ea typeface="Tahoma" pitchFamily="2"/>
                <a:cs typeface="Noto Sans Devanagari" pitchFamily="2"/>
              </a:rPr>
              <a:t>priority: low false positives</a:t>
            </a:r>
          </a:p>
          <a:p>
            <a:pPr hangingPunct="0">
              <a:buSzPct val="45000"/>
            </a:pPr>
            <a:r>
              <a:rPr lang="en-US" dirty="0">
                <a:ea typeface="Tahoma" pitchFamily="2"/>
                <a:cs typeface="Noto Sans Devanagari" pitchFamily="2"/>
              </a:rPr>
              <a:t>⇒ tune threshold t to the high end, at the expense of recall</a:t>
            </a:r>
          </a:p>
          <a:p>
            <a:pPr marL="342900" indent="-342900" hangingPunct="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ea typeface="Tahoma" pitchFamily="2"/>
                <a:cs typeface="Noto Sans Devanagari" pitchFamily="2"/>
              </a:rPr>
              <a:t>precision even for high threshold actually not good enough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DB493D9-9225-405F-B9F7-4682EF616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54099"/>
              </p:ext>
            </p:extLst>
          </p:nvPr>
        </p:nvGraphicFramePr>
        <p:xfrm>
          <a:off x="731218" y="5229200"/>
          <a:ext cx="5052304" cy="1154724"/>
        </p:xfrm>
        <a:graphic>
          <a:graphicData uri="http://schemas.openxmlformats.org/drawingml/2006/table">
            <a:tbl>
              <a:tblPr firstRow="1" bandRow="1"/>
              <a:tblGrid>
                <a:gridCol w="1191400">
                  <a:extLst>
                    <a:ext uri="{9D8B030D-6E8A-4147-A177-3AD203B41FA5}">
                      <a16:colId xmlns:a16="http://schemas.microsoft.com/office/drawing/2014/main" val="3521505567"/>
                    </a:ext>
                  </a:extLst>
                </a:gridCol>
                <a:gridCol w="1221054">
                  <a:extLst>
                    <a:ext uri="{9D8B030D-6E8A-4147-A177-3AD203B41FA5}">
                      <a16:colId xmlns:a16="http://schemas.microsoft.com/office/drawing/2014/main" val="3687047108"/>
                    </a:ext>
                  </a:extLst>
                </a:gridCol>
                <a:gridCol w="2639850">
                  <a:extLst>
                    <a:ext uri="{9D8B030D-6E8A-4147-A177-3AD203B41FA5}">
                      <a16:colId xmlns:a16="http://schemas.microsoft.com/office/drawing/2014/main" val="3601002979"/>
                    </a:ext>
                  </a:extLst>
                </a:gridCol>
              </a:tblGrid>
              <a:tr h="36140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threshold  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precision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false positives / hour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1404216834"/>
                  </a:ext>
                </a:extLst>
              </a:tr>
              <a:tr h="363038">
                <a:tc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0.80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99.13%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313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2571645034"/>
                  </a:ext>
                </a:extLst>
              </a:tr>
              <a:tr h="363038">
                <a:tc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0.98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99.92%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+mj-lt"/>
                          <a:ea typeface="Tahoma" pitchFamily="2"/>
                          <a:cs typeface="Noto Sans Devanagari" pitchFamily="2"/>
                        </a:rPr>
                        <a:t>29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181019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63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5">
            <a:extLst>
              <a:ext uri="{FF2B5EF4-FFF2-40B4-BE49-F238E27FC236}">
                <a16:creationId xmlns:a16="http://schemas.microsoft.com/office/drawing/2014/main" id="{D61FE8D1-68DC-4CE9-A450-8690A61ECACB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ML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application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II –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spectral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shaping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using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Mazzler</a:t>
            </a:r>
            <a:endParaRPr lang="de-DE" sz="2800" spc="-1" dirty="0">
              <a:latin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34A4DE-0F8B-45AB-AD4C-219AA509B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33"/>
          <a:stretch/>
        </p:blipFill>
        <p:spPr>
          <a:xfrm>
            <a:off x="0" y="620688"/>
            <a:ext cx="11087878" cy="446449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5AA06EF-1A68-4642-B877-AB4236C842E7}"/>
              </a:ext>
            </a:extLst>
          </p:cNvPr>
          <p:cNvSpPr/>
          <p:nvPr/>
        </p:nvSpPr>
        <p:spPr>
          <a:xfrm>
            <a:off x="47328" y="5157192"/>
            <a:ext cx="11593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OpenSans-Light"/>
              </a:rPr>
              <a:t>On the left, a two-dimensional visualization of the unmodified initial spectrum of the DRACO laser is provided. The spectra modified with the </a:t>
            </a:r>
            <a:r>
              <a:rPr lang="en-US" sz="1200" dirty="0" err="1">
                <a:latin typeface="OpenSans-Light"/>
              </a:rPr>
              <a:t>Mazzler</a:t>
            </a:r>
            <a:r>
              <a:rPr lang="en-US" sz="1200" dirty="0">
                <a:latin typeface="OpenSans-Light"/>
              </a:rPr>
              <a:t> and the corresponding feedback loop is provided on the right side.</a:t>
            </a:r>
            <a:endParaRPr lang="de-DE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9812E2-A573-47AB-92A0-A3B61C302A63}"/>
              </a:ext>
            </a:extLst>
          </p:cNvPr>
          <p:cNvSpPr txBox="1"/>
          <p:nvPr/>
        </p:nvSpPr>
        <p:spPr>
          <a:xfrm>
            <a:off x="258333" y="5690865"/>
            <a:ext cx="11382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Differences</a:t>
            </a:r>
            <a:r>
              <a:rPr lang="de-DE" dirty="0"/>
              <a:t> in </a:t>
            </a:r>
            <a:r>
              <a:rPr lang="de-DE" dirty="0" err="1"/>
              <a:t>day-to-day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reproducability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shaping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Iterative loop </a:t>
            </a:r>
            <a:r>
              <a:rPr lang="de-DE" dirty="0" err="1"/>
              <a:t>generates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ripples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impact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contrast</a:t>
            </a:r>
            <a:r>
              <a:rPr lang="de-DE" dirty="0">
                <a:sym typeface="Wingdings" panose="05000000000000000000" pitchFamily="2" charset="2"/>
              </a:rPr>
              <a:t>?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Can AI/ML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413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5">
            <a:extLst>
              <a:ext uri="{FF2B5EF4-FFF2-40B4-BE49-F238E27FC236}">
                <a16:creationId xmlns:a16="http://schemas.microsoft.com/office/drawing/2014/main" id="{D61FE8D1-68DC-4CE9-A450-8690A61ECACB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ML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application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II –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spectral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shaping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using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Mazzler</a:t>
            </a:r>
            <a:endParaRPr lang="de-DE" sz="2800" spc="-1" dirty="0"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313926-A199-4D58-B64F-D5D3FF7E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764704"/>
            <a:ext cx="8552050" cy="5184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D753E1-1AC6-40ED-8B1F-D2DA50EE0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4437112"/>
            <a:ext cx="4152387" cy="20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5">
            <a:extLst>
              <a:ext uri="{FF2B5EF4-FFF2-40B4-BE49-F238E27FC236}">
                <a16:creationId xmlns:a16="http://schemas.microsoft.com/office/drawing/2014/main" id="{A8BB176A-500C-4D67-8378-A19277671F78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Conclusion</a:t>
            </a:r>
            <a:endParaRPr lang="de-DE" sz="2800" spc="-1" dirty="0"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549DA4-2350-43A2-8F96-885BC2D988BF}"/>
              </a:ext>
            </a:extLst>
          </p:cNvPr>
          <p:cNvSpPr txBox="1"/>
          <p:nvPr/>
        </p:nvSpPr>
        <p:spPr>
          <a:xfrm>
            <a:off x="119336" y="1052736"/>
            <a:ext cx="1199719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ML / AI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and </a:t>
            </a:r>
            <a:r>
              <a:rPr lang="de-DE" dirty="0" err="1"/>
              <a:t>performance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Beampointing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ML / AI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different </a:t>
            </a:r>
            <a:r>
              <a:rPr lang="de-DE" dirty="0" err="1"/>
              <a:t>stages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„traditional“ </a:t>
            </a:r>
            <a:r>
              <a:rPr lang="de-DE" dirty="0" err="1"/>
              <a:t>measures</a:t>
            </a:r>
            <a:r>
              <a:rPr lang="de-DE" dirty="0"/>
              <a:t> and </a:t>
            </a:r>
            <a:r>
              <a:rPr lang="de-DE" dirty="0" err="1"/>
              <a:t>procedures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</a:t>
            </a:r>
            <a:r>
              <a:rPr lang="de-DE" dirty="0" err="1"/>
              <a:t>then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all </a:t>
            </a:r>
            <a:r>
              <a:rPr lang="de-DE" dirty="0" err="1"/>
              <a:t>informations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?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informations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enviorment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if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needed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Defect</a:t>
            </a:r>
            <a:r>
              <a:rPr lang="de-DE" dirty="0"/>
              <a:t> </a:t>
            </a:r>
            <a:r>
              <a:rPr lang="de-DE" dirty="0" err="1"/>
              <a:t>detection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false</a:t>
            </a:r>
            <a:r>
              <a:rPr lang="de-DE" dirty="0"/>
              <a:t> positive rate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cameras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potential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that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shaping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shaping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promising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Further </a:t>
            </a:r>
            <a:r>
              <a:rPr lang="de-DE" dirty="0" err="1"/>
              <a:t>investigations</a:t>
            </a:r>
            <a:r>
              <a:rPr lang="de-DE" dirty="0"/>
              <a:t> </a:t>
            </a:r>
            <a:r>
              <a:rPr lang="de-DE" dirty="0" err="1"/>
              <a:t>required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and </a:t>
            </a:r>
            <a:r>
              <a:rPr lang="de-DE" dirty="0" err="1"/>
              <a:t>compression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temporal pulse </a:t>
            </a:r>
            <a:r>
              <a:rPr lang="de-DE" dirty="0" err="1"/>
              <a:t>shaping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ns</a:t>
            </a:r>
            <a:r>
              <a:rPr lang="de-DE" dirty="0"/>
              <a:t> </a:t>
            </a:r>
            <a:r>
              <a:rPr lang="de-DE" dirty="0" err="1"/>
              <a:t>lasers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98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4504640-77F7-4359-84AC-CBEA05AD9657}"/>
              </a:ext>
            </a:extLst>
          </p:cNvPr>
          <p:cNvSpPr txBox="1"/>
          <p:nvPr/>
        </p:nvSpPr>
        <p:spPr>
          <a:xfrm>
            <a:off x="698369" y="5157192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Thank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you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for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your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attention</a:t>
            </a:r>
            <a:r>
              <a:rPr lang="de-DE" sz="32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4160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7" y="1556792"/>
            <a:ext cx="11462499" cy="4320480"/>
          </a:xfrm>
          <a:prstGeom prst="rect">
            <a:avLst/>
          </a:prstGeom>
        </p:spPr>
      </p:pic>
      <p:sp>
        <p:nvSpPr>
          <p:cNvPr id="259" name="CustomShape 73"/>
          <p:cNvSpPr/>
          <p:nvPr/>
        </p:nvSpPr>
        <p:spPr>
          <a:xfrm>
            <a:off x="5293001" y="4160157"/>
            <a:ext cx="3024336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Main </a:t>
            </a: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amplifiers</a:t>
            </a:r>
            <a:endParaRPr lang="de-DE" sz="1300" spc="-1" dirty="0">
              <a:latin typeface="Arial"/>
            </a:endParaRPr>
          </a:p>
          <a:p>
            <a:pPr marL="171360" indent="-170640">
              <a:buClr>
                <a:srgbClr val="000000"/>
              </a:buClr>
              <a:buFont typeface="StarSymbol"/>
              <a:buChar char="-"/>
            </a:pP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6J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cryogenic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cooled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amplifier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1Hz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pumping</a:t>
            </a:r>
            <a:endParaRPr lang="de-DE" sz="1300" spc="-1" dirty="0">
              <a:latin typeface="Arial"/>
            </a:endParaRPr>
          </a:p>
          <a:p>
            <a:pPr marL="171360" indent="-170640">
              <a:buClr>
                <a:srgbClr val="000000"/>
              </a:buClr>
              <a:buFont typeface="StarSymbol"/>
              <a:buChar char="-"/>
            </a:pP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40J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twin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amplifier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2.5J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pre-amp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pump on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demand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thermal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lensing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control</a:t>
            </a:r>
            <a:endParaRPr lang="de-DE" sz="1300" spc="-1" dirty="0">
              <a:latin typeface="Arial"/>
            </a:endParaRPr>
          </a:p>
        </p:txBody>
      </p:sp>
      <p:sp>
        <p:nvSpPr>
          <p:cNvPr id="258" name="CustomShape 72"/>
          <p:cNvSpPr/>
          <p:nvPr/>
        </p:nvSpPr>
        <p:spPr>
          <a:xfrm>
            <a:off x="86619" y="4192206"/>
            <a:ext cx="5303912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CPA2</a:t>
            </a:r>
            <a:endParaRPr lang="de-DE" sz="1300" spc="-1" dirty="0">
              <a:latin typeface="Arial"/>
            </a:endParaRPr>
          </a:p>
          <a:p>
            <a:pPr marL="171360" indent="-170640">
              <a:buClr>
                <a:srgbClr val="000000"/>
              </a:buClr>
              <a:buFont typeface="StarSymbol"/>
              <a:buChar char="-"/>
            </a:pP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Stretching,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amplification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spectral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shaping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XPW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cleaned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pulses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up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to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1.2J </a:t>
            </a: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output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, (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50mJ </a:t>
            </a: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pickup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probe beam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usage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de-DE" sz="1300" spc="-1" dirty="0">
              <a:latin typeface="Arial"/>
            </a:endParaRPr>
          </a:p>
          <a:p>
            <a:pPr marL="171360" indent="-170640">
              <a:buClr>
                <a:srgbClr val="000000"/>
              </a:buClr>
              <a:buFont typeface="StarSymbol"/>
              <a:buChar char="-"/>
            </a:pP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50:50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Beam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splitting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individual pulse </a:t>
            </a: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picking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(PC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fast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shutter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seeding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main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amplifiers</a:t>
            </a:r>
            <a:endParaRPr lang="de-DE" sz="1300" spc="-1" dirty="0">
              <a:latin typeface="Arial"/>
            </a:endParaRPr>
          </a:p>
        </p:txBody>
      </p:sp>
      <p:sp>
        <p:nvSpPr>
          <p:cNvPr id="260" name="CustomShape 74"/>
          <p:cNvSpPr/>
          <p:nvPr/>
        </p:nvSpPr>
        <p:spPr>
          <a:xfrm>
            <a:off x="9095245" y="1412776"/>
            <a:ext cx="3096344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Compression</a:t>
            </a:r>
            <a:endParaRPr lang="de-DE" sz="1300" spc="-1" dirty="0">
              <a:latin typeface="Arial"/>
            </a:endParaRPr>
          </a:p>
          <a:p>
            <a:pPr marL="171360" indent="-170640">
              <a:buClr>
                <a:srgbClr val="000000"/>
              </a:buClr>
              <a:buFont typeface="StarSymbol"/>
              <a:buChar char="-"/>
            </a:pP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Individual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compressor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chambers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beam </a:t>
            </a: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distribution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to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individual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target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areas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diagnostic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Wavefront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correction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DM</a:t>
            </a:r>
            <a:endParaRPr lang="de-DE" sz="1300" spc="-1" dirty="0">
              <a:latin typeface="Arial"/>
            </a:endParaRPr>
          </a:p>
        </p:txBody>
      </p:sp>
      <p:sp>
        <p:nvSpPr>
          <p:cNvPr id="261" name="CustomShape 75"/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The Draco </a:t>
            </a:r>
            <a:r>
              <a:rPr lang="de-DE" sz="3200" spc="-1" dirty="0" err="1">
                <a:solidFill>
                  <a:srgbClr val="FFFFFF"/>
                </a:solidFill>
                <a:latin typeface="Arial"/>
                <a:ea typeface="DejaVu Sans"/>
              </a:rPr>
              <a:t>laser</a:t>
            </a:r>
            <a:endParaRPr lang="de-DE" sz="3200" spc="-1" dirty="0">
              <a:latin typeface="Arial"/>
            </a:endParaRPr>
          </a:p>
        </p:txBody>
      </p:sp>
      <p:sp>
        <p:nvSpPr>
          <p:cNvPr id="102" name="CustomShape 71"/>
          <p:cNvSpPr/>
          <p:nvPr/>
        </p:nvSpPr>
        <p:spPr>
          <a:xfrm>
            <a:off x="135182" y="980728"/>
            <a:ext cx="6912768" cy="103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CPA1</a:t>
            </a:r>
            <a:endParaRPr lang="de-DE" sz="1300" spc="-1" dirty="0">
              <a:latin typeface="Arial"/>
            </a:endParaRPr>
          </a:p>
          <a:p>
            <a:pPr marL="171360" indent="-170640">
              <a:buClr>
                <a:srgbClr val="000000"/>
              </a:buClr>
              <a:buFont typeface="StarSymbol"/>
              <a:buChar char="-"/>
            </a:pP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Pulse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selection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out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oscillator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pulse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train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stretching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amplification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spectral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shaping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compression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20mJ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output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energy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spliting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XPW </a:t>
            </a:r>
            <a:r>
              <a:rPr lang="de-DE" sz="1300" b="1" spc="-1" dirty="0" err="1">
                <a:solidFill>
                  <a:srgbClr val="000000"/>
                </a:solidFill>
                <a:latin typeface="Arial"/>
                <a:ea typeface="DejaVu Sans"/>
              </a:rPr>
              <a:t>seed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b="1" spc="-1" dirty="0">
                <a:solidFill>
                  <a:srgbClr val="000000"/>
                </a:solidFill>
                <a:latin typeface="Arial"/>
                <a:ea typeface="DejaVu Sans"/>
              </a:rPr>
              <a:t>probe beam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usage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before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300" spc="-1" dirty="0" err="1">
                <a:solidFill>
                  <a:srgbClr val="000000"/>
                </a:solidFill>
                <a:latin typeface="Arial"/>
                <a:ea typeface="DejaVu Sans"/>
              </a:rPr>
              <a:t>compression</a:t>
            </a:r>
            <a:r>
              <a:rPr lang="de-DE" sz="1300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de-DE" sz="1300" spc="-1" dirty="0">
              <a:latin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10" y="5684903"/>
            <a:ext cx="2173565" cy="672770"/>
          </a:xfrm>
          <a:prstGeom prst="rect">
            <a:avLst/>
          </a:prstGeom>
          <a:solidFill>
            <a:srgbClr val="FFFFFF">
              <a:alpha val="61176"/>
            </a:srgbClr>
          </a:solidFill>
        </p:spPr>
      </p:pic>
    </p:spTree>
    <p:extLst>
      <p:ext uri="{BB962C8B-B14F-4D97-AF65-F5344CB8AC3E}">
        <p14:creationId xmlns:p14="http://schemas.microsoft.com/office/powerpoint/2010/main" val="1780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58" grpId="0"/>
      <p:bldP spid="260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5">
            <a:extLst>
              <a:ext uri="{FF2B5EF4-FFF2-40B4-BE49-F238E27FC236}">
                <a16:creationId xmlns:a16="http://schemas.microsoft.com/office/drawing/2014/main" id="{9CEB22AE-AF4C-41ED-8569-A91D94B2588A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The </a:t>
            </a: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Draco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FFFFFF"/>
                </a:solidFill>
                <a:latin typeface="Arial"/>
                <a:ea typeface="DejaVu Sans"/>
              </a:rPr>
              <a:t>laser</a:t>
            </a:r>
            <a:r>
              <a:rPr lang="de-DE" sz="2800" spc="-1" dirty="0">
                <a:solidFill>
                  <a:srgbClr val="FFFFFF"/>
                </a:solidFill>
                <a:latin typeface="Arial"/>
                <a:ea typeface="DejaVu Sans"/>
              </a:rPr>
              <a:t> - CCM</a:t>
            </a:r>
            <a:endParaRPr lang="de-DE" sz="2800" spc="-1" dirty="0">
              <a:latin typeface="Arial"/>
            </a:endParaRPr>
          </a:p>
        </p:txBody>
      </p: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0F4C842C-E807-4141-B63B-DB1D58577194}"/>
              </a:ext>
            </a:extLst>
          </p:cNvPr>
          <p:cNvGrpSpPr/>
          <p:nvPr/>
        </p:nvGrpSpPr>
        <p:grpSpPr>
          <a:xfrm>
            <a:off x="1487488" y="659804"/>
            <a:ext cx="8740908" cy="4641404"/>
            <a:chOff x="1459548" y="757095"/>
            <a:chExt cx="8740908" cy="4641404"/>
          </a:xfrm>
        </p:grpSpPr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1E1D15DC-B925-4D88-95F8-0701D832F8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1904" y="2924944"/>
              <a:ext cx="1243808" cy="658821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Database</a:t>
              </a:r>
            </a:p>
          </p:txBody>
        </p:sp>
        <p:sp>
          <p:nvSpPr>
            <p:cNvPr id="6" name="Zylinder 5">
              <a:extLst>
                <a:ext uri="{FF2B5EF4-FFF2-40B4-BE49-F238E27FC236}">
                  <a16:creationId xmlns:a16="http://schemas.microsoft.com/office/drawing/2014/main" id="{E57A5553-4FB7-47BD-967D-3B3ACD65E9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8902" y="757095"/>
              <a:ext cx="1243808" cy="2172066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7" name="Zylinder 6">
              <a:extLst>
                <a:ext uri="{FF2B5EF4-FFF2-40B4-BE49-F238E27FC236}">
                  <a16:creationId xmlns:a16="http://schemas.microsoft.com/office/drawing/2014/main" id="{83FD6A10-40E4-40DA-8DF1-028C9A216FF7}"/>
                </a:ext>
              </a:extLst>
            </p:cNvPr>
            <p:cNvSpPr/>
            <p:nvPr/>
          </p:nvSpPr>
          <p:spPr>
            <a:xfrm>
              <a:off x="5238902" y="2198993"/>
              <a:ext cx="1243808" cy="579218"/>
            </a:xfrm>
            <a:prstGeom prst="can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8" name="Zylinder 7">
              <a:extLst>
                <a:ext uri="{FF2B5EF4-FFF2-40B4-BE49-F238E27FC236}">
                  <a16:creationId xmlns:a16="http://schemas.microsoft.com/office/drawing/2014/main" id="{6F896267-3EFC-4443-9470-160DCC6221E4}"/>
                </a:ext>
              </a:extLst>
            </p:cNvPr>
            <p:cNvSpPr/>
            <p:nvPr/>
          </p:nvSpPr>
          <p:spPr>
            <a:xfrm>
              <a:off x="5238902" y="1674415"/>
              <a:ext cx="1243808" cy="579218"/>
            </a:xfrm>
            <a:prstGeom prst="can">
              <a:avLst/>
            </a:prstGeom>
            <a:solidFill>
              <a:srgbClr val="A9D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Embedded</a:t>
              </a:r>
            </a:p>
          </p:txBody>
        </p:sp>
        <p:sp>
          <p:nvSpPr>
            <p:cNvPr id="9" name="Würfel 7">
              <a:extLst>
                <a:ext uri="{FF2B5EF4-FFF2-40B4-BE49-F238E27FC236}">
                  <a16:creationId xmlns:a16="http://schemas.microsoft.com/office/drawing/2014/main" id="{C82F2366-EB88-4EAA-8BA8-71F8B2BB305D}"/>
                </a:ext>
              </a:extLst>
            </p:cNvPr>
            <p:cNvSpPr/>
            <p:nvPr/>
          </p:nvSpPr>
          <p:spPr>
            <a:xfrm>
              <a:off x="3290307" y="1300723"/>
              <a:ext cx="1658410" cy="1086033"/>
            </a:xfrm>
            <a:prstGeom prst="cube">
              <a:avLst/>
            </a:prstGeom>
            <a:solidFill>
              <a:srgbClr val="A9D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0" name="Würfel 8">
              <a:extLst>
                <a:ext uri="{FF2B5EF4-FFF2-40B4-BE49-F238E27FC236}">
                  <a16:creationId xmlns:a16="http://schemas.microsoft.com/office/drawing/2014/main" id="{8F621E14-F5BA-4730-AB96-913248A7B33F}"/>
                </a:ext>
              </a:extLst>
            </p:cNvPr>
            <p:cNvSpPr/>
            <p:nvPr/>
          </p:nvSpPr>
          <p:spPr>
            <a:xfrm>
              <a:off x="6851775" y="1810724"/>
              <a:ext cx="1658410" cy="1086033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9F42D8-7AE9-4262-A8BE-E64A3548BAC0}"/>
                </a:ext>
              </a:extLst>
            </p:cNvPr>
            <p:cNvSpPr txBox="1"/>
            <p:nvPr/>
          </p:nvSpPr>
          <p:spPr>
            <a:xfrm>
              <a:off x="5335857" y="1151086"/>
              <a:ext cx="1049898" cy="28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Ellioos-srv1</a:t>
              </a: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C2C9BEB-0C9C-469A-A31F-EBE5040D84F7}"/>
                </a:ext>
              </a:extLst>
            </p:cNvPr>
            <p:cNvGrpSpPr/>
            <p:nvPr/>
          </p:nvGrpSpPr>
          <p:grpSpPr>
            <a:xfrm>
              <a:off x="7578019" y="2083361"/>
              <a:ext cx="729700" cy="269336"/>
              <a:chOff x="16924125" y="12638597"/>
              <a:chExt cx="2376000" cy="669600"/>
            </a:xfrm>
          </p:grpSpPr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0E7532F9-6CF9-4D30-8333-6205F541523C}"/>
                  </a:ext>
                </a:extLst>
              </p:cNvPr>
              <p:cNvSpPr/>
              <p:nvPr/>
            </p:nvSpPr>
            <p:spPr>
              <a:xfrm>
                <a:off x="16927935" y="12638597"/>
                <a:ext cx="2365200" cy="66960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grpSp>
            <p:nvGrpSpPr>
              <p:cNvPr id="121" name="Gruppieren 120">
                <a:extLst>
                  <a:ext uri="{FF2B5EF4-FFF2-40B4-BE49-F238E27FC236}">
                    <a16:creationId xmlns:a16="http://schemas.microsoft.com/office/drawing/2014/main" id="{3EE7A11C-D3DF-44CF-B465-3222FC0A6944}"/>
                  </a:ext>
                </a:extLst>
              </p:cNvPr>
              <p:cNvGrpSpPr/>
              <p:nvPr/>
            </p:nvGrpSpPr>
            <p:grpSpPr>
              <a:xfrm>
                <a:off x="16924125" y="12638597"/>
                <a:ext cx="2376000" cy="669600"/>
                <a:chOff x="14428219" y="10420240"/>
                <a:chExt cx="2376000" cy="669600"/>
              </a:xfrm>
            </p:grpSpPr>
            <p:sp>
              <p:nvSpPr>
                <p:cNvPr id="122" name="Rechteck 121">
                  <a:extLst>
                    <a:ext uri="{FF2B5EF4-FFF2-40B4-BE49-F238E27FC236}">
                      <a16:creationId xmlns:a16="http://schemas.microsoft.com/office/drawing/2014/main" id="{B1B0FEA6-53DD-4B95-93FF-9A51E31D5E62}"/>
                    </a:ext>
                  </a:extLst>
                </p:cNvPr>
                <p:cNvSpPr/>
                <p:nvPr/>
              </p:nvSpPr>
              <p:spPr>
                <a:xfrm>
                  <a:off x="1442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23" name="Rechteck 122">
                  <a:extLst>
                    <a:ext uri="{FF2B5EF4-FFF2-40B4-BE49-F238E27FC236}">
                      <a16:creationId xmlns:a16="http://schemas.microsoft.com/office/drawing/2014/main" id="{F5F13B54-7828-493C-BD6F-D9C49B234D2C}"/>
                    </a:ext>
                  </a:extLst>
                </p:cNvPr>
                <p:cNvSpPr/>
                <p:nvPr/>
              </p:nvSpPr>
              <p:spPr>
                <a:xfrm>
                  <a:off x="1462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24" name="Rechteck 123">
                  <a:extLst>
                    <a:ext uri="{FF2B5EF4-FFF2-40B4-BE49-F238E27FC236}">
                      <a16:creationId xmlns:a16="http://schemas.microsoft.com/office/drawing/2014/main" id="{8B175D35-A3E3-4EC9-B481-04C0A47C8179}"/>
                    </a:ext>
                  </a:extLst>
                </p:cNvPr>
                <p:cNvSpPr/>
                <p:nvPr/>
              </p:nvSpPr>
              <p:spPr>
                <a:xfrm>
                  <a:off x="14824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25" name="Rechteck 124">
                  <a:extLst>
                    <a:ext uri="{FF2B5EF4-FFF2-40B4-BE49-F238E27FC236}">
                      <a16:creationId xmlns:a16="http://schemas.microsoft.com/office/drawing/2014/main" id="{16159E35-E7BF-4EAD-9422-7630AA097B52}"/>
                    </a:ext>
                  </a:extLst>
                </p:cNvPr>
                <p:cNvSpPr/>
                <p:nvPr/>
              </p:nvSpPr>
              <p:spPr>
                <a:xfrm>
                  <a:off x="15022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26" name="Rechteck 125">
                  <a:extLst>
                    <a:ext uri="{FF2B5EF4-FFF2-40B4-BE49-F238E27FC236}">
                      <a16:creationId xmlns:a16="http://schemas.microsoft.com/office/drawing/2014/main" id="{9B2BBAD9-7346-422E-8023-241C586C59D3}"/>
                    </a:ext>
                  </a:extLst>
                </p:cNvPr>
                <p:cNvSpPr/>
                <p:nvPr/>
              </p:nvSpPr>
              <p:spPr>
                <a:xfrm>
                  <a:off x="15220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27" name="Rechteck 126">
                  <a:extLst>
                    <a:ext uri="{FF2B5EF4-FFF2-40B4-BE49-F238E27FC236}">
                      <a16:creationId xmlns:a16="http://schemas.microsoft.com/office/drawing/2014/main" id="{E9727BD2-3A62-4AEE-983D-A53842CD9450}"/>
                    </a:ext>
                  </a:extLst>
                </p:cNvPr>
                <p:cNvSpPr/>
                <p:nvPr/>
              </p:nvSpPr>
              <p:spPr>
                <a:xfrm>
                  <a:off x="1541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28" name="Rechteck 127">
                  <a:extLst>
                    <a:ext uri="{FF2B5EF4-FFF2-40B4-BE49-F238E27FC236}">
                      <a16:creationId xmlns:a16="http://schemas.microsoft.com/office/drawing/2014/main" id="{D331C219-C788-4EB5-94CE-12976AE8E7A6}"/>
                    </a:ext>
                  </a:extLst>
                </p:cNvPr>
                <p:cNvSpPr/>
                <p:nvPr/>
              </p:nvSpPr>
              <p:spPr>
                <a:xfrm>
                  <a:off x="1561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29" name="Rechteck 128">
                  <a:extLst>
                    <a:ext uri="{FF2B5EF4-FFF2-40B4-BE49-F238E27FC236}">
                      <a16:creationId xmlns:a16="http://schemas.microsoft.com/office/drawing/2014/main" id="{AB5CAD63-B3DC-4294-B81B-11CBA6A5AEF4}"/>
                    </a:ext>
                  </a:extLst>
                </p:cNvPr>
                <p:cNvSpPr/>
                <p:nvPr/>
              </p:nvSpPr>
              <p:spPr>
                <a:xfrm>
                  <a:off x="15814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0" name="Rechteck 129">
                  <a:extLst>
                    <a:ext uri="{FF2B5EF4-FFF2-40B4-BE49-F238E27FC236}">
                      <a16:creationId xmlns:a16="http://schemas.microsoft.com/office/drawing/2014/main" id="{9FAFFAF4-977D-4384-AC29-8AACE1E1A188}"/>
                    </a:ext>
                  </a:extLst>
                </p:cNvPr>
                <p:cNvSpPr/>
                <p:nvPr/>
              </p:nvSpPr>
              <p:spPr>
                <a:xfrm>
                  <a:off x="16012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1" name="Rechteck 130">
                  <a:extLst>
                    <a:ext uri="{FF2B5EF4-FFF2-40B4-BE49-F238E27FC236}">
                      <a16:creationId xmlns:a16="http://schemas.microsoft.com/office/drawing/2014/main" id="{4B83F267-8340-4B8F-A53C-F539D13581F1}"/>
                    </a:ext>
                  </a:extLst>
                </p:cNvPr>
                <p:cNvSpPr/>
                <p:nvPr/>
              </p:nvSpPr>
              <p:spPr>
                <a:xfrm>
                  <a:off x="16210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2" name="Rechteck 131">
                  <a:extLst>
                    <a:ext uri="{FF2B5EF4-FFF2-40B4-BE49-F238E27FC236}">
                      <a16:creationId xmlns:a16="http://schemas.microsoft.com/office/drawing/2014/main" id="{7C9FB652-0752-4803-A472-683EC8D43E0F}"/>
                    </a:ext>
                  </a:extLst>
                </p:cNvPr>
                <p:cNvSpPr/>
                <p:nvPr/>
              </p:nvSpPr>
              <p:spPr>
                <a:xfrm>
                  <a:off x="1640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3" name="Rechteck 132">
                  <a:extLst>
                    <a:ext uri="{FF2B5EF4-FFF2-40B4-BE49-F238E27FC236}">
                      <a16:creationId xmlns:a16="http://schemas.microsoft.com/office/drawing/2014/main" id="{D12B07F4-16B8-43FA-8954-F3A4A801A40E}"/>
                    </a:ext>
                  </a:extLst>
                </p:cNvPr>
                <p:cNvSpPr/>
                <p:nvPr/>
              </p:nvSpPr>
              <p:spPr>
                <a:xfrm>
                  <a:off x="1660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4" name="Rechteck 133">
                  <a:extLst>
                    <a:ext uri="{FF2B5EF4-FFF2-40B4-BE49-F238E27FC236}">
                      <a16:creationId xmlns:a16="http://schemas.microsoft.com/office/drawing/2014/main" id="{16173008-DF0B-4712-95D9-C8DB30244E46}"/>
                    </a:ext>
                  </a:extLst>
                </p:cNvPr>
                <p:cNvSpPr/>
                <p:nvPr/>
              </p:nvSpPr>
              <p:spPr>
                <a:xfrm>
                  <a:off x="1442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5" name="Rechteck 134">
                  <a:extLst>
                    <a:ext uri="{FF2B5EF4-FFF2-40B4-BE49-F238E27FC236}">
                      <a16:creationId xmlns:a16="http://schemas.microsoft.com/office/drawing/2014/main" id="{13780F90-3640-452A-BAFF-A9094A219C9A}"/>
                    </a:ext>
                  </a:extLst>
                </p:cNvPr>
                <p:cNvSpPr/>
                <p:nvPr/>
              </p:nvSpPr>
              <p:spPr>
                <a:xfrm>
                  <a:off x="1462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6" name="Rechteck 135">
                  <a:extLst>
                    <a:ext uri="{FF2B5EF4-FFF2-40B4-BE49-F238E27FC236}">
                      <a16:creationId xmlns:a16="http://schemas.microsoft.com/office/drawing/2014/main" id="{983D8D82-03AB-4A03-B2D1-7D19596F78CA}"/>
                    </a:ext>
                  </a:extLst>
                </p:cNvPr>
                <p:cNvSpPr/>
                <p:nvPr/>
              </p:nvSpPr>
              <p:spPr>
                <a:xfrm>
                  <a:off x="14824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7" name="Rechteck 136">
                  <a:extLst>
                    <a:ext uri="{FF2B5EF4-FFF2-40B4-BE49-F238E27FC236}">
                      <a16:creationId xmlns:a16="http://schemas.microsoft.com/office/drawing/2014/main" id="{F6518127-091D-4733-A4CD-8816B52B77BC}"/>
                    </a:ext>
                  </a:extLst>
                </p:cNvPr>
                <p:cNvSpPr/>
                <p:nvPr/>
              </p:nvSpPr>
              <p:spPr>
                <a:xfrm>
                  <a:off x="15022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8" name="Rechteck 137">
                  <a:extLst>
                    <a:ext uri="{FF2B5EF4-FFF2-40B4-BE49-F238E27FC236}">
                      <a16:creationId xmlns:a16="http://schemas.microsoft.com/office/drawing/2014/main" id="{6FF67CA0-6B0F-4548-A1A1-251E74FC504D}"/>
                    </a:ext>
                  </a:extLst>
                </p:cNvPr>
                <p:cNvSpPr/>
                <p:nvPr/>
              </p:nvSpPr>
              <p:spPr>
                <a:xfrm>
                  <a:off x="15220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39" name="Rechteck 138">
                  <a:extLst>
                    <a:ext uri="{FF2B5EF4-FFF2-40B4-BE49-F238E27FC236}">
                      <a16:creationId xmlns:a16="http://schemas.microsoft.com/office/drawing/2014/main" id="{52C968DF-249C-4D5D-BE92-4FE55BCDBEEC}"/>
                    </a:ext>
                  </a:extLst>
                </p:cNvPr>
                <p:cNvSpPr/>
                <p:nvPr/>
              </p:nvSpPr>
              <p:spPr>
                <a:xfrm>
                  <a:off x="1541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40" name="Rechteck 139">
                  <a:extLst>
                    <a:ext uri="{FF2B5EF4-FFF2-40B4-BE49-F238E27FC236}">
                      <a16:creationId xmlns:a16="http://schemas.microsoft.com/office/drawing/2014/main" id="{F89049C7-FB24-405D-A1A6-908FC70B88C4}"/>
                    </a:ext>
                  </a:extLst>
                </p:cNvPr>
                <p:cNvSpPr/>
                <p:nvPr/>
              </p:nvSpPr>
              <p:spPr>
                <a:xfrm>
                  <a:off x="1561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41" name="Rechteck 140">
                  <a:extLst>
                    <a:ext uri="{FF2B5EF4-FFF2-40B4-BE49-F238E27FC236}">
                      <a16:creationId xmlns:a16="http://schemas.microsoft.com/office/drawing/2014/main" id="{E956941E-EFF4-46F0-8DFC-B7B5B3D3942A}"/>
                    </a:ext>
                  </a:extLst>
                </p:cNvPr>
                <p:cNvSpPr/>
                <p:nvPr/>
              </p:nvSpPr>
              <p:spPr>
                <a:xfrm>
                  <a:off x="15814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42" name="Rechteck 141">
                  <a:extLst>
                    <a:ext uri="{FF2B5EF4-FFF2-40B4-BE49-F238E27FC236}">
                      <a16:creationId xmlns:a16="http://schemas.microsoft.com/office/drawing/2014/main" id="{8DBED5FE-A4CE-49CD-908E-488D589DEF61}"/>
                    </a:ext>
                  </a:extLst>
                </p:cNvPr>
                <p:cNvSpPr/>
                <p:nvPr/>
              </p:nvSpPr>
              <p:spPr>
                <a:xfrm>
                  <a:off x="16012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43" name="Rechteck 142">
                  <a:extLst>
                    <a:ext uri="{FF2B5EF4-FFF2-40B4-BE49-F238E27FC236}">
                      <a16:creationId xmlns:a16="http://schemas.microsoft.com/office/drawing/2014/main" id="{55BCEF6B-6F8A-4FD1-894C-A182C6430C13}"/>
                    </a:ext>
                  </a:extLst>
                </p:cNvPr>
                <p:cNvSpPr/>
                <p:nvPr/>
              </p:nvSpPr>
              <p:spPr>
                <a:xfrm>
                  <a:off x="16210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44" name="Rechteck 143">
                  <a:extLst>
                    <a:ext uri="{FF2B5EF4-FFF2-40B4-BE49-F238E27FC236}">
                      <a16:creationId xmlns:a16="http://schemas.microsoft.com/office/drawing/2014/main" id="{3078F3C0-D36F-46B3-A3E7-D579C8B2E5BF}"/>
                    </a:ext>
                  </a:extLst>
                </p:cNvPr>
                <p:cNvSpPr/>
                <p:nvPr/>
              </p:nvSpPr>
              <p:spPr>
                <a:xfrm>
                  <a:off x="1640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45" name="Rechteck 144">
                  <a:extLst>
                    <a:ext uri="{FF2B5EF4-FFF2-40B4-BE49-F238E27FC236}">
                      <a16:creationId xmlns:a16="http://schemas.microsoft.com/office/drawing/2014/main" id="{A276E7AD-6E17-4A28-9159-9D7B416B1B6D}"/>
                    </a:ext>
                  </a:extLst>
                </p:cNvPr>
                <p:cNvSpPr/>
                <p:nvPr/>
              </p:nvSpPr>
              <p:spPr>
                <a:xfrm>
                  <a:off x="1660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</p:grp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F41E70B8-C08E-4473-BCFD-5BA76D91A505}"/>
                </a:ext>
              </a:extLst>
            </p:cNvPr>
            <p:cNvGrpSpPr/>
            <p:nvPr/>
          </p:nvGrpSpPr>
          <p:grpSpPr>
            <a:xfrm>
              <a:off x="6851775" y="2084404"/>
              <a:ext cx="726383" cy="269336"/>
              <a:chOff x="10631359" y="14362624"/>
              <a:chExt cx="2365200" cy="669600"/>
            </a:xfrm>
          </p:grpSpPr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9300AF5E-6ED5-49E9-9735-6F652116F794}"/>
                  </a:ext>
                </a:extLst>
              </p:cNvPr>
              <p:cNvSpPr/>
              <p:nvPr/>
            </p:nvSpPr>
            <p:spPr>
              <a:xfrm>
                <a:off x="10631359" y="14362624"/>
                <a:ext cx="2365200" cy="66960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grpSp>
            <p:nvGrpSpPr>
              <p:cNvPr id="111" name="Gruppieren 110">
                <a:extLst>
                  <a:ext uri="{FF2B5EF4-FFF2-40B4-BE49-F238E27FC236}">
                    <a16:creationId xmlns:a16="http://schemas.microsoft.com/office/drawing/2014/main" id="{EE1F20C1-EB36-434B-81B2-C89D532AD26D}"/>
                  </a:ext>
                </a:extLst>
              </p:cNvPr>
              <p:cNvGrpSpPr/>
              <p:nvPr/>
            </p:nvGrpSpPr>
            <p:grpSpPr>
              <a:xfrm>
                <a:off x="10656759" y="14607424"/>
                <a:ext cx="2314400" cy="180000"/>
                <a:chOff x="10656759" y="13453850"/>
                <a:chExt cx="2314400" cy="180000"/>
              </a:xfrm>
            </p:grpSpPr>
            <p:sp>
              <p:nvSpPr>
                <p:cNvPr id="112" name="Rechteck 111">
                  <a:extLst>
                    <a:ext uri="{FF2B5EF4-FFF2-40B4-BE49-F238E27FC236}">
                      <a16:creationId xmlns:a16="http://schemas.microsoft.com/office/drawing/2014/main" id="{F0DB61DF-598E-4894-B0F5-667715998C4A}"/>
                    </a:ext>
                  </a:extLst>
                </p:cNvPr>
                <p:cNvSpPr/>
                <p:nvPr/>
              </p:nvSpPr>
              <p:spPr>
                <a:xfrm rot="5400000">
                  <a:off x="10674759" y="13435850"/>
                  <a:ext cx="180000" cy="216000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13" name="Rechteck 112">
                  <a:extLst>
                    <a:ext uri="{FF2B5EF4-FFF2-40B4-BE49-F238E27FC236}">
                      <a16:creationId xmlns:a16="http://schemas.microsoft.com/office/drawing/2014/main" id="{62396CD6-17BA-4A05-AB73-1BC07F13EA67}"/>
                    </a:ext>
                  </a:extLst>
                </p:cNvPr>
                <p:cNvSpPr/>
                <p:nvPr/>
              </p:nvSpPr>
              <p:spPr>
                <a:xfrm rot="5400000">
                  <a:off x="10974530" y="13435850"/>
                  <a:ext cx="180000" cy="216000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14" name="Rechteck 113">
                  <a:extLst>
                    <a:ext uri="{FF2B5EF4-FFF2-40B4-BE49-F238E27FC236}">
                      <a16:creationId xmlns:a16="http://schemas.microsoft.com/office/drawing/2014/main" id="{6385C3DF-C165-4E7F-9941-08BB4BAD0679}"/>
                    </a:ext>
                  </a:extLst>
                </p:cNvPr>
                <p:cNvSpPr/>
                <p:nvPr/>
              </p:nvSpPr>
              <p:spPr>
                <a:xfrm rot="5400000">
                  <a:off x="11274301" y="13435850"/>
                  <a:ext cx="180000" cy="216000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15" name="Rechteck 114">
                  <a:extLst>
                    <a:ext uri="{FF2B5EF4-FFF2-40B4-BE49-F238E27FC236}">
                      <a16:creationId xmlns:a16="http://schemas.microsoft.com/office/drawing/2014/main" id="{33CFB367-CC99-4239-86B3-F24C4636FACA}"/>
                    </a:ext>
                  </a:extLst>
                </p:cNvPr>
                <p:cNvSpPr/>
                <p:nvPr/>
              </p:nvSpPr>
              <p:spPr>
                <a:xfrm rot="5400000">
                  <a:off x="11574072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16" name="Rechteck 115">
                  <a:extLst>
                    <a:ext uri="{FF2B5EF4-FFF2-40B4-BE49-F238E27FC236}">
                      <a16:creationId xmlns:a16="http://schemas.microsoft.com/office/drawing/2014/main" id="{4BDA97C2-0BFD-406F-8AD1-142399FAE015}"/>
                    </a:ext>
                  </a:extLst>
                </p:cNvPr>
                <p:cNvSpPr/>
                <p:nvPr/>
              </p:nvSpPr>
              <p:spPr>
                <a:xfrm rot="5400000">
                  <a:off x="11873843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17" name="Rechteck 116">
                  <a:extLst>
                    <a:ext uri="{FF2B5EF4-FFF2-40B4-BE49-F238E27FC236}">
                      <a16:creationId xmlns:a16="http://schemas.microsoft.com/office/drawing/2014/main" id="{467E4F48-A1AD-4714-99AE-6E2856B131D4}"/>
                    </a:ext>
                  </a:extLst>
                </p:cNvPr>
                <p:cNvSpPr/>
                <p:nvPr/>
              </p:nvSpPr>
              <p:spPr>
                <a:xfrm rot="5400000">
                  <a:off x="12173614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18" name="Rechteck 117">
                  <a:extLst>
                    <a:ext uri="{FF2B5EF4-FFF2-40B4-BE49-F238E27FC236}">
                      <a16:creationId xmlns:a16="http://schemas.microsoft.com/office/drawing/2014/main" id="{505CA508-E8D8-43A4-A4F9-5BC79F49A710}"/>
                    </a:ext>
                  </a:extLst>
                </p:cNvPr>
                <p:cNvSpPr/>
                <p:nvPr/>
              </p:nvSpPr>
              <p:spPr>
                <a:xfrm rot="5400000">
                  <a:off x="12473385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19" name="Rechteck 118">
                  <a:extLst>
                    <a:ext uri="{FF2B5EF4-FFF2-40B4-BE49-F238E27FC236}">
                      <a16:creationId xmlns:a16="http://schemas.microsoft.com/office/drawing/2014/main" id="{10DB7EB2-7A7F-4620-A5F7-DA8614D2B53A}"/>
                    </a:ext>
                  </a:extLst>
                </p:cNvPr>
                <p:cNvSpPr/>
                <p:nvPr/>
              </p:nvSpPr>
              <p:spPr>
                <a:xfrm rot="5400000">
                  <a:off x="12773159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</p:grp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05D2D15A-7AD3-42CB-A1DB-FD7D529AF2FD}"/>
                </a:ext>
              </a:extLst>
            </p:cNvPr>
            <p:cNvGrpSpPr/>
            <p:nvPr/>
          </p:nvGrpSpPr>
          <p:grpSpPr>
            <a:xfrm>
              <a:off x="4014927" y="1573595"/>
              <a:ext cx="729700" cy="269336"/>
              <a:chOff x="16924125" y="12638597"/>
              <a:chExt cx="2376000" cy="669600"/>
            </a:xfrm>
          </p:grpSpPr>
          <p:sp>
            <p:nvSpPr>
              <p:cNvPr id="84" name="Rechteck 83">
                <a:extLst>
                  <a:ext uri="{FF2B5EF4-FFF2-40B4-BE49-F238E27FC236}">
                    <a16:creationId xmlns:a16="http://schemas.microsoft.com/office/drawing/2014/main" id="{BFE3CE31-C77C-43A8-98AC-CE3E1DECF459}"/>
                  </a:ext>
                </a:extLst>
              </p:cNvPr>
              <p:cNvSpPr/>
              <p:nvPr/>
            </p:nvSpPr>
            <p:spPr>
              <a:xfrm>
                <a:off x="16927935" y="12638597"/>
                <a:ext cx="2365200" cy="66960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grpSp>
            <p:nvGrpSpPr>
              <p:cNvPr id="85" name="Gruppieren 84">
                <a:extLst>
                  <a:ext uri="{FF2B5EF4-FFF2-40B4-BE49-F238E27FC236}">
                    <a16:creationId xmlns:a16="http://schemas.microsoft.com/office/drawing/2014/main" id="{A5144A41-C6C2-4E8D-B7C1-A0CA7EE2552B}"/>
                  </a:ext>
                </a:extLst>
              </p:cNvPr>
              <p:cNvGrpSpPr/>
              <p:nvPr/>
            </p:nvGrpSpPr>
            <p:grpSpPr>
              <a:xfrm>
                <a:off x="16924125" y="12638597"/>
                <a:ext cx="2376000" cy="669600"/>
                <a:chOff x="14428219" y="10420240"/>
                <a:chExt cx="2376000" cy="669600"/>
              </a:xfrm>
            </p:grpSpPr>
            <p:sp>
              <p:nvSpPr>
                <p:cNvPr id="86" name="Rechteck 85">
                  <a:extLst>
                    <a:ext uri="{FF2B5EF4-FFF2-40B4-BE49-F238E27FC236}">
                      <a16:creationId xmlns:a16="http://schemas.microsoft.com/office/drawing/2014/main" id="{C99ECB71-A44E-48A9-8FD6-3D04C079F08D}"/>
                    </a:ext>
                  </a:extLst>
                </p:cNvPr>
                <p:cNvSpPr/>
                <p:nvPr/>
              </p:nvSpPr>
              <p:spPr>
                <a:xfrm>
                  <a:off x="1442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87" name="Rechteck 86">
                  <a:extLst>
                    <a:ext uri="{FF2B5EF4-FFF2-40B4-BE49-F238E27FC236}">
                      <a16:creationId xmlns:a16="http://schemas.microsoft.com/office/drawing/2014/main" id="{B2063746-4D9F-417C-AD45-516322E18D6B}"/>
                    </a:ext>
                  </a:extLst>
                </p:cNvPr>
                <p:cNvSpPr/>
                <p:nvPr/>
              </p:nvSpPr>
              <p:spPr>
                <a:xfrm>
                  <a:off x="1462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88" name="Rechteck 87">
                  <a:extLst>
                    <a:ext uri="{FF2B5EF4-FFF2-40B4-BE49-F238E27FC236}">
                      <a16:creationId xmlns:a16="http://schemas.microsoft.com/office/drawing/2014/main" id="{356D35D1-BA9C-4D62-8CEA-C7D07D4E9F63}"/>
                    </a:ext>
                  </a:extLst>
                </p:cNvPr>
                <p:cNvSpPr/>
                <p:nvPr/>
              </p:nvSpPr>
              <p:spPr>
                <a:xfrm>
                  <a:off x="14824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89" name="Rechteck 88">
                  <a:extLst>
                    <a:ext uri="{FF2B5EF4-FFF2-40B4-BE49-F238E27FC236}">
                      <a16:creationId xmlns:a16="http://schemas.microsoft.com/office/drawing/2014/main" id="{F58D7123-AC46-4407-82E1-7D8995503920}"/>
                    </a:ext>
                  </a:extLst>
                </p:cNvPr>
                <p:cNvSpPr/>
                <p:nvPr/>
              </p:nvSpPr>
              <p:spPr>
                <a:xfrm>
                  <a:off x="15022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0" name="Rechteck 89">
                  <a:extLst>
                    <a:ext uri="{FF2B5EF4-FFF2-40B4-BE49-F238E27FC236}">
                      <a16:creationId xmlns:a16="http://schemas.microsoft.com/office/drawing/2014/main" id="{F7C3DD42-8B1F-4406-A60D-7422D1F0307D}"/>
                    </a:ext>
                  </a:extLst>
                </p:cNvPr>
                <p:cNvSpPr/>
                <p:nvPr/>
              </p:nvSpPr>
              <p:spPr>
                <a:xfrm>
                  <a:off x="15220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1" name="Rechteck 90">
                  <a:extLst>
                    <a:ext uri="{FF2B5EF4-FFF2-40B4-BE49-F238E27FC236}">
                      <a16:creationId xmlns:a16="http://schemas.microsoft.com/office/drawing/2014/main" id="{3F0FE895-93B5-4FE3-9EF7-6CB6B12063ED}"/>
                    </a:ext>
                  </a:extLst>
                </p:cNvPr>
                <p:cNvSpPr/>
                <p:nvPr/>
              </p:nvSpPr>
              <p:spPr>
                <a:xfrm>
                  <a:off x="1541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2" name="Rechteck 91">
                  <a:extLst>
                    <a:ext uri="{FF2B5EF4-FFF2-40B4-BE49-F238E27FC236}">
                      <a16:creationId xmlns:a16="http://schemas.microsoft.com/office/drawing/2014/main" id="{047B5ED4-5C85-4300-B294-E151DAD48DFD}"/>
                    </a:ext>
                  </a:extLst>
                </p:cNvPr>
                <p:cNvSpPr/>
                <p:nvPr/>
              </p:nvSpPr>
              <p:spPr>
                <a:xfrm>
                  <a:off x="1561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3" name="Rechteck 92">
                  <a:extLst>
                    <a:ext uri="{FF2B5EF4-FFF2-40B4-BE49-F238E27FC236}">
                      <a16:creationId xmlns:a16="http://schemas.microsoft.com/office/drawing/2014/main" id="{651B95E2-3DCD-4C2A-9D63-A677A4317412}"/>
                    </a:ext>
                  </a:extLst>
                </p:cNvPr>
                <p:cNvSpPr/>
                <p:nvPr/>
              </p:nvSpPr>
              <p:spPr>
                <a:xfrm>
                  <a:off x="15814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4" name="Rechteck 93">
                  <a:extLst>
                    <a:ext uri="{FF2B5EF4-FFF2-40B4-BE49-F238E27FC236}">
                      <a16:creationId xmlns:a16="http://schemas.microsoft.com/office/drawing/2014/main" id="{B97CA6AA-6A7E-42B1-92D1-61089A91C1FA}"/>
                    </a:ext>
                  </a:extLst>
                </p:cNvPr>
                <p:cNvSpPr/>
                <p:nvPr/>
              </p:nvSpPr>
              <p:spPr>
                <a:xfrm>
                  <a:off x="16012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5" name="Rechteck 94">
                  <a:extLst>
                    <a:ext uri="{FF2B5EF4-FFF2-40B4-BE49-F238E27FC236}">
                      <a16:creationId xmlns:a16="http://schemas.microsoft.com/office/drawing/2014/main" id="{2276B2FA-84B6-4B2B-BA4C-F8B299284DEE}"/>
                    </a:ext>
                  </a:extLst>
                </p:cNvPr>
                <p:cNvSpPr/>
                <p:nvPr/>
              </p:nvSpPr>
              <p:spPr>
                <a:xfrm>
                  <a:off x="16210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6" name="Rechteck 95">
                  <a:extLst>
                    <a:ext uri="{FF2B5EF4-FFF2-40B4-BE49-F238E27FC236}">
                      <a16:creationId xmlns:a16="http://schemas.microsoft.com/office/drawing/2014/main" id="{522574E4-52F8-470C-87E1-EAAF2337D47F}"/>
                    </a:ext>
                  </a:extLst>
                </p:cNvPr>
                <p:cNvSpPr/>
                <p:nvPr/>
              </p:nvSpPr>
              <p:spPr>
                <a:xfrm>
                  <a:off x="1640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7" name="Rechteck 96">
                  <a:extLst>
                    <a:ext uri="{FF2B5EF4-FFF2-40B4-BE49-F238E27FC236}">
                      <a16:creationId xmlns:a16="http://schemas.microsoft.com/office/drawing/2014/main" id="{CA33F4D1-4CC9-4C9E-8466-1A42D652EF95}"/>
                    </a:ext>
                  </a:extLst>
                </p:cNvPr>
                <p:cNvSpPr/>
                <p:nvPr/>
              </p:nvSpPr>
              <p:spPr>
                <a:xfrm>
                  <a:off x="1660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8" name="Rechteck 97">
                  <a:extLst>
                    <a:ext uri="{FF2B5EF4-FFF2-40B4-BE49-F238E27FC236}">
                      <a16:creationId xmlns:a16="http://schemas.microsoft.com/office/drawing/2014/main" id="{569F7BB6-6FA8-4184-859D-1E58AEF5A4E5}"/>
                    </a:ext>
                  </a:extLst>
                </p:cNvPr>
                <p:cNvSpPr/>
                <p:nvPr/>
              </p:nvSpPr>
              <p:spPr>
                <a:xfrm>
                  <a:off x="1442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99" name="Rechteck 98">
                  <a:extLst>
                    <a:ext uri="{FF2B5EF4-FFF2-40B4-BE49-F238E27FC236}">
                      <a16:creationId xmlns:a16="http://schemas.microsoft.com/office/drawing/2014/main" id="{8C2B3EEF-9BCF-4794-ACCF-D6464C599FA5}"/>
                    </a:ext>
                  </a:extLst>
                </p:cNvPr>
                <p:cNvSpPr/>
                <p:nvPr/>
              </p:nvSpPr>
              <p:spPr>
                <a:xfrm>
                  <a:off x="1462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0" name="Rechteck 99">
                  <a:extLst>
                    <a:ext uri="{FF2B5EF4-FFF2-40B4-BE49-F238E27FC236}">
                      <a16:creationId xmlns:a16="http://schemas.microsoft.com/office/drawing/2014/main" id="{CF5C5393-B7F8-4A0F-99A7-40C1523CA9BB}"/>
                    </a:ext>
                  </a:extLst>
                </p:cNvPr>
                <p:cNvSpPr/>
                <p:nvPr/>
              </p:nvSpPr>
              <p:spPr>
                <a:xfrm>
                  <a:off x="14824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1" name="Rechteck 100">
                  <a:extLst>
                    <a:ext uri="{FF2B5EF4-FFF2-40B4-BE49-F238E27FC236}">
                      <a16:creationId xmlns:a16="http://schemas.microsoft.com/office/drawing/2014/main" id="{33B693D1-BCE2-4C3E-9234-CC34D67823E1}"/>
                    </a:ext>
                  </a:extLst>
                </p:cNvPr>
                <p:cNvSpPr/>
                <p:nvPr/>
              </p:nvSpPr>
              <p:spPr>
                <a:xfrm>
                  <a:off x="15022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2" name="Rechteck 101">
                  <a:extLst>
                    <a:ext uri="{FF2B5EF4-FFF2-40B4-BE49-F238E27FC236}">
                      <a16:creationId xmlns:a16="http://schemas.microsoft.com/office/drawing/2014/main" id="{A8DFA1D9-12AC-4B06-AFEA-4E2B4EB12A84}"/>
                    </a:ext>
                  </a:extLst>
                </p:cNvPr>
                <p:cNvSpPr/>
                <p:nvPr/>
              </p:nvSpPr>
              <p:spPr>
                <a:xfrm>
                  <a:off x="15220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3" name="Rechteck 102">
                  <a:extLst>
                    <a:ext uri="{FF2B5EF4-FFF2-40B4-BE49-F238E27FC236}">
                      <a16:creationId xmlns:a16="http://schemas.microsoft.com/office/drawing/2014/main" id="{82039399-40A3-4F93-B111-65F16FB4E539}"/>
                    </a:ext>
                  </a:extLst>
                </p:cNvPr>
                <p:cNvSpPr/>
                <p:nvPr/>
              </p:nvSpPr>
              <p:spPr>
                <a:xfrm>
                  <a:off x="1541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4" name="Rechteck 103">
                  <a:extLst>
                    <a:ext uri="{FF2B5EF4-FFF2-40B4-BE49-F238E27FC236}">
                      <a16:creationId xmlns:a16="http://schemas.microsoft.com/office/drawing/2014/main" id="{69065EBA-6F00-4DB7-8479-F71E8381C62B}"/>
                    </a:ext>
                  </a:extLst>
                </p:cNvPr>
                <p:cNvSpPr/>
                <p:nvPr/>
              </p:nvSpPr>
              <p:spPr>
                <a:xfrm>
                  <a:off x="1561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5" name="Rechteck 104">
                  <a:extLst>
                    <a:ext uri="{FF2B5EF4-FFF2-40B4-BE49-F238E27FC236}">
                      <a16:creationId xmlns:a16="http://schemas.microsoft.com/office/drawing/2014/main" id="{702AA376-510F-40BE-8D18-8C3A0706B037}"/>
                    </a:ext>
                  </a:extLst>
                </p:cNvPr>
                <p:cNvSpPr/>
                <p:nvPr/>
              </p:nvSpPr>
              <p:spPr>
                <a:xfrm>
                  <a:off x="15814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6" name="Rechteck 105">
                  <a:extLst>
                    <a:ext uri="{FF2B5EF4-FFF2-40B4-BE49-F238E27FC236}">
                      <a16:creationId xmlns:a16="http://schemas.microsoft.com/office/drawing/2014/main" id="{62475DDC-BB73-4BE9-A865-14867F43372C}"/>
                    </a:ext>
                  </a:extLst>
                </p:cNvPr>
                <p:cNvSpPr/>
                <p:nvPr/>
              </p:nvSpPr>
              <p:spPr>
                <a:xfrm>
                  <a:off x="16012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7" name="Rechteck 106">
                  <a:extLst>
                    <a:ext uri="{FF2B5EF4-FFF2-40B4-BE49-F238E27FC236}">
                      <a16:creationId xmlns:a16="http://schemas.microsoft.com/office/drawing/2014/main" id="{105C0E98-BC4B-4D6F-8345-DE022B936540}"/>
                    </a:ext>
                  </a:extLst>
                </p:cNvPr>
                <p:cNvSpPr/>
                <p:nvPr/>
              </p:nvSpPr>
              <p:spPr>
                <a:xfrm>
                  <a:off x="16210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8" name="Rechteck 107">
                  <a:extLst>
                    <a:ext uri="{FF2B5EF4-FFF2-40B4-BE49-F238E27FC236}">
                      <a16:creationId xmlns:a16="http://schemas.microsoft.com/office/drawing/2014/main" id="{8725B658-3322-4B66-AE72-3145A92E240C}"/>
                    </a:ext>
                  </a:extLst>
                </p:cNvPr>
                <p:cNvSpPr/>
                <p:nvPr/>
              </p:nvSpPr>
              <p:spPr>
                <a:xfrm>
                  <a:off x="1640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109" name="Rechteck 108">
                  <a:extLst>
                    <a:ext uri="{FF2B5EF4-FFF2-40B4-BE49-F238E27FC236}">
                      <a16:creationId xmlns:a16="http://schemas.microsoft.com/office/drawing/2014/main" id="{210819AD-FB91-43EF-8F27-D2A78670D297}"/>
                    </a:ext>
                  </a:extLst>
                </p:cNvPr>
                <p:cNvSpPr/>
                <p:nvPr/>
              </p:nvSpPr>
              <p:spPr>
                <a:xfrm>
                  <a:off x="1660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</p:grp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B6A29D9E-106D-48A3-9A68-66D6894A60D0}"/>
                </a:ext>
              </a:extLst>
            </p:cNvPr>
            <p:cNvGrpSpPr/>
            <p:nvPr/>
          </p:nvGrpSpPr>
          <p:grpSpPr>
            <a:xfrm>
              <a:off x="7578599" y="2352164"/>
              <a:ext cx="729700" cy="269336"/>
              <a:chOff x="16924125" y="12638597"/>
              <a:chExt cx="2376000" cy="669600"/>
            </a:xfrm>
          </p:grpSpPr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B191CFE5-5DF6-4291-A9AB-73E8E2FB5D98}"/>
                  </a:ext>
                </a:extLst>
              </p:cNvPr>
              <p:cNvSpPr/>
              <p:nvPr/>
            </p:nvSpPr>
            <p:spPr>
              <a:xfrm>
                <a:off x="16927935" y="12638597"/>
                <a:ext cx="2365200" cy="66960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grpSp>
            <p:nvGrpSpPr>
              <p:cNvPr id="59" name="Gruppieren 58">
                <a:extLst>
                  <a:ext uri="{FF2B5EF4-FFF2-40B4-BE49-F238E27FC236}">
                    <a16:creationId xmlns:a16="http://schemas.microsoft.com/office/drawing/2014/main" id="{BEA0AE02-0B26-49CA-A50F-53A5C8CE777A}"/>
                  </a:ext>
                </a:extLst>
              </p:cNvPr>
              <p:cNvGrpSpPr/>
              <p:nvPr/>
            </p:nvGrpSpPr>
            <p:grpSpPr>
              <a:xfrm>
                <a:off x="16924125" y="12638597"/>
                <a:ext cx="2376000" cy="669600"/>
                <a:chOff x="14428219" y="10420240"/>
                <a:chExt cx="2376000" cy="669600"/>
              </a:xfrm>
            </p:grpSpPr>
            <p:sp>
              <p:nvSpPr>
                <p:cNvPr id="60" name="Rechteck 59">
                  <a:extLst>
                    <a:ext uri="{FF2B5EF4-FFF2-40B4-BE49-F238E27FC236}">
                      <a16:creationId xmlns:a16="http://schemas.microsoft.com/office/drawing/2014/main" id="{8198F84A-7B0D-4648-AE19-FFF5D0E2B1BE}"/>
                    </a:ext>
                  </a:extLst>
                </p:cNvPr>
                <p:cNvSpPr/>
                <p:nvPr/>
              </p:nvSpPr>
              <p:spPr>
                <a:xfrm>
                  <a:off x="1442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1" name="Rechteck 60">
                  <a:extLst>
                    <a:ext uri="{FF2B5EF4-FFF2-40B4-BE49-F238E27FC236}">
                      <a16:creationId xmlns:a16="http://schemas.microsoft.com/office/drawing/2014/main" id="{E6DC0977-86DF-4389-B835-AAE455E57A74}"/>
                    </a:ext>
                  </a:extLst>
                </p:cNvPr>
                <p:cNvSpPr/>
                <p:nvPr/>
              </p:nvSpPr>
              <p:spPr>
                <a:xfrm>
                  <a:off x="1462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2" name="Rechteck 61">
                  <a:extLst>
                    <a:ext uri="{FF2B5EF4-FFF2-40B4-BE49-F238E27FC236}">
                      <a16:creationId xmlns:a16="http://schemas.microsoft.com/office/drawing/2014/main" id="{8E7A1223-3BE4-4FC8-9854-AE3DF54E846E}"/>
                    </a:ext>
                  </a:extLst>
                </p:cNvPr>
                <p:cNvSpPr/>
                <p:nvPr/>
              </p:nvSpPr>
              <p:spPr>
                <a:xfrm>
                  <a:off x="14824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3" name="Rechteck 62">
                  <a:extLst>
                    <a:ext uri="{FF2B5EF4-FFF2-40B4-BE49-F238E27FC236}">
                      <a16:creationId xmlns:a16="http://schemas.microsoft.com/office/drawing/2014/main" id="{5ECDF384-F739-4E1D-BB0E-42DBB76AE2BF}"/>
                    </a:ext>
                  </a:extLst>
                </p:cNvPr>
                <p:cNvSpPr/>
                <p:nvPr/>
              </p:nvSpPr>
              <p:spPr>
                <a:xfrm>
                  <a:off x="15022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4" name="Rechteck 63">
                  <a:extLst>
                    <a:ext uri="{FF2B5EF4-FFF2-40B4-BE49-F238E27FC236}">
                      <a16:creationId xmlns:a16="http://schemas.microsoft.com/office/drawing/2014/main" id="{4E3FBB66-0695-4398-AC6F-130581C949C8}"/>
                    </a:ext>
                  </a:extLst>
                </p:cNvPr>
                <p:cNvSpPr/>
                <p:nvPr/>
              </p:nvSpPr>
              <p:spPr>
                <a:xfrm>
                  <a:off x="15220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5" name="Rechteck 64">
                  <a:extLst>
                    <a:ext uri="{FF2B5EF4-FFF2-40B4-BE49-F238E27FC236}">
                      <a16:creationId xmlns:a16="http://schemas.microsoft.com/office/drawing/2014/main" id="{414F3C88-07B5-4A2A-BFB4-2D8CC6B51BA8}"/>
                    </a:ext>
                  </a:extLst>
                </p:cNvPr>
                <p:cNvSpPr/>
                <p:nvPr/>
              </p:nvSpPr>
              <p:spPr>
                <a:xfrm>
                  <a:off x="1541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6" name="Rechteck 65">
                  <a:extLst>
                    <a:ext uri="{FF2B5EF4-FFF2-40B4-BE49-F238E27FC236}">
                      <a16:creationId xmlns:a16="http://schemas.microsoft.com/office/drawing/2014/main" id="{AB3E0DE0-F676-4891-8364-6C34E78845BC}"/>
                    </a:ext>
                  </a:extLst>
                </p:cNvPr>
                <p:cNvSpPr/>
                <p:nvPr/>
              </p:nvSpPr>
              <p:spPr>
                <a:xfrm>
                  <a:off x="1561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7" name="Rechteck 66">
                  <a:extLst>
                    <a:ext uri="{FF2B5EF4-FFF2-40B4-BE49-F238E27FC236}">
                      <a16:creationId xmlns:a16="http://schemas.microsoft.com/office/drawing/2014/main" id="{99FB8408-CF19-42B8-AB32-D5ED09B014C0}"/>
                    </a:ext>
                  </a:extLst>
                </p:cNvPr>
                <p:cNvSpPr/>
                <p:nvPr/>
              </p:nvSpPr>
              <p:spPr>
                <a:xfrm>
                  <a:off x="15814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8" name="Rechteck 67">
                  <a:extLst>
                    <a:ext uri="{FF2B5EF4-FFF2-40B4-BE49-F238E27FC236}">
                      <a16:creationId xmlns:a16="http://schemas.microsoft.com/office/drawing/2014/main" id="{E89D30A9-F428-4027-9529-DDCAE5A32D89}"/>
                    </a:ext>
                  </a:extLst>
                </p:cNvPr>
                <p:cNvSpPr/>
                <p:nvPr/>
              </p:nvSpPr>
              <p:spPr>
                <a:xfrm>
                  <a:off x="16012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69" name="Rechteck 68">
                  <a:extLst>
                    <a:ext uri="{FF2B5EF4-FFF2-40B4-BE49-F238E27FC236}">
                      <a16:creationId xmlns:a16="http://schemas.microsoft.com/office/drawing/2014/main" id="{9594AF40-565C-4B01-BD47-EC125CC1A30C}"/>
                    </a:ext>
                  </a:extLst>
                </p:cNvPr>
                <p:cNvSpPr/>
                <p:nvPr/>
              </p:nvSpPr>
              <p:spPr>
                <a:xfrm>
                  <a:off x="16210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0" name="Rechteck 69">
                  <a:extLst>
                    <a:ext uri="{FF2B5EF4-FFF2-40B4-BE49-F238E27FC236}">
                      <a16:creationId xmlns:a16="http://schemas.microsoft.com/office/drawing/2014/main" id="{1F601BF8-EB8E-4F30-956B-C38B0C131594}"/>
                    </a:ext>
                  </a:extLst>
                </p:cNvPr>
                <p:cNvSpPr/>
                <p:nvPr/>
              </p:nvSpPr>
              <p:spPr>
                <a:xfrm>
                  <a:off x="1640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1" name="Rechteck 70">
                  <a:extLst>
                    <a:ext uri="{FF2B5EF4-FFF2-40B4-BE49-F238E27FC236}">
                      <a16:creationId xmlns:a16="http://schemas.microsoft.com/office/drawing/2014/main" id="{A8E32A3A-4765-4833-AF08-F2FFA54234C5}"/>
                    </a:ext>
                  </a:extLst>
                </p:cNvPr>
                <p:cNvSpPr/>
                <p:nvPr/>
              </p:nvSpPr>
              <p:spPr>
                <a:xfrm>
                  <a:off x="1660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2" name="Rechteck 71">
                  <a:extLst>
                    <a:ext uri="{FF2B5EF4-FFF2-40B4-BE49-F238E27FC236}">
                      <a16:creationId xmlns:a16="http://schemas.microsoft.com/office/drawing/2014/main" id="{940F8BAB-7A0E-481E-9B6A-73129122CD58}"/>
                    </a:ext>
                  </a:extLst>
                </p:cNvPr>
                <p:cNvSpPr/>
                <p:nvPr/>
              </p:nvSpPr>
              <p:spPr>
                <a:xfrm>
                  <a:off x="1442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3" name="Rechteck 72">
                  <a:extLst>
                    <a:ext uri="{FF2B5EF4-FFF2-40B4-BE49-F238E27FC236}">
                      <a16:creationId xmlns:a16="http://schemas.microsoft.com/office/drawing/2014/main" id="{478FDE5E-3E3A-4558-91FA-DBCA3F58B726}"/>
                    </a:ext>
                  </a:extLst>
                </p:cNvPr>
                <p:cNvSpPr/>
                <p:nvPr/>
              </p:nvSpPr>
              <p:spPr>
                <a:xfrm>
                  <a:off x="1462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4" name="Rechteck 73">
                  <a:extLst>
                    <a:ext uri="{FF2B5EF4-FFF2-40B4-BE49-F238E27FC236}">
                      <a16:creationId xmlns:a16="http://schemas.microsoft.com/office/drawing/2014/main" id="{9C0DC574-7923-495D-87F0-F12005882F37}"/>
                    </a:ext>
                  </a:extLst>
                </p:cNvPr>
                <p:cNvSpPr/>
                <p:nvPr/>
              </p:nvSpPr>
              <p:spPr>
                <a:xfrm>
                  <a:off x="14824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5" name="Rechteck 74">
                  <a:extLst>
                    <a:ext uri="{FF2B5EF4-FFF2-40B4-BE49-F238E27FC236}">
                      <a16:creationId xmlns:a16="http://schemas.microsoft.com/office/drawing/2014/main" id="{DE6838E5-BF9B-40D0-AC29-C16AAE467A22}"/>
                    </a:ext>
                  </a:extLst>
                </p:cNvPr>
                <p:cNvSpPr/>
                <p:nvPr/>
              </p:nvSpPr>
              <p:spPr>
                <a:xfrm>
                  <a:off x="15022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6" name="Rechteck 75">
                  <a:extLst>
                    <a:ext uri="{FF2B5EF4-FFF2-40B4-BE49-F238E27FC236}">
                      <a16:creationId xmlns:a16="http://schemas.microsoft.com/office/drawing/2014/main" id="{4542F781-4EC9-49A8-8F7A-78B84049F2DB}"/>
                    </a:ext>
                  </a:extLst>
                </p:cNvPr>
                <p:cNvSpPr/>
                <p:nvPr/>
              </p:nvSpPr>
              <p:spPr>
                <a:xfrm>
                  <a:off x="15220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7" name="Rechteck 76">
                  <a:extLst>
                    <a:ext uri="{FF2B5EF4-FFF2-40B4-BE49-F238E27FC236}">
                      <a16:creationId xmlns:a16="http://schemas.microsoft.com/office/drawing/2014/main" id="{D175271A-C6E7-4448-8E63-B01A4CAA674F}"/>
                    </a:ext>
                  </a:extLst>
                </p:cNvPr>
                <p:cNvSpPr/>
                <p:nvPr/>
              </p:nvSpPr>
              <p:spPr>
                <a:xfrm>
                  <a:off x="1541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E19B57DD-2B7B-440C-A533-CE8ECA65616B}"/>
                    </a:ext>
                  </a:extLst>
                </p:cNvPr>
                <p:cNvSpPr/>
                <p:nvPr/>
              </p:nvSpPr>
              <p:spPr>
                <a:xfrm>
                  <a:off x="1561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79" name="Rechteck 78">
                  <a:extLst>
                    <a:ext uri="{FF2B5EF4-FFF2-40B4-BE49-F238E27FC236}">
                      <a16:creationId xmlns:a16="http://schemas.microsoft.com/office/drawing/2014/main" id="{1719F82D-0225-4A4B-ACB6-66544BD3C713}"/>
                    </a:ext>
                  </a:extLst>
                </p:cNvPr>
                <p:cNvSpPr/>
                <p:nvPr/>
              </p:nvSpPr>
              <p:spPr>
                <a:xfrm>
                  <a:off x="15814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80" name="Rechteck 79">
                  <a:extLst>
                    <a:ext uri="{FF2B5EF4-FFF2-40B4-BE49-F238E27FC236}">
                      <a16:creationId xmlns:a16="http://schemas.microsoft.com/office/drawing/2014/main" id="{CC23907E-8077-4E38-8170-1F231146CBCC}"/>
                    </a:ext>
                  </a:extLst>
                </p:cNvPr>
                <p:cNvSpPr/>
                <p:nvPr/>
              </p:nvSpPr>
              <p:spPr>
                <a:xfrm>
                  <a:off x="16012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81" name="Rechteck 80">
                  <a:extLst>
                    <a:ext uri="{FF2B5EF4-FFF2-40B4-BE49-F238E27FC236}">
                      <a16:creationId xmlns:a16="http://schemas.microsoft.com/office/drawing/2014/main" id="{B537406C-22C2-45D0-862B-ED31F22A6025}"/>
                    </a:ext>
                  </a:extLst>
                </p:cNvPr>
                <p:cNvSpPr/>
                <p:nvPr/>
              </p:nvSpPr>
              <p:spPr>
                <a:xfrm>
                  <a:off x="16210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82" name="Rechteck 81">
                  <a:extLst>
                    <a:ext uri="{FF2B5EF4-FFF2-40B4-BE49-F238E27FC236}">
                      <a16:creationId xmlns:a16="http://schemas.microsoft.com/office/drawing/2014/main" id="{15D9363F-4613-472E-B70C-7509EC9B38BD}"/>
                    </a:ext>
                  </a:extLst>
                </p:cNvPr>
                <p:cNvSpPr/>
                <p:nvPr/>
              </p:nvSpPr>
              <p:spPr>
                <a:xfrm>
                  <a:off x="1640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83" name="Rechteck 82">
                  <a:extLst>
                    <a:ext uri="{FF2B5EF4-FFF2-40B4-BE49-F238E27FC236}">
                      <a16:creationId xmlns:a16="http://schemas.microsoft.com/office/drawing/2014/main" id="{70A14668-CA3C-4A86-88B5-5E5A66E46A50}"/>
                    </a:ext>
                  </a:extLst>
                </p:cNvPr>
                <p:cNvSpPr/>
                <p:nvPr/>
              </p:nvSpPr>
              <p:spPr>
                <a:xfrm>
                  <a:off x="1660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FF8C93F-D9CE-42F1-A419-5068E72D143C}"/>
                </a:ext>
              </a:extLst>
            </p:cNvPr>
            <p:cNvGrpSpPr/>
            <p:nvPr/>
          </p:nvGrpSpPr>
          <p:grpSpPr>
            <a:xfrm>
              <a:off x="6852763" y="2353183"/>
              <a:ext cx="729700" cy="269336"/>
              <a:chOff x="16924125" y="12638597"/>
              <a:chExt cx="2376000" cy="669600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BF46A590-3716-47F3-BE4C-973AFFE5A41D}"/>
                  </a:ext>
                </a:extLst>
              </p:cNvPr>
              <p:cNvSpPr/>
              <p:nvPr/>
            </p:nvSpPr>
            <p:spPr>
              <a:xfrm>
                <a:off x="16927935" y="12638597"/>
                <a:ext cx="2365200" cy="66960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B100D5AA-D962-48AF-A426-3A6339B5D0A2}"/>
                  </a:ext>
                </a:extLst>
              </p:cNvPr>
              <p:cNvGrpSpPr/>
              <p:nvPr/>
            </p:nvGrpSpPr>
            <p:grpSpPr>
              <a:xfrm>
                <a:off x="16924125" y="12638597"/>
                <a:ext cx="2376000" cy="669600"/>
                <a:chOff x="14428219" y="10420240"/>
                <a:chExt cx="2376000" cy="669600"/>
              </a:xfrm>
            </p:grpSpPr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307A8399-BAED-4FAB-B9BE-46E30F06EBB1}"/>
                    </a:ext>
                  </a:extLst>
                </p:cNvPr>
                <p:cNvSpPr/>
                <p:nvPr/>
              </p:nvSpPr>
              <p:spPr>
                <a:xfrm>
                  <a:off x="1442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003F2138-8F80-4E18-BD7D-B30E2D047CF3}"/>
                    </a:ext>
                  </a:extLst>
                </p:cNvPr>
                <p:cNvSpPr/>
                <p:nvPr/>
              </p:nvSpPr>
              <p:spPr>
                <a:xfrm>
                  <a:off x="1462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B0093A18-60EC-4CC3-9238-0D0276A3A78D}"/>
                    </a:ext>
                  </a:extLst>
                </p:cNvPr>
                <p:cNvSpPr/>
                <p:nvPr/>
              </p:nvSpPr>
              <p:spPr>
                <a:xfrm>
                  <a:off x="14824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1292B4CD-D2FE-41F0-9605-2A2957EB4FFB}"/>
                    </a:ext>
                  </a:extLst>
                </p:cNvPr>
                <p:cNvSpPr/>
                <p:nvPr/>
              </p:nvSpPr>
              <p:spPr>
                <a:xfrm>
                  <a:off x="15022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38" name="Rechteck 37">
                  <a:extLst>
                    <a:ext uri="{FF2B5EF4-FFF2-40B4-BE49-F238E27FC236}">
                      <a16:creationId xmlns:a16="http://schemas.microsoft.com/office/drawing/2014/main" id="{A82B3557-0A6F-416C-9227-DBF22278823C}"/>
                    </a:ext>
                  </a:extLst>
                </p:cNvPr>
                <p:cNvSpPr/>
                <p:nvPr/>
              </p:nvSpPr>
              <p:spPr>
                <a:xfrm>
                  <a:off x="15220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39" name="Rechteck 38">
                  <a:extLst>
                    <a:ext uri="{FF2B5EF4-FFF2-40B4-BE49-F238E27FC236}">
                      <a16:creationId xmlns:a16="http://schemas.microsoft.com/office/drawing/2014/main" id="{D87EB148-0AC7-4386-88E7-486C28DE8A3D}"/>
                    </a:ext>
                  </a:extLst>
                </p:cNvPr>
                <p:cNvSpPr/>
                <p:nvPr/>
              </p:nvSpPr>
              <p:spPr>
                <a:xfrm>
                  <a:off x="1541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B3ECD890-65E6-4891-8BA9-36A60F84B0F8}"/>
                    </a:ext>
                  </a:extLst>
                </p:cNvPr>
                <p:cNvSpPr/>
                <p:nvPr/>
              </p:nvSpPr>
              <p:spPr>
                <a:xfrm>
                  <a:off x="1561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FA180C46-5FA7-4A32-AF5E-B7E1094944A4}"/>
                    </a:ext>
                  </a:extLst>
                </p:cNvPr>
                <p:cNvSpPr/>
                <p:nvPr/>
              </p:nvSpPr>
              <p:spPr>
                <a:xfrm>
                  <a:off x="15814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2" name="Rechteck 41">
                  <a:extLst>
                    <a:ext uri="{FF2B5EF4-FFF2-40B4-BE49-F238E27FC236}">
                      <a16:creationId xmlns:a16="http://schemas.microsoft.com/office/drawing/2014/main" id="{F09BDCAB-F80D-4C3E-9BB5-8DB10C012C39}"/>
                    </a:ext>
                  </a:extLst>
                </p:cNvPr>
                <p:cNvSpPr/>
                <p:nvPr/>
              </p:nvSpPr>
              <p:spPr>
                <a:xfrm>
                  <a:off x="16012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3" name="Rechteck 42">
                  <a:extLst>
                    <a:ext uri="{FF2B5EF4-FFF2-40B4-BE49-F238E27FC236}">
                      <a16:creationId xmlns:a16="http://schemas.microsoft.com/office/drawing/2014/main" id="{2DCFF477-CB1A-4537-9260-59A76E78EFAE}"/>
                    </a:ext>
                  </a:extLst>
                </p:cNvPr>
                <p:cNvSpPr/>
                <p:nvPr/>
              </p:nvSpPr>
              <p:spPr>
                <a:xfrm>
                  <a:off x="16210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4" name="Rechteck 43">
                  <a:extLst>
                    <a:ext uri="{FF2B5EF4-FFF2-40B4-BE49-F238E27FC236}">
                      <a16:creationId xmlns:a16="http://schemas.microsoft.com/office/drawing/2014/main" id="{BCF77A86-6419-47CF-B278-0C91A1C92C2E}"/>
                    </a:ext>
                  </a:extLst>
                </p:cNvPr>
                <p:cNvSpPr/>
                <p:nvPr/>
              </p:nvSpPr>
              <p:spPr>
                <a:xfrm>
                  <a:off x="16408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5" name="Rechteck 44">
                  <a:extLst>
                    <a:ext uri="{FF2B5EF4-FFF2-40B4-BE49-F238E27FC236}">
                      <a16:creationId xmlns:a16="http://schemas.microsoft.com/office/drawing/2014/main" id="{C024FABD-A6AC-4671-9B16-8641AB733CAF}"/>
                    </a:ext>
                  </a:extLst>
                </p:cNvPr>
                <p:cNvSpPr/>
                <p:nvPr/>
              </p:nvSpPr>
              <p:spPr>
                <a:xfrm>
                  <a:off x="16606219" y="107550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6" name="Rechteck 45">
                  <a:extLst>
                    <a:ext uri="{FF2B5EF4-FFF2-40B4-BE49-F238E27FC236}">
                      <a16:creationId xmlns:a16="http://schemas.microsoft.com/office/drawing/2014/main" id="{DEB5D179-11EA-4D87-85FB-6BFFC16883C0}"/>
                    </a:ext>
                  </a:extLst>
                </p:cNvPr>
                <p:cNvSpPr/>
                <p:nvPr/>
              </p:nvSpPr>
              <p:spPr>
                <a:xfrm>
                  <a:off x="1442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7795AA3D-A484-4D0E-A2E0-23B18DB8E344}"/>
                    </a:ext>
                  </a:extLst>
                </p:cNvPr>
                <p:cNvSpPr/>
                <p:nvPr/>
              </p:nvSpPr>
              <p:spPr>
                <a:xfrm>
                  <a:off x="1462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8" name="Rechteck 47">
                  <a:extLst>
                    <a:ext uri="{FF2B5EF4-FFF2-40B4-BE49-F238E27FC236}">
                      <a16:creationId xmlns:a16="http://schemas.microsoft.com/office/drawing/2014/main" id="{3639EBFB-FF45-4E67-ACCF-13EC02BCA712}"/>
                    </a:ext>
                  </a:extLst>
                </p:cNvPr>
                <p:cNvSpPr/>
                <p:nvPr/>
              </p:nvSpPr>
              <p:spPr>
                <a:xfrm>
                  <a:off x="14824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CC6B4E67-A1AA-4054-AEF9-B6326ABE1FE0}"/>
                    </a:ext>
                  </a:extLst>
                </p:cNvPr>
                <p:cNvSpPr/>
                <p:nvPr/>
              </p:nvSpPr>
              <p:spPr>
                <a:xfrm>
                  <a:off x="15022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E9ACEF19-1AD7-408B-B3E1-BC21808B0B89}"/>
                    </a:ext>
                  </a:extLst>
                </p:cNvPr>
                <p:cNvSpPr/>
                <p:nvPr/>
              </p:nvSpPr>
              <p:spPr>
                <a:xfrm>
                  <a:off x="15220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1FE34EB8-3AB9-4BA8-9F2A-F3F293E1D39A}"/>
                    </a:ext>
                  </a:extLst>
                </p:cNvPr>
                <p:cNvSpPr/>
                <p:nvPr/>
              </p:nvSpPr>
              <p:spPr>
                <a:xfrm>
                  <a:off x="1541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AB590412-D492-4FEE-AF72-D5FC13A1C38A}"/>
                    </a:ext>
                  </a:extLst>
                </p:cNvPr>
                <p:cNvSpPr/>
                <p:nvPr/>
              </p:nvSpPr>
              <p:spPr>
                <a:xfrm>
                  <a:off x="1561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53" name="Rechteck 52">
                  <a:extLst>
                    <a:ext uri="{FF2B5EF4-FFF2-40B4-BE49-F238E27FC236}">
                      <a16:creationId xmlns:a16="http://schemas.microsoft.com/office/drawing/2014/main" id="{6B062A71-3D54-453E-8B36-AA8CEE6C1482}"/>
                    </a:ext>
                  </a:extLst>
                </p:cNvPr>
                <p:cNvSpPr/>
                <p:nvPr/>
              </p:nvSpPr>
              <p:spPr>
                <a:xfrm>
                  <a:off x="15814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3B8E3AD6-3CF5-4246-8B95-294EF7FE6740}"/>
                    </a:ext>
                  </a:extLst>
                </p:cNvPr>
                <p:cNvSpPr/>
                <p:nvPr/>
              </p:nvSpPr>
              <p:spPr>
                <a:xfrm>
                  <a:off x="16012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FCCDB778-8180-427A-97D3-FE69B9F8C1BD}"/>
                    </a:ext>
                  </a:extLst>
                </p:cNvPr>
                <p:cNvSpPr/>
                <p:nvPr/>
              </p:nvSpPr>
              <p:spPr>
                <a:xfrm>
                  <a:off x="16210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805E6ED3-A109-4DCB-A551-62359E655DD0}"/>
                    </a:ext>
                  </a:extLst>
                </p:cNvPr>
                <p:cNvSpPr/>
                <p:nvPr/>
              </p:nvSpPr>
              <p:spPr>
                <a:xfrm>
                  <a:off x="16408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57" name="Rechteck 56">
                  <a:extLst>
                    <a:ext uri="{FF2B5EF4-FFF2-40B4-BE49-F238E27FC236}">
                      <a16:creationId xmlns:a16="http://schemas.microsoft.com/office/drawing/2014/main" id="{BEF55B92-D396-4543-BF65-C983BD59AB82}"/>
                    </a:ext>
                  </a:extLst>
                </p:cNvPr>
                <p:cNvSpPr/>
                <p:nvPr/>
              </p:nvSpPr>
              <p:spPr>
                <a:xfrm>
                  <a:off x="16606219" y="10420240"/>
                  <a:ext cx="198000" cy="3348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</p:grp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55DE8244-51CD-47BA-A56F-875E3AF0C194}"/>
                </a:ext>
              </a:extLst>
            </p:cNvPr>
            <p:cNvGrpSpPr/>
            <p:nvPr/>
          </p:nvGrpSpPr>
          <p:grpSpPr>
            <a:xfrm>
              <a:off x="3288544" y="1573595"/>
              <a:ext cx="726383" cy="269336"/>
              <a:chOff x="10631359" y="14362624"/>
              <a:chExt cx="2365200" cy="669600"/>
            </a:xfrm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314725A-0FD6-4930-9E78-BDE5AF9CB7C4}"/>
                  </a:ext>
                </a:extLst>
              </p:cNvPr>
              <p:cNvSpPr/>
              <p:nvPr/>
            </p:nvSpPr>
            <p:spPr>
              <a:xfrm>
                <a:off x="10631359" y="14362624"/>
                <a:ext cx="2365200" cy="66960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8C0E84B8-0248-42A2-872C-191BC16A7EAB}"/>
                  </a:ext>
                </a:extLst>
              </p:cNvPr>
              <p:cNvGrpSpPr/>
              <p:nvPr/>
            </p:nvGrpSpPr>
            <p:grpSpPr>
              <a:xfrm>
                <a:off x="10656759" y="14607424"/>
                <a:ext cx="2314400" cy="180000"/>
                <a:chOff x="10656759" y="13453850"/>
                <a:chExt cx="2314400" cy="180000"/>
              </a:xfrm>
            </p:grpSpPr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F6F55F3A-F6EB-4257-A5AF-ADB9474D683A}"/>
                    </a:ext>
                  </a:extLst>
                </p:cNvPr>
                <p:cNvSpPr/>
                <p:nvPr/>
              </p:nvSpPr>
              <p:spPr>
                <a:xfrm rot="5400000">
                  <a:off x="10674759" y="13435850"/>
                  <a:ext cx="180000" cy="216000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14D6597A-06B2-44AD-B99B-6236991FDCB8}"/>
                    </a:ext>
                  </a:extLst>
                </p:cNvPr>
                <p:cNvSpPr/>
                <p:nvPr/>
              </p:nvSpPr>
              <p:spPr>
                <a:xfrm rot="5400000">
                  <a:off x="10974530" y="13435850"/>
                  <a:ext cx="180000" cy="216000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26" name="Rechteck 25">
                  <a:extLst>
                    <a:ext uri="{FF2B5EF4-FFF2-40B4-BE49-F238E27FC236}">
                      <a16:creationId xmlns:a16="http://schemas.microsoft.com/office/drawing/2014/main" id="{11347A01-6CE7-4606-9DA4-3C805248DDBA}"/>
                    </a:ext>
                  </a:extLst>
                </p:cNvPr>
                <p:cNvSpPr/>
                <p:nvPr/>
              </p:nvSpPr>
              <p:spPr>
                <a:xfrm rot="5400000">
                  <a:off x="11274301" y="13435850"/>
                  <a:ext cx="180000" cy="216000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27" name="Rechteck 26">
                  <a:extLst>
                    <a:ext uri="{FF2B5EF4-FFF2-40B4-BE49-F238E27FC236}">
                      <a16:creationId xmlns:a16="http://schemas.microsoft.com/office/drawing/2014/main" id="{002D03EE-0055-445F-A190-999556EC6BE9}"/>
                    </a:ext>
                  </a:extLst>
                </p:cNvPr>
                <p:cNvSpPr/>
                <p:nvPr/>
              </p:nvSpPr>
              <p:spPr>
                <a:xfrm rot="5400000">
                  <a:off x="11574072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39F29A26-EBF2-49FA-A962-76BD627F658C}"/>
                    </a:ext>
                  </a:extLst>
                </p:cNvPr>
                <p:cNvSpPr/>
                <p:nvPr/>
              </p:nvSpPr>
              <p:spPr>
                <a:xfrm rot="5400000">
                  <a:off x="11873843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74A7A5F1-FDCD-4D83-9A68-934389E6AB1B}"/>
                    </a:ext>
                  </a:extLst>
                </p:cNvPr>
                <p:cNvSpPr/>
                <p:nvPr/>
              </p:nvSpPr>
              <p:spPr>
                <a:xfrm rot="5400000">
                  <a:off x="12173614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84EEBA26-4849-4550-B07C-BF7D33D08D1F}"/>
                    </a:ext>
                  </a:extLst>
                </p:cNvPr>
                <p:cNvSpPr/>
                <p:nvPr/>
              </p:nvSpPr>
              <p:spPr>
                <a:xfrm rot="5400000">
                  <a:off x="12473385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8D16B10D-3E07-4CF0-880F-7AEEC6C194F8}"/>
                    </a:ext>
                  </a:extLst>
                </p:cNvPr>
                <p:cNvSpPr/>
                <p:nvPr/>
              </p:nvSpPr>
              <p:spPr>
                <a:xfrm rot="5400000">
                  <a:off x="12773159" y="13435850"/>
                  <a:ext cx="180000" cy="2160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</p:grpSp>
        </p:grp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0F6EC567-EDAA-4E7A-A8F6-9B370F46ABA7}"/>
                </a:ext>
              </a:extLst>
            </p:cNvPr>
            <p:cNvSpPr/>
            <p:nvPr/>
          </p:nvSpPr>
          <p:spPr bwMode="auto">
            <a:xfrm>
              <a:off x="4835551" y="1842931"/>
              <a:ext cx="408310" cy="240430"/>
            </a:xfrm>
            <a:prstGeom prst="rect">
              <a:avLst/>
            </a:prstGeom>
            <a:solidFill>
              <a:srgbClr val="003E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699EBD39-1AC6-49EC-86D5-34E656E94985}"/>
                </a:ext>
              </a:extLst>
            </p:cNvPr>
            <p:cNvSpPr/>
            <p:nvPr/>
          </p:nvSpPr>
          <p:spPr bwMode="auto">
            <a:xfrm>
              <a:off x="6473705" y="2360776"/>
              <a:ext cx="408310" cy="240430"/>
            </a:xfrm>
            <a:prstGeom prst="rect">
              <a:avLst/>
            </a:prstGeom>
            <a:solidFill>
              <a:srgbClr val="003E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feld 157">
              <a:extLst>
                <a:ext uri="{FF2B5EF4-FFF2-40B4-BE49-F238E27FC236}">
                  <a16:creationId xmlns:a16="http://schemas.microsoft.com/office/drawing/2014/main" id="{4C42D0EB-0D60-4EF1-B21E-B10AFD78A83F}"/>
                </a:ext>
              </a:extLst>
            </p:cNvPr>
            <p:cNvSpPr txBox="1"/>
            <p:nvPr/>
          </p:nvSpPr>
          <p:spPr>
            <a:xfrm>
              <a:off x="3296345" y="1853233"/>
              <a:ext cx="1205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Embedded network</a:t>
              </a:r>
            </a:p>
          </p:txBody>
        </p:sp>
        <p:sp>
          <p:nvSpPr>
            <p:cNvPr id="159" name="Textfeld 158">
              <a:extLst>
                <a:ext uri="{FF2B5EF4-FFF2-40B4-BE49-F238E27FC236}">
                  <a16:creationId xmlns:a16="http://schemas.microsoft.com/office/drawing/2014/main" id="{E63CDF6C-772F-4BF4-BC18-3051B4D31677}"/>
                </a:ext>
              </a:extLst>
            </p:cNvPr>
            <p:cNvSpPr txBox="1"/>
            <p:nvPr/>
          </p:nvSpPr>
          <p:spPr>
            <a:xfrm>
              <a:off x="7052941" y="1760179"/>
              <a:ext cx="1243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Host network</a:t>
              </a:r>
            </a:p>
          </p:txBody>
        </p:sp>
        <p:sp>
          <p:nvSpPr>
            <p:cNvPr id="160" name="Würfel 7">
              <a:extLst>
                <a:ext uri="{FF2B5EF4-FFF2-40B4-BE49-F238E27FC236}">
                  <a16:creationId xmlns:a16="http://schemas.microsoft.com/office/drawing/2014/main" id="{630E168B-2C20-4830-9556-3E6FA6BB4907}"/>
                </a:ext>
              </a:extLst>
            </p:cNvPr>
            <p:cNvSpPr/>
            <p:nvPr/>
          </p:nvSpPr>
          <p:spPr>
            <a:xfrm>
              <a:off x="1459548" y="3075850"/>
              <a:ext cx="1045131" cy="324275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61" name="Würfel 7">
              <a:extLst>
                <a:ext uri="{FF2B5EF4-FFF2-40B4-BE49-F238E27FC236}">
                  <a16:creationId xmlns:a16="http://schemas.microsoft.com/office/drawing/2014/main" id="{0C00E57C-689E-4C94-A10E-04C559C21961}"/>
                </a:ext>
              </a:extLst>
            </p:cNvPr>
            <p:cNvSpPr/>
            <p:nvPr/>
          </p:nvSpPr>
          <p:spPr>
            <a:xfrm>
              <a:off x="1459548" y="2713599"/>
              <a:ext cx="1045131" cy="324275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62" name="Würfel 7">
              <a:extLst>
                <a:ext uri="{FF2B5EF4-FFF2-40B4-BE49-F238E27FC236}">
                  <a16:creationId xmlns:a16="http://schemas.microsoft.com/office/drawing/2014/main" id="{C2EEF7E0-6DB2-4BC3-8B5F-89E25BE3E927}"/>
                </a:ext>
              </a:extLst>
            </p:cNvPr>
            <p:cNvSpPr/>
            <p:nvPr/>
          </p:nvSpPr>
          <p:spPr>
            <a:xfrm>
              <a:off x="1459548" y="2351348"/>
              <a:ext cx="1045131" cy="324275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63" name="Würfel 7">
              <a:extLst>
                <a:ext uri="{FF2B5EF4-FFF2-40B4-BE49-F238E27FC236}">
                  <a16:creationId xmlns:a16="http://schemas.microsoft.com/office/drawing/2014/main" id="{134C1747-6CE9-403C-874E-035A75A3655A}"/>
                </a:ext>
              </a:extLst>
            </p:cNvPr>
            <p:cNvSpPr/>
            <p:nvPr/>
          </p:nvSpPr>
          <p:spPr>
            <a:xfrm>
              <a:off x="1459548" y="1989097"/>
              <a:ext cx="1045131" cy="324275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A4A86485-2419-47D1-A3C0-EF197EFBCAE1}"/>
                </a:ext>
              </a:extLst>
            </p:cNvPr>
            <p:cNvSpPr/>
            <p:nvPr/>
          </p:nvSpPr>
          <p:spPr bwMode="auto">
            <a:xfrm>
              <a:off x="1910105" y="3438101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E85D0BC9-8898-40AE-9879-0178B2A98665}"/>
                </a:ext>
              </a:extLst>
            </p:cNvPr>
            <p:cNvSpPr/>
            <p:nvPr/>
          </p:nvSpPr>
          <p:spPr bwMode="auto">
            <a:xfrm>
              <a:off x="1910105" y="3630842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CFF40238-22B5-4BEA-8BCB-DA1BEEA70786}"/>
                </a:ext>
              </a:extLst>
            </p:cNvPr>
            <p:cNvSpPr/>
            <p:nvPr/>
          </p:nvSpPr>
          <p:spPr bwMode="auto">
            <a:xfrm>
              <a:off x="1910105" y="3823582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Textfeld 167">
              <a:extLst>
                <a:ext uri="{FF2B5EF4-FFF2-40B4-BE49-F238E27FC236}">
                  <a16:creationId xmlns:a16="http://schemas.microsoft.com/office/drawing/2014/main" id="{DDFF51DE-D464-4FF2-ACDC-B0A6562E197A}"/>
                </a:ext>
              </a:extLst>
            </p:cNvPr>
            <p:cNvSpPr txBox="1"/>
            <p:nvPr/>
          </p:nvSpPr>
          <p:spPr>
            <a:xfrm>
              <a:off x="1633300" y="2007003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emb1</a:t>
              </a:r>
            </a:p>
          </p:txBody>
        </p:sp>
        <p:sp>
          <p:nvSpPr>
            <p:cNvPr id="169" name="Textfeld 168">
              <a:extLst>
                <a:ext uri="{FF2B5EF4-FFF2-40B4-BE49-F238E27FC236}">
                  <a16:creationId xmlns:a16="http://schemas.microsoft.com/office/drawing/2014/main" id="{643F73E5-9564-4149-93E1-376A2D2382A1}"/>
                </a:ext>
              </a:extLst>
            </p:cNvPr>
            <p:cNvSpPr txBox="1"/>
            <p:nvPr/>
          </p:nvSpPr>
          <p:spPr>
            <a:xfrm>
              <a:off x="1633300" y="2363065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emb2</a:t>
              </a:r>
            </a:p>
          </p:txBody>
        </p:sp>
        <p:sp>
          <p:nvSpPr>
            <p:cNvPr id="170" name="Textfeld 169">
              <a:extLst>
                <a:ext uri="{FF2B5EF4-FFF2-40B4-BE49-F238E27FC236}">
                  <a16:creationId xmlns:a16="http://schemas.microsoft.com/office/drawing/2014/main" id="{53F35CCB-BDAF-44B7-9B20-876EDB9BEF46}"/>
                </a:ext>
              </a:extLst>
            </p:cNvPr>
            <p:cNvSpPr txBox="1"/>
            <p:nvPr/>
          </p:nvSpPr>
          <p:spPr>
            <a:xfrm>
              <a:off x="1633300" y="2739207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emb3</a:t>
              </a:r>
            </a:p>
          </p:txBody>
        </p:sp>
        <p:sp>
          <p:nvSpPr>
            <p:cNvPr id="171" name="Textfeld 170">
              <a:extLst>
                <a:ext uri="{FF2B5EF4-FFF2-40B4-BE49-F238E27FC236}">
                  <a16:creationId xmlns:a16="http://schemas.microsoft.com/office/drawing/2014/main" id="{FA8168E1-190E-4F9D-BA1A-EAB1F4B97B1E}"/>
                </a:ext>
              </a:extLst>
            </p:cNvPr>
            <p:cNvSpPr txBox="1"/>
            <p:nvPr/>
          </p:nvSpPr>
          <p:spPr>
            <a:xfrm>
              <a:off x="1633300" y="3095269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emb4</a:t>
              </a:r>
            </a:p>
          </p:txBody>
        </p:sp>
        <p:sp>
          <p:nvSpPr>
            <p:cNvPr id="172" name="Würfel 7">
              <a:extLst>
                <a:ext uri="{FF2B5EF4-FFF2-40B4-BE49-F238E27FC236}">
                  <a16:creationId xmlns:a16="http://schemas.microsoft.com/office/drawing/2014/main" id="{C6BB0BB0-D8B0-4713-AC64-8F411EE8FEFA}"/>
                </a:ext>
              </a:extLst>
            </p:cNvPr>
            <p:cNvSpPr/>
            <p:nvPr/>
          </p:nvSpPr>
          <p:spPr>
            <a:xfrm>
              <a:off x="1459548" y="4016322"/>
              <a:ext cx="1045131" cy="324275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7A513BA6-EF8E-4CDC-A16A-C7D41D10BA77}"/>
                </a:ext>
              </a:extLst>
            </p:cNvPr>
            <p:cNvSpPr txBox="1"/>
            <p:nvPr/>
          </p:nvSpPr>
          <p:spPr>
            <a:xfrm>
              <a:off x="1576393" y="4044173"/>
              <a:ext cx="811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emb13</a:t>
              </a:r>
            </a:p>
          </p:txBody>
        </p:sp>
        <p:sp>
          <p:nvSpPr>
            <p:cNvPr id="174" name="Würfel 8">
              <a:extLst>
                <a:ext uri="{FF2B5EF4-FFF2-40B4-BE49-F238E27FC236}">
                  <a16:creationId xmlns:a16="http://schemas.microsoft.com/office/drawing/2014/main" id="{F47873B9-5FA2-430F-8074-36C30BABE122}"/>
                </a:ext>
              </a:extLst>
            </p:cNvPr>
            <p:cNvSpPr/>
            <p:nvPr/>
          </p:nvSpPr>
          <p:spPr>
            <a:xfrm>
              <a:off x="9265342" y="4535733"/>
              <a:ext cx="935114" cy="577441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75" name="Würfel 8">
              <a:extLst>
                <a:ext uri="{FF2B5EF4-FFF2-40B4-BE49-F238E27FC236}">
                  <a16:creationId xmlns:a16="http://schemas.microsoft.com/office/drawing/2014/main" id="{6DCA57BA-2524-4F35-B761-C7C395FE86D6}"/>
                </a:ext>
              </a:extLst>
            </p:cNvPr>
            <p:cNvSpPr/>
            <p:nvPr/>
          </p:nvSpPr>
          <p:spPr>
            <a:xfrm>
              <a:off x="9265342" y="3411745"/>
              <a:ext cx="935114" cy="577441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76" name="Würfel 8">
              <a:extLst>
                <a:ext uri="{FF2B5EF4-FFF2-40B4-BE49-F238E27FC236}">
                  <a16:creationId xmlns:a16="http://schemas.microsoft.com/office/drawing/2014/main" id="{0C963014-706F-461F-B08A-74AD4939B787}"/>
                </a:ext>
              </a:extLst>
            </p:cNvPr>
            <p:cNvSpPr/>
            <p:nvPr/>
          </p:nvSpPr>
          <p:spPr>
            <a:xfrm>
              <a:off x="9265342" y="2894378"/>
              <a:ext cx="935114" cy="577441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77" name="Würfel 8">
              <a:extLst>
                <a:ext uri="{FF2B5EF4-FFF2-40B4-BE49-F238E27FC236}">
                  <a16:creationId xmlns:a16="http://schemas.microsoft.com/office/drawing/2014/main" id="{5DB28CA5-3ADE-438B-8C9A-BF924407FE34}"/>
                </a:ext>
              </a:extLst>
            </p:cNvPr>
            <p:cNvSpPr/>
            <p:nvPr/>
          </p:nvSpPr>
          <p:spPr>
            <a:xfrm>
              <a:off x="9265342" y="2377010"/>
              <a:ext cx="935114" cy="577441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78" name="Würfel 8">
              <a:extLst>
                <a:ext uri="{FF2B5EF4-FFF2-40B4-BE49-F238E27FC236}">
                  <a16:creationId xmlns:a16="http://schemas.microsoft.com/office/drawing/2014/main" id="{4EB9EACF-E4E9-4C5E-9F41-7E9E8AADA85B}"/>
                </a:ext>
              </a:extLst>
            </p:cNvPr>
            <p:cNvSpPr/>
            <p:nvPr/>
          </p:nvSpPr>
          <p:spPr>
            <a:xfrm>
              <a:off x="9265342" y="1859642"/>
              <a:ext cx="935114" cy="577441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71EC00C7-0939-4F49-BF88-4620CB9B25A7}"/>
                </a:ext>
              </a:extLst>
            </p:cNvPr>
            <p:cNvSpPr/>
            <p:nvPr/>
          </p:nvSpPr>
          <p:spPr bwMode="auto">
            <a:xfrm>
              <a:off x="9660891" y="4011151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240667A6-2A15-4F17-8425-F4E30A673215}"/>
                </a:ext>
              </a:extLst>
            </p:cNvPr>
            <p:cNvSpPr/>
            <p:nvPr/>
          </p:nvSpPr>
          <p:spPr bwMode="auto">
            <a:xfrm>
              <a:off x="9660891" y="4203892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81170CAB-326B-463E-81CA-9E3462D16FFE}"/>
                </a:ext>
              </a:extLst>
            </p:cNvPr>
            <p:cNvSpPr/>
            <p:nvPr/>
          </p:nvSpPr>
          <p:spPr bwMode="auto">
            <a:xfrm>
              <a:off x="9660891" y="4396632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BECAAC52-BC04-426D-AEE3-6A4D7EAFD733}"/>
                </a:ext>
              </a:extLst>
            </p:cNvPr>
            <p:cNvSpPr txBox="1"/>
            <p:nvPr/>
          </p:nvSpPr>
          <p:spPr>
            <a:xfrm>
              <a:off x="9326150" y="2042423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host1</a:t>
              </a:r>
            </a:p>
          </p:txBody>
        </p:sp>
        <p:sp>
          <p:nvSpPr>
            <p:cNvPr id="183" name="Textfeld 182">
              <a:extLst>
                <a:ext uri="{FF2B5EF4-FFF2-40B4-BE49-F238E27FC236}">
                  <a16:creationId xmlns:a16="http://schemas.microsoft.com/office/drawing/2014/main" id="{B5E3D7ED-FC87-4727-A4C5-5D8D77A7B96F}"/>
                </a:ext>
              </a:extLst>
            </p:cNvPr>
            <p:cNvSpPr txBox="1"/>
            <p:nvPr/>
          </p:nvSpPr>
          <p:spPr>
            <a:xfrm>
              <a:off x="9326150" y="2552259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host2</a:t>
              </a:r>
            </a:p>
          </p:txBody>
        </p:sp>
        <p:sp>
          <p:nvSpPr>
            <p:cNvPr id="184" name="Textfeld 183">
              <a:extLst>
                <a:ext uri="{FF2B5EF4-FFF2-40B4-BE49-F238E27FC236}">
                  <a16:creationId xmlns:a16="http://schemas.microsoft.com/office/drawing/2014/main" id="{C5EFA376-FFE4-4780-ADF4-912B85B4D577}"/>
                </a:ext>
              </a:extLst>
            </p:cNvPr>
            <p:cNvSpPr txBox="1"/>
            <p:nvPr/>
          </p:nvSpPr>
          <p:spPr>
            <a:xfrm>
              <a:off x="9326150" y="3093552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host3</a:t>
              </a:r>
            </a:p>
          </p:txBody>
        </p:sp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75992A71-4EDF-42FD-B944-C71562BA1B81}"/>
                </a:ext>
              </a:extLst>
            </p:cNvPr>
            <p:cNvSpPr txBox="1"/>
            <p:nvPr/>
          </p:nvSpPr>
          <p:spPr>
            <a:xfrm>
              <a:off x="9326150" y="3588708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host4</a:t>
              </a:r>
            </a:p>
          </p:txBody>
        </p:sp>
        <p:sp>
          <p:nvSpPr>
            <p:cNvPr id="186" name="Textfeld 185">
              <a:extLst>
                <a:ext uri="{FF2B5EF4-FFF2-40B4-BE49-F238E27FC236}">
                  <a16:creationId xmlns:a16="http://schemas.microsoft.com/office/drawing/2014/main" id="{6DE6A473-DCE7-497D-A22A-1DC24B10746E}"/>
                </a:ext>
              </a:extLst>
            </p:cNvPr>
            <p:cNvSpPr txBox="1"/>
            <p:nvPr/>
          </p:nvSpPr>
          <p:spPr>
            <a:xfrm>
              <a:off x="9324046" y="4712463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host12</a:t>
              </a:r>
            </a:p>
          </p:txBody>
        </p:sp>
        <p:cxnSp>
          <p:nvCxnSpPr>
            <p:cNvPr id="188" name="Verbinder: gewinkelt 187">
              <a:extLst>
                <a:ext uri="{FF2B5EF4-FFF2-40B4-BE49-F238E27FC236}">
                  <a16:creationId xmlns:a16="http://schemas.microsoft.com/office/drawing/2014/main" id="{DE1E0C14-99B5-41EB-AAB4-DBA07214211D}"/>
                </a:ext>
              </a:extLst>
            </p:cNvPr>
            <p:cNvCxnSpPr>
              <a:cxnSpLocks/>
              <a:stCxn id="158" idx="1"/>
              <a:endCxn id="163" idx="5"/>
            </p:cNvCxnSpPr>
            <p:nvPr/>
          </p:nvCxnSpPr>
          <p:spPr bwMode="auto">
            <a:xfrm rot="10800000">
              <a:off x="2504679" y="2110701"/>
              <a:ext cx="791666" cy="414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Verbinder: gewinkelt 190">
              <a:extLst>
                <a:ext uri="{FF2B5EF4-FFF2-40B4-BE49-F238E27FC236}">
                  <a16:creationId xmlns:a16="http://schemas.microsoft.com/office/drawing/2014/main" id="{DF391894-85B3-4931-8C1B-4A5CE464FD84}"/>
                </a:ext>
              </a:extLst>
            </p:cNvPr>
            <p:cNvCxnSpPr>
              <a:cxnSpLocks/>
              <a:stCxn id="158" idx="1"/>
              <a:endCxn id="162" idx="5"/>
            </p:cNvCxnSpPr>
            <p:nvPr/>
          </p:nvCxnSpPr>
          <p:spPr bwMode="auto">
            <a:xfrm rot="10800000" flipV="1">
              <a:off x="2504679" y="2114843"/>
              <a:ext cx="791666" cy="35810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Verbinder: gewinkelt 197">
              <a:extLst>
                <a:ext uri="{FF2B5EF4-FFF2-40B4-BE49-F238E27FC236}">
                  <a16:creationId xmlns:a16="http://schemas.microsoft.com/office/drawing/2014/main" id="{3CE549FF-C848-435F-BCE4-9A5EF771B0B4}"/>
                </a:ext>
              </a:extLst>
            </p:cNvPr>
            <p:cNvCxnSpPr>
              <a:cxnSpLocks/>
              <a:stCxn id="158" idx="1"/>
              <a:endCxn id="161" idx="5"/>
            </p:cNvCxnSpPr>
            <p:nvPr/>
          </p:nvCxnSpPr>
          <p:spPr bwMode="auto">
            <a:xfrm rot="10800000" flipV="1">
              <a:off x="2504679" y="2114842"/>
              <a:ext cx="791666" cy="72035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Verbinder: gewinkelt 199">
              <a:extLst>
                <a:ext uri="{FF2B5EF4-FFF2-40B4-BE49-F238E27FC236}">
                  <a16:creationId xmlns:a16="http://schemas.microsoft.com/office/drawing/2014/main" id="{C6ED7182-B1E2-4ECF-B16B-1342BAD680B8}"/>
                </a:ext>
              </a:extLst>
            </p:cNvPr>
            <p:cNvCxnSpPr>
              <a:cxnSpLocks/>
              <a:stCxn id="158" idx="1"/>
              <a:endCxn id="160" idx="5"/>
            </p:cNvCxnSpPr>
            <p:nvPr/>
          </p:nvCxnSpPr>
          <p:spPr bwMode="auto">
            <a:xfrm rot="10800000" flipV="1">
              <a:off x="2504679" y="2114843"/>
              <a:ext cx="791666" cy="108261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Verbinder: gewinkelt 201">
              <a:extLst>
                <a:ext uri="{FF2B5EF4-FFF2-40B4-BE49-F238E27FC236}">
                  <a16:creationId xmlns:a16="http://schemas.microsoft.com/office/drawing/2014/main" id="{5633DE26-8AA7-4007-BA26-C41DA72ACB69}"/>
                </a:ext>
              </a:extLst>
            </p:cNvPr>
            <p:cNvCxnSpPr>
              <a:cxnSpLocks/>
              <a:stCxn id="158" idx="1"/>
              <a:endCxn id="172" idx="5"/>
            </p:cNvCxnSpPr>
            <p:nvPr/>
          </p:nvCxnSpPr>
          <p:spPr bwMode="auto">
            <a:xfrm rot="10800000" flipV="1">
              <a:off x="2504679" y="2114843"/>
              <a:ext cx="791666" cy="202308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Verbinder: gewinkelt 212">
              <a:extLst>
                <a:ext uri="{FF2B5EF4-FFF2-40B4-BE49-F238E27FC236}">
                  <a16:creationId xmlns:a16="http://schemas.microsoft.com/office/drawing/2014/main" id="{748603AA-E3F0-4BAE-972F-1EBBEF40CB7A}"/>
                </a:ext>
              </a:extLst>
            </p:cNvPr>
            <p:cNvCxnSpPr>
              <a:cxnSpLocks/>
              <a:stCxn id="10" idx="5"/>
              <a:endCxn id="178" idx="2"/>
            </p:cNvCxnSpPr>
            <p:nvPr/>
          </p:nvCxnSpPr>
          <p:spPr bwMode="auto">
            <a:xfrm>
              <a:off x="8510185" y="2217986"/>
              <a:ext cx="755157" cy="255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Verbinder: gewinkelt 215">
              <a:extLst>
                <a:ext uri="{FF2B5EF4-FFF2-40B4-BE49-F238E27FC236}">
                  <a16:creationId xmlns:a16="http://schemas.microsoft.com/office/drawing/2014/main" id="{3F6F2E74-EB7D-4ABD-9C20-41F230E6651E}"/>
                </a:ext>
              </a:extLst>
            </p:cNvPr>
            <p:cNvCxnSpPr>
              <a:cxnSpLocks/>
              <a:stCxn id="10" idx="5"/>
              <a:endCxn id="177" idx="2"/>
            </p:cNvCxnSpPr>
            <p:nvPr/>
          </p:nvCxnSpPr>
          <p:spPr bwMode="auto">
            <a:xfrm>
              <a:off x="8510185" y="2217986"/>
              <a:ext cx="755157" cy="51992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Verbinder: gewinkelt 218">
              <a:extLst>
                <a:ext uri="{FF2B5EF4-FFF2-40B4-BE49-F238E27FC236}">
                  <a16:creationId xmlns:a16="http://schemas.microsoft.com/office/drawing/2014/main" id="{7BE2DB2D-9289-436E-8705-F13B5ED52C88}"/>
                </a:ext>
              </a:extLst>
            </p:cNvPr>
            <p:cNvCxnSpPr>
              <a:cxnSpLocks/>
              <a:stCxn id="10" idx="5"/>
              <a:endCxn id="176" idx="2"/>
            </p:cNvCxnSpPr>
            <p:nvPr/>
          </p:nvCxnSpPr>
          <p:spPr bwMode="auto">
            <a:xfrm>
              <a:off x="8510185" y="2217986"/>
              <a:ext cx="755157" cy="103729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Verbinder: gewinkelt 221">
              <a:extLst>
                <a:ext uri="{FF2B5EF4-FFF2-40B4-BE49-F238E27FC236}">
                  <a16:creationId xmlns:a16="http://schemas.microsoft.com/office/drawing/2014/main" id="{4DC101D6-B46B-4C36-A8D2-63561D756CD1}"/>
                </a:ext>
              </a:extLst>
            </p:cNvPr>
            <p:cNvCxnSpPr>
              <a:cxnSpLocks/>
              <a:stCxn id="10" idx="5"/>
              <a:endCxn id="175" idx="2"/>
            </p:cNvCxnSpPr>
            <p:nvPr/>
          </p:nvCxnSpPr>
          <p:spPr bwMode="auto">
            <a:xfrm>
              <a:off x="8510185" y="2217986"/>
              <a:ext cx="755157" cy="155466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Verbinder: gewinkelt 224">
              <a:extLst>
                <a:ext uri="{FF2B5EF4-FFF2-40B4-BE49-F238E27FC236}">
                  <a16:creationId xmlns:a16="http://schemas.microsoft.com/office/drawing/2014/main" id="{102867C1-EE1D-4CE4-946A-A1EF1F8675EF}"/>
                </a:ext>
              </a:extLst>
            </p:cNvPr>
            <p:cNvCxnSpPr>
              <a:cxnSpLocks/>
              <a:stCxn id="10" idx="5"/>
              <a:endCxn id="174" idx="2"/>
            </p:cNvCxnSpPr>
            <p:nvPr/>
          </p:nvCxnSpPr>
          <p:spPr bwMode="auto">
            <a:xfrm>
              <a:off x="8510185" y="2217986"/>
              <a:ext cx="755157" cy="267864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" name="Würfel 8">
              <a:extLst>
                <a:ext uri="{FF2B5EF4-FFF2-40B4-BE49-F238E27FC236}">
                  <a16:creationId xmlns:a16="http://schemas.microsoft.com/office/drawing/2014/main" id="{3C64283C-002C-47C0-ACE3-F9D03AAF717F}"/>
                </a:ext>
              </a:extLst>
            </p:cNvPr>
            <p:cNvSpPr/>
            <p:nvPr/>
          </p:nvSpPr>
          <p:spPr>
            <a:xfrm>
              <a:off x="7118302" y="4203892"/>
              <a:ext cx="935114" cy="577441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234" name="Würfel 8">
              <a:extLst>
                <a:ext uri="{FF2B5EF4-FFF2-40B4-BE49-F238E27FC236}">
                  <a16:creationId xmlns:a16="http://schemas.microsoft.com/office/drawing/2014/main" id="{8D70F954-16AE-45AE-9890-427B7C4C459E}"/>
                </a:ext>
              </a:extLst>
            </p:cNvPr>
            <p:cNvSpPr/>
            <p:nvPr/>
          </p:nvSpPr>
          <p:spPr>
            <a:xfrm>
              <a:off x="7118302" y="3652447"/>
              <a:ext cx="935114" cy="577441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235" name="Würfel 8">
              <a:extLst>
                <a:ext uri="{FF2B5EF4-FFF2-40B4-BE49-F238E27FC236}">
                  <a16:creationId xmlns:a16="http://schemas.microsoft.com/office/drawing/2014/main" id="{5615AFEF-DDB5-4E16-883A-5C404A886C8C}"/>
                </a:ext>
              </a:extLst>
            </p:cNvPr>
            <p:cNvSpPr/>
            <p:nvPr/>
          </p:nvSpPr>
          <p:spPr>
            <a:xfrm>
              <a:off x="7118302" y="3101002"/>
              <a:ext cx="935114" cy="577441"/>
            </a:xfrm>
            <a:prstGeom prst="cube">
              <a:avLst/>
            </a:prstGeom>
            <a:solidFill>
              <a:srgbClr val="9DC3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236" name="Textfeld 235">
              <a:extLst>
                <a:ext uri="{FF2B5EF4-FFF2-40B4-BE49-F238E27FC236}">
                  <a16:creationId xmlns:a16="http://schemas.microsoft.com/office/drawing/2014/main" id="{220E1C46-C2FD-4F09-BA83-4CB287D2579E}"/>
                </a:ext>
              </a:extLst>
            </p:cNvPr>
            <p:cNvSpPr txBox="1"/>
            <p:nvPr/>
          </p:nvSpPr>
          <p:spPr>
            <a:xfrm>
              <a:off x="7105915" y="3265849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Dazzler</a:t>
              </a:r>
              <a:endParaRPr lang="de-DE" sz="1600" dirty="0"/>
            </a:p>
          </p:txBody>
        </p:sp>
        <p:sp>
          <p:nvSpPr>
            <p:cNvPr id="237" name="Textfeld 236">
              <a:extLst>
                <a:ext uri="{FF2B5EF4-FFF2-40B4-BE49-F238E27FC236}">
                  <a16:creationId xmlns:a16="http://schemas.microsoft.com/office/drawing/2014/main" id="{C3442C3D-CB51-4CB0-AD3F-3F473F55EFAB}"/>
                </a:ext>
              </a:extLst>
            </p:cNvPr>
            <p:cNvSpPr txBox="1"/>
            <p:nvPr/>
          </p:nvSpPr>
          <p:spPr>
            <a:xfrm>
              <a:off x="7085109" y="3843290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Mazzler</a:t>
              </a:r>
              <a:endParaRPr lang="de-DE" sz="1600" dirty="0"/>
            </a:p>
          </p:txBody>
        </p:sp>
        <p:sp>
          <p:nvSpPr>
            <p:cNvPr id="238" name="Textfeld 237">
              <a:extLst>
                <a:ext uri="{FF2B5EF4-FFF2-40B4-BE49-F238E27FC236}">
                  <a16:creationId xmlns:a16="http://schemas.microsoft.com/office/drawing/2014/main" id="{7EE6D7F8-6830-4031-AA45-F39CAD3C2EF2}"/>
                </a:ext>
              </a:extLst>
            </p:cNvPr>
            <p:cNvSpPr txBox="1"/>
            <p:nvPr/>
          </p:nvSpPr>
          <p:spPr>
            <a:xfrm>
              <a:off x="7081871" y="4367869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Wizzler</a:t>
              </a:r>
              <a:endParaRPr lang="de-DE" sz="1600" dirty="0"/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6FB8302B-CA4A-44EA-B623-8EC8B18B901B}"/>
                </a:ext>
              </a:extLst>
            </p:cNvPr>
            <p:cNvSpPr/>
            <p:nvPr/>
          </p:nvSpPr>
          <p:spPr bwMode="auto">
            <a:xfrm>
              <a:off x="7506011" y="4858253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2AF3F04A-532A-4215-9904-E12DCFD354A3}"/>
                </a:ext>
              </a:extLst>
            </p:cNvPr>
            <p:cNvSpPr/>
            <p:nvPr/>
          </p:nvSpPr>
          <p:spPr bwMode="auto">
            <a:xfrm>
              <a:off x="7506011" y="5050994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EFE7AB0C-799B-494A-8540-BBCE7877C5ED}"/>
                </a:ext>
              </a:extLst>
            </p:cNvPr>
            <p:cNvSpPr/>
            <p:nvPr/>
          </p:nvSpPr>
          <p:spPr bwMode="auto">
            <a:xfrm>
              <a:off x="7506011" y="5243734"/>
              <a:ext cx="144016" cy="15476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2" name="Verbinder: gewinkelt 241">
              <a:extLst>
                <a:ext uri="{FF2B5EF4-FFF2-40B4-BE49-F238E27FC236}">
                  <a16:creationId xmlns:a16="http://schemas.microsoft.com/office/drawing/2014/main" id="{DAD5E600-A4A0-452C-98E0-4E4C2C35FAAF}"/>
                </a:ext>
              </a:extLst>
            </p:cNvPr>
            <p:cNvCxnSpPr>
              <a:cxnSpLocks/>
              <a:stCxn id="10" idx="5"/>
              <a:endCxn id="235" idx="5"/>
            </p:cNvCxnSpPr>
            <p:nvPr/>
          </p:nvCxnSpPr>
          <p:spPr bwMode="auto">
            <a:xfrm flipH="1">
              <a:off x="8053416" y="2217986"/>
              <a:ext cx="456769" cy="1099556"/>
            </a:xfrm>
            <a:prstGeom prst="bentConnector3">
              <a:avLst>
                <a:gd name="adj1" fmla="val -82702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Verbinder: gewinkelt 245">
              <a:extLst>
                <a:ext uri="{FF2B5EF4-FFF2-40B4-BE49-F238E27FC236}">
                  <a16:creationId xmlns:a16="http://schemas.microsoft.com/office/drawing/2014/main" id="{10828E4B-6B9D-4619-B37F-28B94D10E55C}"/>
                </a:ext>
              </a:extLst>
            </p:cNvPr>
            <p:cNvCxnSpPr>
              <a:cxnSpLocks/>
              <a:stCxn id="10" idx="5"/>
              <a:endCxn id="234" idx="5"/>
            </p:cNvCxnSpPr>
            <p:nvPr/>
          </p:nvCxnSpPr>
          <p:spPr bwMode="auto">
            <a:xfrm flipH="1">
              <a:off x="8053416" y="2217986"/>
              <a:ext cx="456769" cy="1651001"/>
            </a:xfrm>
            <a:prstGeom prst="bentConnector3">
              <a:avLst>
                <a:gd name="adj1" fmla="val -82702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Verbinder: gewinkelt 249">
              <a:extLst>
                <a:ext uri="{FF2B5EF4-FFF2-40B4-BE49-F238E27FC236}">
                  <a16:creationId xmlns:a16="http://schemas.microsoft.com/office/drawing/2014/main" id="{8AF30E1B-6917-4187-8495-0438460B4D51}"/>
                </a:ext>
              </a:extLst>
            </p:cNvPr>
            <p:cNvCxnSpPr>
              <a:cxnSpLocks/>
              <a:stCxn id="10" idx="5"/>
              <a:endCxn id="233" idx="5"/>
            </p:cNvCxnSpPr>
            <p:nvPr/>
          </p:nvCxnSpPr>
          <p:spPr bwMode="auto">
            <a:xfrm flipH="1">
              <a:off x="8053416" y="2217986"/>
              <a:ext cx="456769" cy="2202446"/>
            </a:xfrm>
            <a:prstGeom prst="bentConnector3">
              <a:avLst>
                <a:gd name="adj1" fmla="val -81282"/>
              </a:avLst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5" name="Textfeld 254">
            <a:extLst>
              <a:ext uri="{FF2B5EF4-FFF2-40B4-BE49-F238E27FC236}">
                <a16:creationId xmlns:a16="http://schemas.microsoft.com/office/drawing/2014/main" id="{1A7EA5E9-76AD-45BA-A897-DFF6FBBF98D6}"/>
              </a:ext>
            </a:extLst>
          </p:cNvPr>
          <p:cNvSpPr txBox="1"/>
          <p:nvPr/>
        </p:nvSpPr>
        <p:spPr>
          <a:xfrm>
            <a:off x="108702" y="4412963"/>
            <a:ext cx="3583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Camera</a:t>
            </a:r>
            <a:r>
              <a:rPr lang="de-DE" sz="1400" dirty="0"/>
              <a:t> </a:t>
            </a:r>
            <a:r>
              <a:rPr lang="de-DE" sz="1400" dirty="0" err="1"/>
              <a:t>readout</a:t>
            </a:r>
            <a:r>
              <a:rPr lang="de-DE" sz="1400" dirty="0"/>
              <a:t> (incl. </a:t>
            </a:r>
            <a:r>
              <a:rPr lang="de-DE" sz="1400" dirty="0" err="1"/>
              <a:t>derived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, e.g. beam </a:t>
            </a:r>
            <a:r>
              <a:rPr lang="de-DE" sz="1400" dirty="0" err="1"/>
              <a:t>pointing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Spectrometers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Instruments (e.g. </a:t>
            </a:r>
            <a:r>
              <a:rPr lang="de-DE" sz="1400" dirty="0" err="1"/>
              <a:t>Genpulse</a:t>
            </a:r>
            <a:r>
              <a:rPr lang="de-DE" sz="1400" dirty="0"/>
              <a:t>, Masterpulse,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Laser </a:t>
            </a:r>
            <a:r>
              <a:rPr lang="de-DE" sz="1400" dirty="0" err="1"/>
              <a:t>control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Shot </a:t>
            </a:r>
            <a:r>
              <a:rPr lang="de-DE" sz="1400" dirty="0" err="1"/>
              <a:t>counter</a:t>
            </a:r>
            <a:endParaRPr lang="de-DE" sz="1400" dirty="0"/>
          </a:p>
        </p:txBody>
      </p:sp>
      <p:sp>
        <p:nvSpPr>
          <p:cNvPr id="256" name="Textfeld 255">
            <a:extLst>
              <a:ext uri="{FF2B5EF4-FFF2-40B4-BE49-F238E27FC236}">
                <a16:creationId xmlns:a16="http://schemas.microsoft.com/office/drawing/2014/main" id="{AD6A57A2-242B-4BC5-8DFB-6FF38B9F8648}"/>
              </a:ext>
            </a:extLst>
          </p:cNvPr>
          <p:cNvSpPr txBox="1"/>
          <p:nvPr/>
        </p:nvSpPr>
        <p:spPr>
          <a:xfrm>
            <a:off x="530286" y="112796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Embedded network</a:t>
            </a:r>
          </a:p>
        </p:txBody>
      </p:sp>
      <p:sp>
        <p:nvSpPr>
          <p:cNvPr id="257" name="Textfeld 256">
            <a:extLst>
              <a:ext uri="{FF2B5EF4-FFF2-40B4-BE49-F238E27FC236}">
                <a16:creationId xmlns:a16="http://schemas.microsoft.com/office/drawing/2014/main" id="{F532B2D6-D746-4ADB-9709-36B227C2AB37}"/>
              </a:ext>
            </a:extLst>
          </p:cNvPr>
          <p:cNvSpPr txBox="1"/>
          <p:nvPr/>
        </p:nvSpPr>
        <p:spPr>
          <a:xfrm>
            <a:off x="8446628" y="112478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Host network</a:t>
            </a:r>
          </a:p>
        </p:txBody>
      </p:sp>
      <p:sp>
        <p:nvSpPr>
          <p:cNvPr id="258" name="Textfeld 257">
            <a:extLst>
              <a:ext uri="{FF2B5EF4-FFF2-40B4-BE49-F238E27FC236}">
                <a16:creationId xmlns:a16="http://schemas.microsoft.com/office/drawing/2014/main" id="{559D1FB4-820A-4209-A2D4-205A0EAAE574}"/>
              </a:ext>
            </a:extLst>
          </p:cNvPr>
          <p:cNvSpPr txBox="1"/>
          <p:nvPr/>
        </p:nvSpPr>
        <p:spPr>
          <a:xfrm>
            <a:off x="7900266" y="5222963"/>
            <a:ext cx="38651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Accessing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individual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Displaying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cameras</a:t>
            </a:r>
            <a:r>
              <a:rPr lang="de-DE" sz="1400" dirty="0"/>
              <a:t> and </a:t>
            </a:r>
            <a:r>
              <a:rPr lang="de-DE" sz="1400" dirty="0" err="1"/>
              <a:t>spectrometers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Setting </a:t>
            </a:r>
            <a:r>
              <a:rPr lang="de-DE" sz="1400" dirty="0" err="1"/>
              <a:t>control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functions</a:t>
            </a:r>
            <a:r>
              <a:rPr lang="de-DE" sz="1400" dirty="0"/>
              <a:t>/</a:t>
            </a:r>
            <a:r>
              <a:rPr lang="de-DE" sz="1400" dirty="0" err="1"/>
              <a:t>instruments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saving</a:t>
            </a:r>
            <a:r>
              <a:rPr lang="de-DE" sz="1400" dirty="0"/>
              <a:t>, </a:t>
            </a:r>
            <a:r>
              <a:rPr lang="de-DE" sz="1400" dirty="0" err="1"/>
              <a:t>performance</a:t>
            </a:r>
            <a:r>
              <a:rPr lang="de-DE" sz="1400" dirty="0"/>
              <a:t> </a:t>
            </a:r>
            <a:r>
              <a:rPr lang="de-DE" sz="1400" dirty="0" err="1"/>
              <a:t>traces</a:t>
            </a:r>
            <a:r>
              <a:rPr lang="de-DE" sz="1400" dirty="0"/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Remote </a:t>
            </a:r>
            <a:r>
              <a:rPr lang="de-DE" sz="1400" dirty="0" err="1"/>
              <a:t>access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out-</a:t>
            </a:r>
            <a:r>
              <a:rPr lang="de-DE" sz="1400" dirty="0" err="1"/>
              <a:t>of</a:t>
            </a:r>
            <a:r>
              <a:rPr lang="de-DE" sz="1400" dirty="0"/>
              <a:t>-CCM </a:t>
            </a:r>
            <a:r>
              <a:rPr lang="de-DE" sz="1400" dirty="0" err="1"/>
              <a:t>instruments</a:t>
            </a:r>
            <a:endParaRPr lang="de-DE" sz="1400" dirty="0"/>
          </a:p>
        </p:txBody>
      </p:sp>
      <p:sp>
        <p:nvSpPr>
          <p:cNvPr id="259" name="Textfeld 258">
            <a:extLst>
              <a:ext uri="{FF2B5EF4-FFF2-40B4-BE49-F238E27FC236}">
                <a16:creationId xmlns:a16="http://schemas.microsoft.com/office/drawing/2014/main" id="{256A1004-320B-4C0A-9AB2-5734048BE351}"/>
              </a:ext>
            </a:extLst>
          </p:cNvPr>
          <p:cNvSpPr txBox="1"/>
          <p:nvPr/>
        </p:nvSpPr>
        <p:spPr>
          <a:xfrm>
            <a:off x="3943952" y="3535956"/>
            <a:ext cx="2965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Data </a:t>
            </a:r>
            <a:r>
              <a:rPr lang="de-DE" sz="1400" dirty="0" err="1"/>
              <a:t>receiving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embedded</a:t>
            </a:r>
            <a:r>
              <a:rPr lang="de-DE" sz="1400" dirty="0"/>
              <a:t> </a:t>
            </a:r>
            <a:r>
              <a:rPr lang="de-DE" sz="1400" dirty="0" err="1"/>
              <a:t>side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Virtualizing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in </a:t>
            </a:r>
            <a:r>
              <a:rPr lang="de-DE" sz="1400" dirty="0" err="1"/>
              <a:t>blocks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Providing </a:t>
            </a:r>
            <a:r>
              <a:rPr lang="de-DE" sz="1400" dirty="0" err="1"/>
              <a:t>access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blocks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host </a:t>
            </a:r>
            <a:r>
              <a:rPr lang="de-DE" sz="1400" dirty="0" err="1"/>
              <a:t>side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Sending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database</a:t>
            </a:r>
            <a:r>
              <a:rPr lang="de-DE" sz="1400" dirty="0"/>
              <a:t> </a:t>
            </a:r>
            <a:r>
              <a:rPr lang="de-DE" sz="1400" dirty="0" err="1"/>
              <a:t>server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API/Gateway </a:t>
            </a:r>
            <a:r>
              <a:rPr lang="de-DE" sz="1400" dirty="0" err="1"/>
              <a:t>for</a:t>
            </a:r>
            <a:r>
              <a:rPr lang="de-DE" sz="1400" dirty="0"/>
              <a:t> Tango, etc.</a:t>
            </a:r>
          </a:p>
        </p:txBody>
      </p:sp>
      <p:sp>
        <p:nvSpPr>
          <p:cNvPr id="260" name="Textfeld 259">
            <a:extLst>
              <a:ext uri="{FF2B5EF4-FFF2-40B4-BE49-F238E27FC236}">
                <a16:creationId xmlns:a16="http://schemas.microsoft.com/office/drawing/2014/main" id="{E75AEDB0-751D-437B-87B0-BEF4AE6D54ED}"/>
              </a:ext>
            </a:extLst>
          </p:cNvPr>
          <p:cNvSpPr txBox="1"/>
          <p:nvPr/>
        </p:nvSpPr>
        <p:spPr>
          <a:xfrm>
            <a:off x="2006090" y="6199213"/>
            <a:ext cx="552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+ </a:t>
            </a:r>
            <a:r>
              <a:rPr lang="de-DE" dirty="0" err="1"/>
              <a:t>gateways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HZDR and experimental </a:t>
            </a:r>
            <a:r>
              <a:rPr lang="de-DE" dirty="0" err="1"/>
              <a:t>networks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939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5">
            <a:extLst>
              <a:ext uri="{FF2B5EF4-FFF2-40B4-BE49-F238E27FC236}">
                <a16:creationId xmlns:a16="http://schemas.microsoft.com/office/drawing/2014/main" id="{74657D48-4ABC-4066-ABAE-62B275BC3537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Block </a:t>
            </a:r>
            <a:r>
              <a:rPr lang="de-DE" sz="3200" spc="-1" dirty="0" err="1">
                <a:solidFill>
                  <a:srgbClr val="FFFFFF"/>
                </a:solidFill>
                <a:latin typeface="Arial"/>
                <a:ea typeface="DejaVu Sans"/>
              </a:rPr>
              <a:t>representation</a:t>
            </a:r>
            <a:endParaRPr lang="de-DE" sz="3200" spc="-1" dirty="0"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6A69DE-FFFF-45CC-B1CE-2BA232AE34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2" r="24992"/>
          <a:stretch/>
        </p:blipFill>
        <p:spPr>
          <a:xfrm>
            <a:off x="47328" y="620688"/>
            <a:ext cx="9374102" cy="590465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70A1F3E-3E9D-47D7-B4FA-E5919EEB530F}"/>
              </a:ext>
            </a:extLst>
          </p:cNvPr>
          <p:cNvSpPr txBox="1"/>
          <p:nvPr/>
        </p:nvSpPr>
        <p:spPr>
          <a:xfrm>
            <a:off x="9480375" y="1124744"/>
            <a:ext cx="26642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CPA1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CPA2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150mJ / 1.5J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6J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amp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40J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amp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Compressor</a:t>
            </a:r>
            <a:r>
              <a:rPr lang="de-DE" dirty="0"/>
              <a:t>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Each</a:t>
            </a:r>
            <a:r>
              <a:rPr lang="de-DE" dirty="0">
                <a:sym typeface="Wingdings" panose="05000000000000000000" pitchFamily="2" charset="2"/>
              </a:rPr>
              <a:t> block </a:t>
            </a:r>
            <a:r>
              <a:rPr lang="de-DE" dirty="0" err="1">
                <a:sym typeface="Wingdings" panose="05000000000000000000" pitchFamily="2" charset="2"/>
              </a:rPr>
              <a:t>representation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contains</a:t>
            </a:r>
            <a:r>
              <a:rPr lang="de-DE" dirty="0">
                <a:sym typeface="Wingdings" panose="05000000000000000000" pitchFamily="2" charset="2"/>
              </a:rPr>
              <a:t> all relevant </a:t>
            </a:r>
            <a:r>
              <a:rPr lang="de-DE" dirty="0" err="1">
                <a:sym typeface="Wingdings" panose="05000000000000000000" pitchFamily="2" charset="2"/>
              </a:rPr>
              <a:t>instruments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Security </a:t>
            </a:r>
            <a:r>
              <a:rPr lang="de-DE" dirty="0" err="1">
                <a:sym typeface="Wingdings" panose="05000000000000000000" pitchFamily="2" charset="2"/>
              </a:rPr>
              <a:t>settings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each</a:t>
            </a:r>
            <a:r>
              <a:rPr lang="de-DE" dirty="0">
                <a:sym typeface="Wingdings" panose="05000000000000000000" pitchFamily="2" charset="2"/>
              </a:rPr>
              <a:t> block, but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parts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03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9ADB90B-6D8C-4DCC-B911-E5E1B44040B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5"/>
          <a:stretch/>
        </p:blipFill>
        <p:spPr>
          <a:xfrm>
            <a:off x="84927" y="608316"/>
            <a:ext cx="6840000" cy="43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42D4E6-5913-41ED-A3C4-528401A691B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t="2222" r="50438" b="-2222"/>
          <a:stretch/>
        </p:blipFill>
        <p:spPr>
          <a:xfrm>
            <a:off x="1559496" y="1196752"/>
            <a:ext cx="6840000" cy="432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26A921F-2A77-4520-AD39-6945F18D4757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5" r="-52"/>
          <a:stretch/>
        </p:blipFill>
        <p:spPr>
          <a:xfrm>
            <a:off x="4871864" y="1953822"/>
            <a:ext cx="6840000" cy="4320000"/>
          </a:xfrm>
          <a:prstGeom prst="rect">
            <a:avLst/>
          </a:prstGeom>
        </p:spPr>
      </p:pic>
      <p:sp>
        <p:nvSpPr>
          <p:cNvPr id="5" name="CustomShape 75">
            <a:extLst>
              <a:ext uri="{FF2B5EF4-FFF2-40B4-BE49-F238E27FC236}">
                <a16:creationId xmlns:a16="http://schemas.microsoft.com/office/drawing/2014/main" id="{05AA6B8C-34EA-4A22-B9E0-B62557F83832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CCM </a:t>
            </a:r>
            <a:r>
              <a:rPr lang="de-DE" sz="3200" spc="-1" dirty="0" err="1">
                <a:solidFill>
                  <a:srgbClr val="FFFFFF"/>
                </a:solidFill>
                <a:latin typeface="Arial"/>
                <a:ea typeface="DejaVu Sans"/>
              </a:rPr>
              <a:t>Functionality</a:t>
            </a:r>
            <a:endParaRPr lang="de-DE" sz="32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3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5">
            <a:extLst>
              <a:ext uri="{FF2B5EF4-FFF2-40B4-BE49-F238E27FC236}">
                <a16:creationId xmlns:a16="http://schemas.microsoft.com/office/drawing/2014/main" id="{F5C716B3-21B4-4E69-B4BB-33875612254F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CCM Central </a:t>
            </a:r>
            <a:r>
              <a:rPr lang="de-DE" sz="3200" spc="-1" dirty="0" err="1">
                <a:solidFill>
                  <a:srgbClr val="FFFFFF"/>
                </a:solidFill>
                <a:latin typeface="Arial"/>
                <a:ea typeface="DejaVu Sans"/>
              </a:rPr>
              <a:t>data</a:t>
            </a: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3200" spc="-1" dirty="0" err="1">
                <a:solidFill>
                  <a:srgbClr val="FFFFFF"/>
                </a:solidFill>
                <a:latin typeface="Arial"/>
                <a:ea typeface="DejaVu Sans"/>
              </a:rPr>
              <a:t>saving</a:t>
            </a:r>
            <a:endParaRPr lang="de-DE" sz="3200" spc="-1" dirty="0"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061A8D-F609-4733-ABE3-25756CDB2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864791"/>
            <a:ext cx="9001000" cy="544452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94E89C-C7B9-4E1E-9E1F-C72356FAD9D7}"/>
              </a:ext>
            </a:extLst>
          </p:cNvPr>
          <p:cNvSpPr txBox="1"/>
          <p:nvPr/>
        </p:nvSpPr>
        <p:spPr>
          <a:xfrm>
            <a:off x="9012324" y="1443841"/>
            <a:ext cx="30963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Data </a:t>
            </a:r>
            <a:r>
              <a:rPr lang="de-DE" dirty="0" err="1"/>
              <a:t>saving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configured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triggers</a:t>
            </a:r>
            <a:r>
              <a:rPr lang="de-DE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Every </a:t>
            </a:r>
            <a:r>
              <a:rPr lang="de-DE" dirty="0" err="1"/>
              <a:t>periode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Everytime</a:t>
            </a:r>
            <a:r>
              <a:rPr lang="de-DE" dirty="0"/>
              <a:t> a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(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saved</a:t>
            </a:r>
            <a:r>
              <a:rPr lang="de-DE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On </a:t>
            </a:r>
            <a:r>
              <a:rPr lang="de-DE" dirty="0" err="1"/>
              <a:t>trigger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Shotcounter and </a:t>
            </a:r>
            <a:r>
              <a:rPr lang="de-DE" dirty="0" err="1"/>
              <a:t>runID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identifier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shot</a:t>
            </a:r>
            <a:r>
              <a:rPr lang="de-DE" dirty="0"/>
              <a:t> (also </a:t>
            </a:r>
            <a:r>
              <a:rPr lang="de-DE" dirty="0" err="1"/>
              <a:t>usable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Data </a:t>
            </a:r>
            <a:r>
              <a:rPr lang="de-DE" dirty="0" err="1"/>
              <a:t>is</a:t>
            </a:r>
            <a:r>
              <a:rPr lang="de-DE" dirty="0"/>
              <a:t> send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via different </a:t>
            </a:r>
            <a:r>
              <a:rPr lang="de-DE" dirty="0" err="1"/>
              <a:t>recording</a:t>
            </a:r>
            <a:r>
              <a:rPr lang="de-DE" dirty="0"/>
              <a:t> </a:t>
            </a:r>
            <a:r>
              <a:rPr lang="de-DE" dirty="0" err="1"/>
              <a:t>processes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26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D8F58B-665F-475B-A97B-ACE8716E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" y="1100847"/>
            <a:ext cx="2835000" cy="21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455F520-E681-408B-AC32-44A3F4141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6" y="3320654"/>
            <a:ext cx="2892200" cy="2160000"/>
          </a:xfrm>
          <a:prstGeom prst="rect">
            <a:avLst/>
          </a:prstGeom>
        </p:spPr>
      </p:pic>
      <p:sp>
        <p:nvSpPr>
          <p:cNvPr id="4" name="CustomShape 75">
            <a:extLst>
              <a:ext uri="{FF2B5EF4-FFF2-40B4-BE49-F238E27FC236}">
                <a16:creationId xmlns:a16="http://schemas.microsoft.com/office/drawing/2014/main" id="{FD5D30DC-E22E-4ACB-9F4F-ACDE2F69F35B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200" spc="-1" dirty="0" err="1">
                <a:solidFill>
                  <a:srgbClr val="FFFFFF"/>
                </a:solidFill>
                <a:latin typeface="Arial"/>
                <a:ea typeface="DejaVu Sans"/>
              </a:rPr>
              <a:t>Beampointing</a:t>
            </a: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 and Impact on Laser Performance</a:t>
            </a:r>
            <a:endParaRPr lang="de-DE" sz="3200" spc="-1" dirty="0">
              <a:latin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1AB80F-DCC1-4FC0-9A51-3102237E5F7C}"/>
              </a:ext>
            </a:extLst>
          </p:cNvPr>
          <p:cNvSpPr txBox="1"/>
          <p:nvPr/>
        </p:nvSpPr>
        <p:spPr>
          <a:xfrm>
            <a:off x="71905" y="5727810"/>
            <a:ext cx="594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Beampointing</a:t>
            </a:r>
            <a:r>
              <a:rPr lang="de-DE" sz="1200" dirty="0"/>
              <a:t> FE </a:t>
            </a:r>
            <a:r>
              <a:rPr lang="de-DE" sz="1200" dirty="0" err="1"/>
              <a:t>mainly</a:t>
            </a:r>
            <a:r>
              <a:rPr lang="de-DE" sz="1200" dirty="0"/>
              <a:t> </a:t>
            </a:r>
            <a:r>
              <a:rPr lang="de-DE" sz="1200" dirty="0" err="1"/>
              <a:t>affected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drift</a:t>
            </a:r>
            <a:r>
              <a:rPr lang="de-DE" sz="1200" dirty="0"/>
              <a:t> (on </a:t>
            </a:r>
            <a:r>
              <a:rPr lang="de-DE" sz="1200" dirty="0" err="1"/>
              <a:t>daily</a:t>
            </a:r>
            <a:r>
              <a:rPr lang="de-DE" sz="1200" dirty="0"/>
              <a:t> </a:t>
            </a:r>
            <a:r>
              <a:rPr lang="de-DE" sz="1200" dirty="0" err="1"/>
              <a:t>scale</a:t>
            </a:r>
            <a:r>
              <a:rPr lang="de-DE" sz="1200" dirty="0"/>
              <a:t>), </a:t>
            </a: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specific</a:t>
            </a:r>
            <a:r>
              <a:rPr lang="de-DE" sz="1200" dirty="0"/>
              <a:t> </a:t>
            </a:r>
            <a:r>
              <a:rPr lang="de-DE" sz="1200" dirty="0" err="1"/>
              <a:t>frequencies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Transferbeamline</a:t>
            </a:r>
            <a:r>
              <a:rPr lang="de-DE" sz="1200" dirty="0"/>
              <a:t> </a:t>
            </a:r>
            <a:r>
              <a:rPr lang="de-DE" sz="1200" dirty="0" err="1"/>
              <a:t>slightly</a:t>
            </a:r>
            <a:r>
              <a:rPr lang="de-DE" sz="1200" dirty="0"/>
              <a:t> </a:t>
            </a:r>
            <a:r>
              <a:rPr lang="de-DE" sz="1200" dirty="0" err="1"/>
              <a:t>higher</a:t>
            </a:r>
            <a:r>
              <a:rPr lang="de-DE" sz="1200" dirty="0"/>
              <a:t> </a:t>
            </a:r>
            <a:r>
              <a:rPr lang="de-DE" sz="1200" dirty="0" err="1"/>
              <a:t>noise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Adding</a:t>
            </a:r>
            <a:r>
              <a:rPr lang="de-DE" sz="1200" dirty="0"/>
              <a:t> </a:t>
            </a:r>
            <a:r>
              <a:rPr lang="de-DE" sz="1200" dirty="0" err="1"/>
              <a:t>specific</a:t>
            </a:r>
            <a:r>
              <a:rPr lang="de-DE" sz="1200" dirty="0"/>
              <a:t> </a:t>
            </a:r>
            <a:r>
              <a:rPr lang="de-DE" sz="1200" dirty="0" err="1"/>
              <a:t>frequencies</a:t>
            </a:r>
            <a:r>
              <a:rPr lang="de-DE" sz="1200" dirty="0"/>
              <a:t> in </a:t>
            </a:r>
            <a:r>
              <a:rPr lang="de-DE" sz="1200" dirty="0" err="1"/>
              <a:t>compressor</a:t>
            </a:r>
            <a:r>
              <a:rPr lang="de-DE" sz="1200" dirty="0"/>
              <a:t> </a:t>
            </a:r>
            <a:r>
              <a:rPr lang="de-DE" sz="1200" dirty="0" err="1"/>
              <a:t>setup</a:t>
            </a:r>
            <a:r>
              <a:rPr lang="de-DE" sz="1200" dirty="0"/>
              <a:t> and </a:t>
            </a:r>
            <a:r>
              <a:rPr lang="de-DE" sz="1200" dirty="0" err="1"/>
              <a:t>beyond</a:t>
            </a:r>
            <a:r>
              <a:rPr lang="de-DE" sz="1200" dirty="0"/>
              <a:t> (e.g. </a:t>
            </a:r>
            <a:r>
              <a:rPr lang="de-DE" sz="1200" dirty="0" err="1"/>
              <a:t>pumps</a:t>
            </a:r>
            <a:r>
              <a:rPr lang="de-DE" sz="1200" dirty="0"/>
              <a:t>, etc.)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22F2FD-6C87-448B-8CA4-6C29C8AA6F6A}"/>
              </a:ext>
            </a:extLst>
          </p:cNvPr>
          <p:cNvSpPr txBox="1"/>
          <p:nvPr/>
        </p:nvSpPr>
        <p:spPr>
          <a:xfrm>
            <a:off x="335360" y="7715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Frontend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73DD70-3797-465E-AF04-0083E4A88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249" y="1151334"/>
            <a:ext cx="2968672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9960CA4-5E3F-4D65-A4A6-112C57551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696" y="3333387"/>
            <a:ext cx="2873057" cy="216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A620048-79B5-4149-9136-7F7564795807}"/>
              </a:ext>
            </a:extLst>
          </p:cNvPr>
          <p:cNvSpPr txBox="1"/>
          <p:nvPr/>
        </p:nvSpPr>
        <p:spPr>
          <a:xfrm>
            <a:off x="3385170" y="807024"/>
            <a:ext cx="19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Transferbeamline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A40ECB-C964-4EDB-95F7-D9C525097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264" y="1138601"/>
            <a:ext cx="2984633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47845B2-53A0-4F10-83FC-81E7B4DB9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928" y="3320654"/>
            <a:ext cx="2897303" cy="216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C62D404-4CD8-49C3-B58B-7378F293A859}"/>
              </a:ext>
            </a:extLst>
          </p:cNvPr>
          <p:cNvSpPr txBox="1"/>
          <p:nvPr/>
        </p:nvSpPr>
        <p:spPr>
          <a:xfrm>
            <a:off x="6087884" y="77154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Post </a:t>
            </a:r>
            <a:r>
              <a:rPr lang="de-DE" dirty="0" err="1"/>
              <a:t>compressor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5690BDA-ECB8-45D6-A221-267A05584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8328" y="3320654"/>
            <a:ext cx="2909708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58DF12C-F178-469A-9E6B-86997C861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6320" y="1138601"/>
            <a:ext cx="2904648" cy="216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3462F7F-1E0A-4E2D-A735-EFB16139AACA}"/>
              </a:ext>
            </a:extLst>
          </p:cNvPr>
          <p:cNvSpPr txBox="1"/>
          <p:nvPr/>
        </p:nvSpPr>
        <p:spPr>
          <a:xfrm>
            <a:off x="9192344" y="769269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Target </a:t>
            </a:r>
            <a:r>
              <a:rPr lang="de-DE" dirty="0" err="1"/>
              <a:t>area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3F01B42-ABAF-46D0-9186-E299DDE2631A}"/>
              </a:ext>
            </a:extLst>
          </p:cNvPr>
          <p:cNvSpPr txBox="1"/>
          <p:nvPr/>
        </p:nvSpPr>
        <p:spPr>
          <a:xfrm>
            <a:off x="10738196" y="560803"/>
            <a:ext cx="1503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Historic</a:t>
            </a:r>
            <a:r>
              <a:rPr lang="de-DE" sz="1000" i="1" dirty="0"/>
              <a:t> </a:t>
            </a:r>
            <a:r>
              <a:rPr lang="de-DE" sz="1000" i="1" dirty="0" err="1"/>
              <a:t>data</a:t>
            </a:r>
            <a:r>
              <a:rPr lang="de-DE" sz="1000" i="1" dirty="0"/>
              <a:t> </a:t>
            </a:r>
            <a:r>
              <a:rPr lang="de-DE" sz="1000" i="1" dirty="0" err="1"/>
              <a:t>from</a:t>
            </a:r>
            <a:r>
              <a:rPr lang="de-DE" sz="1000" i="1" dirty="0"/>
              <a:t> 2015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70274F-0589-4434-B39C-2990093A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7" y="1429861"/>
            <a:ext cx="5124450" cy="40290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ACAFDBE-CA6B-40C0-A742-C96187235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24" y="1439385"/>
            <a:ext cx="5057775" cy="4010025"/>
          </a:xfrm>
          <a:prstGeom prst="rect">
            <a:avLst/>
          </a:prstGeom>
        </p:spPr>
      </p:pic>
      <p:sp>
        <p:nvSpPr>
          <p:cNvPr id="8" name="CustomShape 75">
            <a:extLst>
              <a:ext uri="{FF2B5EF4-FFF2-40B4-BE49-F238E27FC236}">
                <a16:creationId xmlns:a16="http://schemas.microsoft.com/office/drawing/2014/main" id="{CB1F12AB-EF3A-45FC-84C2-D986C9A32166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200" spc="-1" dirty="0" err="1">
                <a:solidFill>
                  <a:srgbClr val="FFFFFF"/>
                </a:solidFill>
                <a:latin typeface="Arial"/>
                <a:ea typeface="DejaVu Sans"/>
              </a:rPr>
              <a:t>Beampointing</a:t>
            </a: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 and Impact on Laser Performance</a:t>
            </a:r>
            <a:endParaRPr lang="de-DE" sz="3200" spc="-1" dirty="0">
              <a:latin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CF3FDC2-00D3-4356-92C5-685DB5EDD7FA}"/>
              </a:ext>
            </a:extLst>
          </p:cNvPr>
          <p:cNvSpPr txBox="1"/>
          <p:nvPr/>
        </p:nvSpPr>
        <p:spPr>
          <a:xfrm>
            <a:off x="101487" y="629730"/>
            <a:ext cx="837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ym typeface="Wingdings" panose="05000000000000000000" pitchFamily="2" charset="2"/>
              </a:rPr>
              <a:t> angular </a:t>
            </a:r>
            <a:r>
              <a:rPr lang="de-DE" sz="2000" dirty="0" err="1">
                <a:sym typeface="Wingdings" panose="05000000000000000000" pitchFamily="2" charset="2"/>
              </a:rPr>
              <a:t>fluctuations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can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influence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compression</a:t>
            </a:r>
            <a:r>
              <a:rPr lang="de-DE" sz="2000" dirty="0">
                <a:sym typeface="Wingdings" panose="05000000000000000000" pitchFamily="2" charset="2"/>
              </a:rPr>
              <a:t> in </a:t>
            </a:r>
            <a:r>
              <a:rPr lang="de-DE" sz="2000" dirty="0" err="1">
                <a:sym typeface="Wingdings" panose="05000000000000000000" pitchFamily="2" charset="2"/>
              </a:rPr>
              <a:t>grating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compressor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12CF51-471F-421A-ACE6-0FBC6B2719DD}"/>
              </a:ext>
            </a:extLst>
          </p:cNvPr>
          <p:cNvSpPr txBox="1"/>
          <p:nvPr/>
        </p:nvSpPr>
        <p:spPr>
          <a:xfrm>
            <a:off x="407368" y="1124744"/>
            <a:ext cx="17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Probebeam AC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2EA868-AD8B-4AF6-A3CC-2C5C47398273}"/>
              </a:ext>
            </a:extLst>
          </p:cNvPr>
          <p:cNvSpPr txBox="1"/>
          <p:nvPr/>
        </p:nvSpPr>
        <p:spPr>
          <a:xfrm>
            <a:off x="5735960" y="1124744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6J </a:t>
            </a:r>
            <a:r>
              <a:rPr lang="de-DE" dirty="0" err="1"/>
              <a:t>pickup</a:t>
            </a:r>
            <a:r>
              <a:rPr lang="de-DE" dirty="0"/>
              <a:t> AC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638909-B279-474E-A42B-066992145446}"/>
              </a:ext>
            </a:extLst>
          </p:cNvPr>
          <p:cNvSpPr txBox="1"/>
          <p:nvPr/>
        </p:nvSpPr>
        <p:spPr>
          <a:xfrm>
            <a:off x="101487" y="5696913"/>
            <a:ext cx="1146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significant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impact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compression</a:t>
            </a:r>
            <a:r>
              <a:rPr lang="de-DE" dirty="0">
                <a:sym typeface="Wingdings" panose="05000000000000000000" pitchFamily="2" charset="2"/>
              </a:rPr>
              <a:t> on probe and </a:t>
            </a:r>
            <a:r>
              <a:rPr lang="de-DE" dirty="0" err="1">
                <a:sym typeface="Wingdings" panose="05000000000000000000" pitchFamily="2" charset="2"/>
              </a:rPr>
              <a:t>main</a:t>
            </a:r>
            <a:r>
              <a:rPr lang="de-DE" dirty="0">
                <a:sym typeface="Wingdings" panose="05000000000000000000" pitchFamily="2" charset="2"/>
              </a:rPr>
              <a:t> beam </a:t>
            </a:r>
            <a:r>
              <a:rPr lang="de-DE" dirty="0" err="1">
                <a:sym typeface="Wingdings" panose="05000000000000000000" pitchFamily="2" charset="2"/>
              </a:rPr>
              <a:t>pickup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before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transfer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compressor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96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AA19B4A-0918-4BD9-BCD9-F85C4575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40" y="1197032"/>
            <a:ext cx="3206700" cy="25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8FD430-BD12-4BC8-AD21-826A1BE5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4013431"/>
            <a:ext cx="3227980" cy="252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7805F6-8C98-40C9-9F7D-B4DB5B3AF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022" y="1197032"/>
            <a:ext cx="3181290" cy="252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D523E45-55B2-45F9-8183-071BFE2756F1}"/>
              </a:ext>
            </a:extLst>
          </p:cNvPr>
          <p:cNvSpPr txBox="1"/>
          <p:nvPr/>
        </p:nvSpPr>
        <p:spPr>
          <a:xfrm>
            <a:off x="3119045" y="89498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01.02.2023 6J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FFC9B6-F614-440D-B610-02C5A20267F7}"/>
              </a:ext>
            </a:extLst>
          </p:cNvPr>
          <p:cNvSpPr txBox="1"/>
          <p:nvPr/>
        </p:nvSpPr>
        <p:spPr>
          <a:xfrm>
            <a:off x="3190712" y="381052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02.02.2023 6J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E631E1-A064-4766-B26E-A83600388BB4}"/>
              </a:ext>
            </a:extLst>
          </p:cNvPr>
          <p:cNvSpPr txBox="1"/>
          <p:nvPr/>
        </p:nvSpPr>
        <p:spPr>
          <a:xfrm>
            <a:off x="6461210" y="87644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22.05.2023 6J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F2FB9A-31D6-4540-83FB-A780D2586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787" y="4077352"/>
            <a:ext cx="3161760" cy="252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87BA3DE-0101-4F85-B06A-57C995B65A45}"/>
              </a:ext>
            </a:extLst>
          </p:cNvPr>
          <p:cNvSpPr txBox="1"/>
          <p:nvPr/>
        </p:nvSpPr>
        <p:spPr>
          <a:xfrm>
            <a:off x="6472481" y="382876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24.05.2023 6J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2605A02-01CE-4175-8611-9B21586FB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432" y="1197032"/>
            <a:ext cx="3187240" cy="252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68DAC13-E631-4D1E-AF33-690C260DA25D}"/>
              </a:ext>
            </a:extLst>
          </p:cNvPr>
          <p:cNvSpPr txBox="1"/>
          <p:nvPr/>
        </p:nvSpPr>
        <p:spPr>
          <a:xfrm>
            <a:off x="9598440" y="84987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09.02.2023 40J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4A3121-F999-4818-9C9D-37C4B0591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332" y="4013431"/>
            <a:ext cx="3259060" cy="252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C0DFAC9-86ED-4712-91A0-0C64E0A19E7D}"/>
              </a:ext>
            </a:extLst>
          </p:cNvPr>
          <p:cNvSpPr txBox="1"/>
          <p:nvPr/>
        </p:nvSpPr>
        <p:spPr>
          <a:xfrm>
            <a:off x="9666728" y="371400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31.03.2023 40J</a:t>
            </a:r>
          </a:p>
        </p:txBody>
      </p:sp>
      <p:sp>
        <p:nvSpPr>
          <p:cNvPr id="14" name="CustomShape 75">
            <a:extLst>
              <a:ext uri="{FF2B5EF4-FFF2-40B4-BE49-F238E27FC236}">
                <a16:creationId xmlns:a16="http://schemas.microsoft.com/office/drawing/2014/main" id="{933F5B45-69CC-4A36-9AB6-227438669B14}"/>
              </a:ext>
            </a:extLst>
          </p:cNvPr>
          <p:cNvSpPr/>
          <p:nvPr/>
        </p:nvSpPr>
        <p:spPr>
          <a:xfrm>
            <a:off x="263352" y="0"/>
            <a:ext cx="10297144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3200" spc="-1" dirty="0" err="1">
                <a:solidFill>
                  <a:srgbClr val="FFFFFF"/>
                </a:solidFill>
                <a:latin typeface="Arial"/>
                <a:ea typeface="DejaVu Sans"/>
              </a:rPr>
              <a:t>Beampointing</a:t>
            </a:r>
            <a:r>
              <a:rPr lang="de-DE" sz="3200" spc="-1" dirty="0">
                <a:solidFill>
                  <a:srgbClr val="FFFFFF"/>
                </a:solidFill>
                <a:latin typeface="Arial"/>
                <a:ea typeface="DejaVu Sans"/>
              </a:rPr>
              <a:t> and Impact on Laser Performance</a:t>
            </a:r>
            <a:endParaRPr lang="de-DE" sz="3200" spc="-1" dirty="0">
              <a:latin typeface="Arial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5BB377A-3985-498C-93C7-3C2F22B393C5}"/>
              </a:ext>
            </a:extLst>
          </p:cNvPr>
          <p:cNvSpPr txBox="1"/>
          <p:nvPr/>
        </p:nvSpPr>
        <p:spPr>
          <a:xfrm>
            <a:off x="119336" y="5013176"/>
            <a:ext cx="25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Compression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beams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Impact on </a:t>
            </a:r>
            <a:r>
              <a:rPr lang="de-DE" dirty="0" err="1">
                <a:sym typeface="Wingdings" panose="05000000000000000000" pitchFamily="2" charset="2"/>
              </a:rPr>
              <a:t>spectral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phase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44435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b_hzdr_leer.pptx" id="{BF1C2177-28E3-422F-BA19-CC6567C03282}" vid="{44FB3EE0-C0F2-4CE4-8A6C-85B55B0F3BF2}"/>
    </a:ext>
  </a:ext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b_hzdr_leer.pptx" id="{BF1C2177-28E3-422F-BA19-CC6567C03282}" vid="{592214CC-F1A6-432A-A341-73A2F41EEEC8}"/>
    </a:ext>
  </a:extLst>
</a:theme>
</file>

<file path=ppt/theme/theme3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b_hzdr_leer.pptx" id="{BF1C2177-28E3-422F-BA19-CC6567C03282}" vid="{D8F73936-47AF-4186-A03B-721ED7A49B96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StB HZDR 3</Template>
  <TotalTime>0</TotalTime>
  <Words>759</Words>
  <Application>Microsoft Office PowerPoint</Application>
  <PresentationFormat>Breitbild</PresentationFormat>
  <Paragraphs>135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7" baseType="lpstr">
      <vt:lpstr>Arial</vt:lpstr>
      <vt:lpstr>Calibri</vt:lpstr>
      <vt:lpstr>DejaVu Sans</vt:lpstr>
      <vt:lpstr>Geneva</vt:lpstr>
      <vt:lpstr>Noto Sans Devanagari</vt:lpstr>
      <vt:lpstr>OpenSans-Light</vt:lpstr>
      <vt:lpstr>StarSymbol</vt:lpstr>
      <vt:lpstr>Tahoma</vt:lpstr>
      <vt:lpstr>Wingdings</vt:lpstr>
      <vt:lpstr>Wingdings 2</vt:lpstr>
      <vt:lpstr>Standarddesign</vt:lpstr>
      <vt:lpstr>1_Standarddesign</vt:lpstr>
      <vt:lpstr>1_Benutzerdefiniertes Design</vt:lpstr>
      <vt:lpstr>The Draco laser and it‘s data for ML / AI (and some examples..)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Bock, Stefan (FWKT) - 3932</dc:creator>
  <cp:lastModifiedBy>Bock, Stefan (FWKT) - 3932</cp:lastModifiedBy>
  <cp:revision>33</cp:revision>
  <dcterms:created xsi:type="dcterms:W3CDTF">2024-02-25T12:16:28Z</dcterms:created>
  <dcterms:modified xsi:type="dcterms:W3CDTF">2024-02-27T14:27:10Z</dcterms:modified>
</cp:coreProperties>
</file>