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media/image17.jpg" ContentType="image/png"/>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9"/>
  </p:notesMasterIdLst>
  <p:sldIdLst>
    <p:sldId id="256" r:id="rId2"/>
    <p:sldId id="257" r:id="rId3"/>
    <p:sldId id="260" r:id="rId4"/>
    <p:sldId id="258" r:id="rId5"/>
    <p:sldId id="259" r:id="rId6"/>
    <p:sldId id="261" r:id="rId7"/>
    <p:sldId id="262" r:id="rId8"/>
  </p:sldIdLst>
  <p:sldSz cx="12192000" cy="6858000"/>
  <p:notesSz cx="6858000" cy="9144000"/>
  <p:defaultTextStyle>
    <a:defPPr>
      <a:defRPr lang="en-B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2BDD7"/>
    <a:srgbClr val="9BC72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3"/>
    <p:restoredTop sz="94674"/>
  </p:normalViewPr>
  <p:slideViewPr>
    <p:cSldViewPr snapToGrid="0">
      <p:cViewPr>
        <p:scale>
          <a:sx n="98" d="100"/>
          <a:sy n="98" d="100"/>
        </p:scale>
        <p:origin x="632" y="744"/>
      </p:cViewPr>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BG"/>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9312865-D1AA-FC4E-BB07-503A7EBD5766}" type="datetimeFigureOut">
              <a:rPr lang="en-BG" smtClean="0"/>
              <a:t>12.02.24</a:t>
            </a:fld>
            <a:endParaRPr lang="en-BG"/>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BG"/>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G"/>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BG"/>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4E45F61-2EE6-5B43-A81D-AD7F87D3F625}" type="slidenum">
              <a:rPr lang="en-BG" smtClean="0"/>
              <a:t>‹#›</a:t>
            </a:fld>
            <a:endParaRPr lang="en-BG"/>
          </a:p>
        </p:txBody>
      </p:sp>
    </p:spTree>
    <p:extLst>
      <p:ext uri="{BB962C8B-B14F-4D97-AF65-F5344CB8AC3E}">
        <p14:creationId xmlns:p14="http://schemas.microsoft.com/office/powerpoint/2010/main" val="13776843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Master" Target="../slideMasters/slideMaster1.x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8" Type="http://schemas.openxmlformats.org/officeDocument/2006/relationships/image" Target="../media/image1.png"/><Relationship Id="rId13" Type="http://schemas.openxmlformats.org/officeDocument/2006/relationships/image" Target="../media/image20.png"/><Relationship Id="rId18" Type="http://schemas.openxmlformats.org/officeDocument/2006/relationships/image" Target="../media/image25.png"/><Relationship Id="rId3" Type="http://schemas.openxmlformats.org/officeDocument/2006/relationships/image" Target="../media/image2.emf"/><Relationship Id="rId7" Type="http://schemas.openxmlformats.org/officeDocument/2006/relationships/image" Target="../media/image15.emf"/><Relationship Id="rId12" Type="http://schemas.openxmlformats.org/officeDocument/2006/relationships/image" Target="../media/image19.png"/><Relationship Id="rId17" Type="http://schemas.openxmlformats.org/officeDocument/2006/relationships/image" Target="../media/image24.jpg"/><Relationship Id="rId2" Type="http://schemas.openxmlformats.org/officeDocument/2006/relationships/image" Target="../media/image5.jpg"/><Relationship Id="rId16" Type="http://schemas.openxmlformats.org/officeDocument/2006/relationships/image" Target="../media/image23.png"/><Relationship Id="rId20" Type="http://schemas.openxmlformats.org/officeDocument/2006/relationships/image" Target="../media/image3.emf"/><Relationship Id="rId1" Type="http://schemas.openxmlformats.org/officeDocument/2006/relationships/slideMaster" Target="../slideMasters/slideMaster1.xml"/><Relationship Id="rId6" Type="http://schemas.openxmlformats.org/officeDocument/2006/relationships/image" Target="../media/image14.emf"/><Relationship Id="rId11" Type="http://schemas.openxmlformats.org/officeDocument/2006/relationships/image" Target="../media/image18.png"/><Relationship Id="rId5" Type="http://schemas.openxmlformats.org/officeDocument/2006/relationships/image" Target="../media/image13.emf"/><Relationship Id="rId15" Type="http://schemas.openxmlformats.org/officeDocument/2006/relationships/image" Target="../media/image22.png"/><Relationship Id="rId10" Type="http://schemas.openxmlformats.org/officeDocument/2006/relationships/image" Target="../media/image17.jpg"/><Relationship Id="rId19" Type="http://schemas.openxmlformats.org/officeDocument/2006/relationships/image" Target="../media/image26.jpg"/><Relationship Id="rId4" Type="http://schemas.openxmlformats.org/officeDocument/2006/relationships/image" Target="../media/image12.emf"/><Relationship Id="rId9" Type="http://schemas.openxmlformats.org/officeDocument/2006/relationships/image" Target="../media/image16.png"/><Relationship Id="rId14" Type="http://schemas.openxmlformats.org/officeDocument/2006/relationships/image" Target="../media/image21.png"/></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7.jpg"/><Relationship Id="rId18" Type="http://schemas.openxmlformats.org/officeDocument/2006/relationships/image" Target="../media/image15.emf"/><Relationship Id="rId3" Type="http://schemas.openxmlformats.org/officeDocument/2006/relationships/image" Target="../media/image17.jpg"/><Relationship Id="rId7" Type="http://schemas.openxmlformats.org/officeDocument/2006/relationships/image" Target="../media/image21.png"/><Relationship Id="rId12" Type="http://schemas.openxmlformats.org/officeDocument/2006/relationships/image" Target="../media/image26.jpg"/><Relationship Id="rId17" Type="http://schemas.openxmlformats.org/officeDocument/2006/relationships/image" Target="../media/image14.emf"/><Relationship Id="rId2" Type="http://schemas.openxmlformats.org/officeDocument/2006/relationships/image" Target="../media/image16.png"/><Relationship Id="rId16" Type="http://schemas.openxmlformats.org/officeDocument/2006/relationships/image" Target="../media/image13.emf"/><Relationship Id="rId1" Type="http://schemas.openxmlformats.org/officeDocument/2006/relationships/slideMaster" Target="../slideMasters/slideMaster1.xml"/><Relationship Id="rId6" Type="http://schemas.openxmlformats.org/officeDocument/2006/relationships/image" Target="../media/image20.png"/><Relationship Id="rId11" Type="http://schemas.openxmlformats.org/officeDocument/2006/relationships/image" Target="../media/image25.png"/><Relationship Id="rId5" Type="http://schemas.openxmlformats.org/officeDocument/2006/relationships/image" Target="../media/image19.png"/><Relationship Id="rId15" Type="http://schemas.openxmlformats.org/officeDocument/2006/relationships/image" Target="../media/image12.emf"/><Relationship Id="rId10" Type="http://schemas.openxmlformats.org/officeDocument/2006/relationships/image" Target="../media/image24.jpg"/><Relationship Id="rId4" Type="http://schemas.openxmlformats.org/officeDocument/2006/relationships/image" Target="../media/image18.png"/><Relationship Id="rId9" Type="http://schemas.openxmlformats.org/officeDocument/2006/relationships/image" Target="../media/image23.png"/><Relationship Id="rId14" Type="http://schemas.openxmlformats.org/officeDocument/2006/relationships/image" Target="../media/image1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F82B1946-B257-A2E0-E9E4-8D84DEB2BA87}"/>
              </a:ext>
            </a:extLst>
          </p:cNvPr>
          <p:cNvPicPr>
            <a:picLocks noChangeAspect="1"/>
          </p:cNvPicPr>
          <p:nvPr userDrawn="1"/>
        </p:nvPicPr>
        <p:blipFill rotWithShape="1">
          <a:blip r:embed="rId2"/>
          <a:srcRect b="15673"/>
          <a:stretch/>
        </p:blipFill>
        <p:spPr>
          <a:xfrm>
            <a:off x="0" y="-1"/>
            <a:ext cx="12192000" cy="6858001"/>
          </a:xfrm>
          <a:prstGeom prst="rect">
            <a:avLst/>
          </a:prstGeom>
        </p:spPr>
      </p:pic>
      <p:sp>
        <p:nvSpPr>
          <p:cNvPr id="2" name="Title 1">
            <a:extLst>
              <a:ext uri="{FF2B5EF4-FFF2-40B4-BE49-F238E27FC236}">
                <a16:creationId xmlns:a16="http://schemas.microsoft.com/office/drawing/2014/main" id="{44DFCBE9-7D92-C1FD-56E5-CA13249CE42A}"/>
              </a:ext>
            </a:extLst>
          </p:cNvPr>
          <p:cNvSpPr>
            <a:spLocks noGrp="1"/>
          </p:cNvSpPr>
          <p:nvPr>
            <p:ph type="ctrTitle"/>
          </p:nvPr>
        </p:nvSpPr>
        <p:spPr>
          <a:xfrm>
            <a:off x="397843" y="2295257"/>
            <a:ext cx="6060709" cy="1697807"/>
          </a:xfrm>
        </p:spPr>
        <p:txBody>
          <a:bodyPr anchor="t">
            <a:normAutofit/>
          </a:bodyPr>
          <a:lstStyle>
            <a:lvl1pPr algn="l">
              <a:defRPr sz="4400">
                <a:solidFill>
                  <a:schemeClr val="tx1">
                    <a:lumMod val="75000"/>
                    <a:lumOff val="25000"/>
                  </a:schemeClr>
                </a:solidFill>
              </a:defRPr>
            </a:lvl1pPr>
          </a:lstStyle>
          <a:p>
            <a:r>
              <a:rPr lang="en-GB" dirty="0"/>
              <a:t>Click to edit Master title style</a:t>
            </a:r>
            <a:endParaRPr lang="en-BG" dirty="0"/>
          </a:p>
        </p:txBody>
      </p:sp>
      <p:sp>
        <p:nvSpPr>
          <p:cNvPr id="3" name="Subtitle 2">
            <a:extLst>
              <a:ext uri="{FF2B5EF4-FFF2-40B4-BE49-F238E27FC236}">
                <a16:creationId xmlns:a16="http://schemas.microsoft.com/office/drawing/2014/main" id="{33E08A7A-933C-FCBC-169C-25EE7FF8585C}"/>
              </a:ext>
            </a:extLst>
          </p:cNvPr>
          <p:cNvSpPr>
            <a:spLocks noGrp="1"/>
          </p:cNvSpPr>
          <p:nvPr>
            <p:ph type="subTitle" idx="1"/>
          </p:nvPr>
        </p:nvSpPr>
        <p:spPr>
          <a:xfrm>
            <a:off x="397843" y="4158546"/>
            <a:ext cx="6147336" cy="559228"/>
          </a:xfrm>
        </p:spPr>
        <p:txBody>
          <a:bodyPr>
            <a:normAutofit/>
          </a:bodyPr>
          <a:lstStyle>
            <a:lvl1pPr marL="0" indent="0" algn="l">
              <a:buNone/>
              <a:defRPr sz="2400" b="1">
                <a:solidFill>
                  <a:srgbClr val="9BC72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BG" dirty="0"/>
          </a:p>
        </p:txBody>
      </p:sp>
      <p:sp>
        <p:nvSpPr>
          <p:cNvPr id="5" name="Footer Placeholder 4">
            <a:extLst>
              <a:ext uri="{FF2B5EF4-FFF2-40B4-BE49-F238E27FC236}">
                <a16:creationId xmlns:a16="http://schemas.microsoft.com/office/drawing/2014/main" id="{1B18EE55-6448-7E2E-6737-E4ADAADC205E}"/>
              </a:ext>
            </a:extLst>
          </p:cNvPr>
          <p:cNvSpPr>
            <a:spLocks noGrp="1"/>
          </p:cNvSpPr>
          <p:nvPr>
            <p:ph type="ftr" sz="quarter" idx="11"/>
          </p:nvPr>
        </p:nvSpPr>
        <p:spPr/>
        <p:txBody>
          <a:bodyPr/>
          <a:lstStyle>
            <a:lvl1pPr>
              <a:defRPr>
                <a:solidFill>
                  <a:schemeClr val="bg1"/>
                </a:solidFill>
              </a:defRPr>
            </a:lvl1pPr>
          </a:lstStyle>
          <a:p>
            <a:endParaRPr lang="en-BG" dirty="0"/>
          </a:p>
        </p:txBody>
      </p:sp>
      <p:sp>
        <p:nvSpPr>
          <p:cNvPr id="6" name="Slide Number Placeholder 5">
            <a:extLst>
              <a:ext uri="{FF2B5EF4-FFF2-40B4-BE49-F238E27FC236}">
                <a16:creationId xmlns:a16="http://schemas.microsoft.com/office/drawing/2014/main" id="{CC8FED96-C95D-37A0-EC1E-708910C050FA}"/>
              </a:ext>
            </a:extLst>
          </p:cNvPr>
          <p:cNvSpPr>
            <a:spLocks noGrp="1"/>
          </p:cNvSpPr>
          <p:nvPr>
            <p:ph type="sldNum" sz="quarter" idx="12"/>
          </p:nvPr>
        </p:nvSpPr>
        <p:spPr/>
        <p:txBody>
          <a:bodyPr/>
          <a:lstStyle>
            <a:lvl1pPr>
              <a:defRPr>
                <a:solidFill>
                  <a:schemeClr val="bg1"/>
                </a:solidFill>
              </a:defRPr>
            </a:lvl1pPr>
          </a:lstStyle>
          <a:p>
            <a:fld id="{D44C6CF4-0472-CA42-A62C-A59E55BAE217}" type="slidenum">
              <a:rPr lang="en-BG" smtClean="0"/>
              <a:pPr/>
              <a:t>‹#›</a:t>
            </a:fld>
            <a:endParaRPr lang="en-BG" dirty="0"/>
          </a:p>
        </p:txBody>
      </p:sp>
      <p:pic>
        <p:nvPicPr>
          <p:cNvPr id="8" name="Picture 7">
            <a:extLst>
              <a:ext uri="{FF2B5EF4-FFF2-40B4-BE49-F238E27FC236}">
                <a16:creationId xmlns:a16="http://schemas.microsoft.com/office/drawing/2014/main" id="{03A3C70E-9969-6AD4-A3F8-F26BAFD9988C}"/>
              </a:ext>
            </a:extLst>
          </p:cNvPr>
          <p:cNvPicPr>
            <a:picLocks noChangeAspect="1"/>
          </p:cNvPicPr>
          <p:nvPr userDrawn="1"/>
        </p:nvPicPr>
        <p:blipFill>
          <a:blip r:embed="rId3"/>
          <a:stretch>
            <a:fillRect/>
          </a:stretch>
        </p:blipFill>
        <p:spPr>
          <a:xfrm>
            <a:off x="298384" y="703819"/>
            <a:ext cx="3740216" cy="1425956"/>
          </a:xfrm>
          <a:prstGeom prst="rect">
            <a:avLst/>
          </a:prstGeom>
        </p:spPr>
      </p:pic>
      <p:pic>
        <p:nvPicPr>
          <p:cNvPr id="12" name="Picture 11">
            <a:extLst>
              <a:ext uri="{FF2B5EF4-FFF2-40B4-BE49-F238E27FC236}">
                <a16:creationId xmlns:a16="http://schemas.microsoft.com/office/drawing/2014/main" id="{F9A4008E-8896-03A7-8CDF-A69335F0A332}"/>
              </a:ext>
            </a:extLst>
          </p:cNvPr>
          <p:cNvPicPr>
            <a:picLocks noChangeAspect="1"/>
          </p:cNvPicPr>
          <p:nvPr userDrawn="1"/>
        </p:nvPicPr>
        <p:blipFill rotWithShape="1">
          <a:blip r:embed="rId4"/>
          <a:srcRect t="10407" r="17949"/>
          <a:stretch/>
        </p:blipFill>
        <p:spPr>
          <a:xfrm>
            <a:off x="6096000" y="0"/>
            <a:ext cx="6096000" cy="5814308"/>
          </a:xfrm>
          <a:prstGeom prst="rect">
            <a:avLst/>
          </a:prstGeom>
        </p:spPr>
      </p:pic>
      <p:pic>
        <p:nvPicPr>
          <p:cNvPr id="13" name="Picture 12">
            <a:extLst>
              <a:ext uri="{FF2B5EF4-FFF2-40B4-BE49-F238E27FC236}">
                <a16:creationId xmlns:a16="http://schemas.microsoft.com/office/drawing/2014/main" id="{C843EB71-48E3-F0A5-C8CF-F5CCA161B422}"/>
              </a:ext>
            </a:extLst>
          </p:cNvPr>
          <p:cNvPicPr>
            <a:picLocks noChangeAspect="1"/>
          </p:cNvPicPr>
          <p:nvPr userDrawn="1"/>
        </p:nvPicPr>
        <p:blipFill rotWithShape="1">
          <a:blip r:embed="rId5"/>
          <a:srcRect l="50000" t="36718"/>
          <a:stretch/>
        </p:blipFill>
        <p:spPr>
          <a:xfrm>
            <a:off x="0" y="0"/>
            <a:ext cx="524108" cy="650478"/>
          </a:xfrm>
          <a:prstGeom prst="rect">
            <a:avLst/>
          </a:prstGeom>
        </p:spPr>
      </p:pic>
      <p:pic>
        <p:nvPicPr>
          <p:cNvPr id="15" name="Picture 14">
            <a:extLst>
              <a:ext uri="{FF2B5EF4-FFF2-40B4-BE49-F238E27FC236}">
                <a16:creationId xmlns:a16="http://schemas.microsoft.com/office/drawing/2014/main" id="{48ACFB0E-0AEC-396F-5683-415B78DB8E87}"/>
              </a:ext>
            </a:extLst>
          </p:cNvPr>
          <p:cNvPicPr>
            <a:picLocks noChangeAspect="1"/>
          </p:cNvPicPr>
          <p:nvPr userDrawn="1"/>
        </p:nvPicPr>
        <p:blipFill rotWithShape="1">
          <a:blip r:embed="rId6"/>
          <a:srcRect l="-10786" t="59688" b="-1"/>
          <a:stretch/>
        </p:blipFill>
        <p:spPr>
          <a:xfrm>
            <a:off x="633046" y="0"/>
            <a:ext cx="379748" cy="136525"/>
          </a:xfrm>
          <a:prstGeom prst="rect">
            <a:avLst/>
          </a:prstGeom>
        </p:spPr>
      </p:pic>
      <p:pic>
        <p:nvPicPr>
          <p:cNvPr id="17" name="Picture 16">
            <a:extLst>
              <a:ext uri="{FF2B5EF4-FFF2-40B4-BE49-F238E27FC236}">
                <a16:creationId xmlns:a16="http://schemas.microsoft.com/office/drawing/2014/main" id="{761471A3-1703-FF6D-05B5-2D90A083E317}"/>
              </a:ext>
            </a:extLst>
          </p:cNvPr>
          <p:cNvPicPr>
            <a:picLocks noChangeAspect="1"/>
          </p:cNvPicPr>
          <p:nvPr userDrawn="1"/>
        </p:nvPicPr>
        <p:blipFill rotWithShape="1">
          <a:blip r:embed="rId7"/>
          <a:srcRect r="50422"/>
          <a:stretch/>
        </p:blipFill>
        <p:spPr>
          <a:xfrm>
            <a:off x="11957008" y="6110272"/>
            <a:ext cx="248244" cy="491093"/>
          </a:xfrm>
          <a:prstGeom prst="rect">
            <a:avLst/>
          </a:prstGeom>
        </p:spPr>
      </p:pic>
      <p:pic>
        <p:nvPicPr>
          <p:cNvPr id="7" name="Picture 6">
            <a:extLst>
              <a:ext uri="{FF2B5EF4-FFF2-40B4-BE49-F238E27FC236}">
                <a16:creationId xmlns:a16="http://schemas.microsoft.com/office/drawing/2014/main" id="{432FAC48-4C8C-B974-4272-15A08BFABF03}"/>
              </a:ext>
            </a:extLst>
          </p:cNvPr>
          <p:cNvPicPr>
            <a:picLocks noChangeAspect="1"/>
          </p:cNvPicPr>
          <p:nvPr userDrawn="1"/>
        </p:nvPicPr>
        <p:blipFill>
          <a:blip r:embed="rId8"/>
          <a:stretch>
            <a:fillRect/>
          </a:stretch>
        </p:blipFill>
        <p:spPr>
          <a:xfrm>
            <a:off x="311127" y="5976755"/>
            <a:ext cx="2643740" cy="587497"/>
          </a:xfrm>
          <a:prstGeom prst="rect">
            <a:avLst/>
          </a:prstGeom>
        </p:spPr>
      </p:pic>
    </p:spTree>
    <p:extLst>
      <p:ext uri="{BB962C8B-B14F-4D97-AF65-F5344CB8AC3E}">
        <p14:creationId xmlns:p14="http://schemas.microsoft.com/office/powerpoint/2010/main" val="3085152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CF96CAA3-D8D3-88AB-ADEB-3941F7F1B9D7}"/>
              </a:ext>
            </a:extLst>
          </p:cNvPr>
          <p:cNvPicPr>
            <a:picLocks noChangeAspect="1"/>
          </p:cNvPicPr>
          <p:nvPr userDrawn="1"/>
        </p:nvPicPr>
        <p:blipFill rotWithShape="1">
          <a:blip r:embed="rId2"/>
          <a:srcRect r="47246"/>
          <a:stretch/>
        </p:blipFill>
        <p:spPr>
          <a:xfrm>
            <a:off x="0" y="0"/>
            <a:ext cx="4823792" cy="6858000"/>
          </a:xfrm>
          <a:prstGeom prst="rect">
            <a:avLst/>
          </a:prstGeom>
        </p:spPr>
      </p:pic>
      <p:sp>
        <p:nvSpPr>
          <p:cNvPr id="9" name="Rectangle 8">
            <a:extLst>
              <a:ext uri="{FF2B5EF4-FFF2-40B4-BE49-F238E27FC236}">
                <a16:creationId xmlns:a16="http://schemas.microsoft.com/office/drawing/2014/main" id="{6FAE55A7-AEB4-E5E9-9E9B-0A664BE52606}"/>
              </a:ext>
            </a:extLst>
          </p:cNvPr>
          <p:cNvSpPr/>
          <p:nvPr userDrawn="1"/>
        </p:nvSpPr>
        <p:spPr>
          <a:xfrm>
            <a:off x="432011" y="445478"/>
            <a:ext cx="3938954" cy="6275997"/>
          </a:xfrm>
          <a:prstGeom prst="rect">
            <a:avLst/>
          </a:prstGeom>
          <a:solidFill>
            <a:schemeClr val="tx1">
              <a:alpha val="52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BG" dirty="0"/>
          </a:p>
        </p:txBody>
      </p:sp>
      <p:sp>
        <p:nvSpPr>
          <p:cNvPr id="2" name="Title 1">
            <a:extLst>
              <a:ext uri="{FF2B5EF4-FFF2-40B4-BE49-F238E27FC236}">
                <a16:creationId xmlns:a16="http://schemas.microsoft.com/office/drawing/2014/main" id="{64C4F411-A79F-644B-6634-714247E7667B}"/>
              </a:ext>
            </a:extLst>
          </p:cNvPr>
          <p:cNvSpPr>
            <a:spLocks noGrp="1"/>
          </p:cNvSpPr>
          <p:nvPr>
            <p:ph type="title"/>
          </p:nvPr>
        </p:nvSpPr>
        <p:spPr>
          <a:xfrm>
            <a:off x="695202" y="797891"/>
            <a:ext cx="3381618" cy="1600200"/>
          </a:xfrm>
        </p:spPr>
        <p:txBody>
          <a:bodyPr anchor="t"/>
          <a:lstStyle>
            <a:lvl1pPr>
              <a:defRPr sz="3200">
                <a:solidFill>
                  <a:schemeClr val="bg1"/>
                </a:solidFill>
              </a:defRPr>
            </a:lvl1pPr>
          </a:lstStyle>
          <a:p>
            <a:r>
              <a:rPr lang="en-GB" dirty="0"/>
              <a:t>Click to edit Master title style</a:t>
            </a:r>
            <a:endParaRPr lang="en-BG" dirty="0"/>
          </a:p>
        </p:txBody>
      </p:sp>
      <p:sp>
        <p:nvSpPr>
          <p:cNvPr id="3" name="Picture Placeholder 2">
            <a:extLst>
              <a:ext uri="{FF2B5EF4-FFF2-40B4-BE49-F238E27FC236}">
                <a16:creationId xmlns:a16="http://schemas.microsoft.com/office/drawing/2014/main" id="{7A57FD0E-1D4C-B623-52A0-99FC8D287AE3}"/>
              </a:ext>
            </a:extLst>
          </p:cNvPr>
          <p:cNvSpPr>
            <a:spLocks noGrp="1"/>
          </p:cNvSpPr>
          <p:nvPr>
            <p:ph type="pic" idx="1"/>
          </p:nvPr>
        </p:nvSpPr>
        <p:spPr>
          <a:xfrm>
            <a:off x="5183187" y="987425"/>
            <a:ext cx="6586781"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BG"/>
          </a:p>
        </p:txBody>
      </p:sp>
      <p:sp>
        <p:nvSpPr>
          <p:cNvPr id="4" name="Text Placeholder 3">
            <a:extLst>
              <a:ext uri="{FF2B5EF4-FFF2-40B4-BE49-F238E27FC236}">
                <a16:creationId xmlns:a16="http://schemas.microsoft.com/office/drawing/2014/main" id="{1E26A12A-F1CE-C126-CEF6-AAAB85FFBC93}"/>
              </a:ext>
            </a:extLst>
          </p:cNvPr>
          <p:cNvSpPr>
            <a:spLocks noGrp="1"/>
          </p:cNvSpPr>
          <p:nvPr>
            <p:ph type="body" sz="half" idx="2"/>
          </p:nvPr>
        </p:nvSpPr>
        <p:spPr>
          <a:xfrm>
            <a:off x="695202" y="2899998"/>
            <a:ext cx="3381618" cy="3042137"/>
          </a:xfrm>
        </p:spPr>
        <p:txBody>
          <a:bodyPr>
            <a:normAutofit/>
          </a:bodyPr>
          <a:lstStyle>
            <a:lvl1pPr marL="0" indent="0">
              <a:buNone/>
              <a:defRPr sz="24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Click to edit Master text styles</a:t>
            </a:r>
          </a:p>
        </p:txBody>
      </p:sp>
      <p:sp>
        <p:nvSpPr>
          <p:cNvPr id="5" name="Date Placeholder 4">
            <a:extLst>
              <a:ext uri="{FF2B5EF4-FFF2-40B4-BE49-F238E27FC236}">
                <a16:creationId xmlns:a16="http://schemas.microsoft.com/office/drawing/2014/main" id="{A5FEF2B6-2CC7-2182-C255-ACC33E78EF00}"/>
              </a:ext>
            </a:extLst>
          </p:cNvPr>
          <p:cNvSpPr>
            <a:spLocks noGrp="1"/>
          </p:cNvSpPr>
          <p:nvPr>
            <p:ph type="dt" sz="half" idx="10"/>
          </p:nvPr>
        </p:nvSpPr>
        <p:spPr/>
        <p:txBody>
          <a:bodyPr/>
          <a:lstStyle>
            <a:lvl1pPr>
              <a:defRPr>
                <a:solidFill>
                  <a:schemeClr val="bg1"/>
                </a:solidFill>
              </a:defRPr>
            </a:lvl1pPr>
          </a:lstStyle>
          <a:p>
            <a:fld id="{487B119A-9DA1-8D45-8598-763A4A106129}" type="datetime1">
              <a:rPr lang="en-US" smtClean="0"/>
              <a:pPr/>
              <a:t>2/12/24</a:t>
            </a:fld>
            <a:endParaRPr lang="en-BG" dirty="0"/>
          </a:p>
        </p:txBody>
      </p:sp>
      <p:sp>
        <p:nvSpPr>
          <p:cNvPr id="6" name="Footer Placeholder 5">
            <a:extLst>
              <a:ext uri="{FF2B5EF4-FFF2-40B4-BE49-F238E27FC236}">
                <a16:creationId xmlns:a16="http://schemas.microsoft.com/office/drawing/2014/main" id="{CA97D954-5673-57A7-03C5-F0217A7023FC}"/>
              </a:ext>
            </a:extLst>
          </p:cNvPr>
          <p:cNvSpPr>
            <a:spLocks noGrp="1"/>
          </p:cNvSpPr>
          <p:nvPr>
            <p:ph type="ftr" sz="quarter" idx="11"/>
          </p:nvPr>
        </p:nvSpPr>
        <p:spPr>
          <a:xfrm>
            <a:off x="4823792" y="6356350"/>
            <a:ext cx="4114800" cy="365125"/>
          </a:xfrm>
        </p:spPr>
        <p:txBody>
          <a:bodyPr/>
          <a:lstStyle/>
          <a:p>
            <a:endParaRPr lang="en-BG" dirty="0"/>
          </a:p>
        </p:txBody>
      </p:sp>
      <p:sp>
        <p:nvSpPr>
          <p:cNvPr id="7" name="Slide Number Placeholder 6">
            <a:extLst>
              <a:ext uri="{FF2B5EF4-FFF2-40B4-BE49-F238E27FC236}">
                <a16:creationId xmlns:a16="http://schemas.microsoft.com/office/drawing/2014/main" id="{2B49E175-3D73-ECD6-9979-B1118481109A}"/>
              </a:ext>
            </a:extLst>
          </p:cNvPr>
          <p:cNvSpPr>
            <a:spLocks noGrp="1"/>
          </p:cNvSpPr>
          <p:nvPr>
            <p:ph type="sldNum" sz="quarter" idx="12"/>
          </p:nvPr>
        </p:nvSpPr>
        <p:spPr/>
        <p:txBody>
          <a:bodyPr/>
          <a:lstStyle/>
          <a:p>
            <a:fld id="{D44C6CF4-0472-CA42-A62C-A59E55BAE217}" type="slidenum">
              <a:rPr lang="en-BG" smtClean="0"/>
              <a:t>‹#›</a:t>
            </a:fld>
            <a:endParaRPr lang="en-BG"/>
          </a:p>
        </p:txBody>
      </p:sp>
      <p:pic>
        <p:nvPicPr>
          <p:cNvPr id="10" name="Picture 9">
            <a:extLst>
              <a:ext uri="{FF2B5EF4-FFF2-40B4-BE49-F238E27FC236}">
                <a16:creationId xmlns:a16="http://schemas.microsoft.com/office/drawing/2014/main" id="{07CDDF94-8A50-EF91-DCA1-E2A6FEA29235}"/>
              </a:ext>
            </a:extLst>
          </p:cNvPr>
          <p:cNvPicPr>
            <a:picLocks noChangeAspect="1"/>
          </p:cNvPicPr>
          <p:nvPr userDrawn="1"/>
        </p:nvPicPr>
        <p:blipFill>
          <a:blip r:embed="rId3"/>
          <a:stretch>
            <a:fillRect/>
          </a:stretch>
        </p:blipFill>
        <p:spPr>
          <a:xfrm>
            <a:off x="444643" y="6193734"/>
            <a:ext cx="1147742" cy="437577"/>
          </a:xfrm>
          <a:prstGeom prst="rect">
            <a:avLst/>
          </a:prstGeom>
        </p:spPr>
      </p:pic>
    </p:spTree>
    <p:extLst>
      <p:ext uri="{BB962C8B-B14F-4D97-AF65-F5344CB8AC3E}">
        <p14:creationId xmlns:p14="http://schemas.microsoft.com/office/powerpoint/2010/main" val="19547408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 preserve="1">
  <p:cSld name="Thank you slide">
    <p:spTree>
      <p:nvGrpSpPr>
        <p:cNvPr id="1" name=""/>
        <p:cNvGrpSpPr/>
        <p:nvPr/>
      </p:nvGrpSpPr>
      <p:grpSpPr>
        <a:xfrm>
          <a:off x="0" y="0"/>
          <a:ext cx="0" cy="0"/>
          <a:chOff x="0" y="0"/>
          <a:chExt cx="0" cy="0"/>
        </a:xfrm>
      </p:grpSpPr>
      <p:pic>
        <p:nvPicPr>
          <p:cNvPr id="52" name="Picture 51">
            <a:extLst>
              <a:ext uri="{FF2B5EF4-FFF2-40B4-BE49-F238E27FC236}">
                <a16:creationId xmlns:a16="http://schemas.microsoft.com/office/drawing/2014/main" id="{C81C9FE8-FE8F-E87A-23E5-30305EF27C85}"/>
              </a:ext>
            </a:extLst>
          </p:cNvPr>
          <p:cNvPicPr>
            <a:picLocks noChangeAspect="1"/>
          </p:cNvPicPr>
          <p:nvPr userDrawn="1"/>
        </p:nvPicPr>
        <p:blipFill rotWithShape="1">
          <a:blip r:embed="rId2"/>
          <a:srcRect b="53002"/>
          <a:stretch/>
        </p:blipFill>
        <p:spPr>
          <a:xfrm>
            <a:off x="0" y="0"/>
            <a:ext cx="12192000" cy="3822170"/>
          </a:xfrm>
          <a:prstGeom prst="rect">
            <a:avLst/>
          </a:prstGeom>
          <a:noFill/>
        </p:spPr>
      </p:pic>
      <p:pic>
        <p:nvPicPr>
          <p:cNvPr id="43" name="Picture 42">
            <a:extLst>
              <a:ext uri="{FF2B5EF4-FFF2-40B4-BE49-F238E27FC236}">
                <a16:creationId xmlns:a16="http://schemas.microsoft.com/office/drawing/2014/main" id="{8A595465-7947-716A-50D1-16687728D219}"/>
              </a:ext>
            </a:extLst>
          </p:cNvPr>
          <p:cNvPicPr>
            <a:picLocks noChangeAspect="1"/>
          </p:cNvPicPr>
          <p:nvPr userDrawn="1"/>
        </p:nvPicPr>
        <p:blipFill rotWithShape="1">
          <a:blip r:embed="rId3"/>
          <a:srcRect l="-3877" t="-2116" r="-2" b="-1"/>
          <a:stretch/>
        </p:blipFill>
        <p:spPr>
          <a:xfrm>
            <a:off x="3072569" y="582267"/>
            <a:ext cx="252135" cy="243056"/>
          </a:xfrm>
          <a:prstGeom prst="rect">
            <a:avLst/>
          </a:prstGeom>
        </p:spPr>
      </p:pic>
      <p:sp>
        <p:nvSpPr>
          <p:cNvPr id="2" name="Title 1">
            <a:extLst>
              <a:ext uri="{FF2B5EF4-FFF2-40B4-BE49-F238E27FC236}">
                <a16:creationId xmlns:a16="http://schemas.microsoft.com/office/drawing/2014/main" id="{44DFCBE9-7D92-C1FD-56E5-CA13249CE42A}"/>
              </a:ext>
            </a:extLst>
          </p:cNvPr>
          <p:cNvSpPr>
            <a:spLocks noGrp="1"/>
          </p:cNvSpPr>
          <p:nvPr>
            <p:ph type="ctrTitle" hasCustomPrompt="1"/>
          </p:nvPr>
        </p:nvSpPr>
        <p:spPr>
          <a:xfrm>
            <a:off x="1591508" y="1554493"/>
            <a:ext cx="9144000" cy="1394509"/>
          </a:xfrm>
        </p:spPr>
        <p:txBody>
          <a:bodyPr anchor="t">
            <a:normAutofit/>
          </a:bodyPr>
          <a:lstStyle>
            <a:lvl1pPr algn="ctr">
              <a:defRPr sz="6600" b="1">
                <a:solidFill>
                  <a:schemeClr val="tx1">
                    <a:lumMod val="85000"/>
                    <a:lumOff val="15000"/>
                  </a:schemeClr>
                </a:solidFill>
              </a:defRPr>
            </a:lvl1pPr>
          </a:lstStyle>
          <a:p>
            <a:r>
              <a:rPr lang="en-GB" dirty="0"/>
              <a:t>Thank you!</a:t>
            </a:r>
            <a:endParaRPr lang="en-BG" dirty="0"/>
          </a:p>
        </p:txBody>
      </p:sp>
      <p:sp>
        <p:nvSpPr>
          <p:cNvPr id="3" name="Subtitle 2">
            <a:extLst>
              <a:ext uri="{FF2B5EF4-FFF2-40B4-BE49-F238E27FC236}">
                <a16:creationId xmlns:a16="http://schemas.microsoft.com/office/drawing/2014/main" id="{33E08A7A-933C-FCBC-169C-25EE7FF8585C}"/>
              </a:ext>
            </a:extLst>
          </p:cNvPr>
          <p:cNvSpPr>
            <a:spLocks noGrp="1"/>
          </p:cNvSpPr>
          <p:nvPr>
            <p:ph type="subTitle" idx="1" hasCustomPrompt="1"/>
          </p:nvPr>
        </p:nvSpPr>
        <p:spPr>
          <a:xfrm>
            <a:off x="1523999" y="2949002"/>
            <a:ext cx="9144000" cy="530916"/>
          </a:xfrm>
        </p:spPr>
        <p:txBody>
          <a:bodyPr>
            <a:normAutofit/>
          </a:bodyPr>
          <a:lstStyle>
            <a:lvl1pPr marL="0" indent="0" algn="ctr">
              <a:buNone/>
              <a:defRPr sz="2400" b="1">
                <a:solidFill>
                  <a:srgbClr val="9BC72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Presenter / Contacts</a:t>
            </a:r>
            <a:endParaRPr lang="en-BG" dirty="0"/>
          </a:p>
        </p:txBody>
      </p:sp>
      <p:sp>
        <p:nvSpPr>
          <p:cNvPr id="5" name="Footer Placeholder 4">
            <a:extLst>
              <a:ext uri="{FF2B5EF4-FFF2-40B4-BE49-F238E27FC236}">
                <a16:creationId xmlns:a16="http://schemas.microsoft.com/office/drawing/2014/main" id="{1B18EE55-6448-7E2E-6737-E4ADAADC205E}"/>
              </a:ext>
            </a:extLst>
          </p:cNvPr>
          <p:cNvSpPr>
            <a:spLocks noGrp="1"/>
          </p:cNvSpPr>
          <p:nvPr>
            <p:ph type="ftr" sz="quarter" idx="11"/>
          </p:nvPr>
        </p:nvSpPr>
        <p:spPr/>
        <p:txBody>
          <a:bodyPr/>
          <a:lstStyle>
            <a:lvl1pPr>
              <a:defRPr>
                <a:solidFill>
                  <a:schemeClr val="bg1"/>
                </a:solidFill>
              </a:defRPr>
            </a:lvl1pPr>
          </a:lstStyle>
          <a:p>
            <a:endParaRPr lang="en-BG" dirty="0"/>
          </a:p>
        </p:txBody>
      </p:sp>
      <p:sp>
        <p:nvSpPr>
          <p:cNvPr id="6" name="Slide Number Placeholder 5">
            <a:extLst>
              <a:ext uri="{FF2B5EF4-FFF2-40B4-BE49-F238E27FC236}">
                <a16:creationId xmlns:a16="http://schemas.microsoft.com/office/drawing/2014/main" id="{CC8FED96-C95D-37A0-EC1E-708910C050FA}"/>
              </a:ext>
            </a:extLst>
          </p:cNvPr>
          <p:cNvSpPr>
            <a:spLocks noGrp="1"/>
          </p:cNvSpPr>
          <p:nvPr>
            <p:ph type="sldNum" sz="quarter" idx="12"/>
          </p:nvPr>
        </p:nvSpPr>
        <p:spPr/>
        <p:txBody>
          <a:bodyPr/>
          <a:lstStyle>
            <a:lvl1pPr>
              <a:defRPr>
                <a:solidFill>
                  <a:schemeClr val="bg1"/>
                </a:solidFill>
              </a:defRPr>
            </a:lvl1pPr>
          </a:lstStyle>
          <a:p>
            <a:fld id="{D44C6CF4-0472-CA42-A62C-A59E55BAE217}" type="slidenum">
              <a:rPr lang="en-BG" smtClean="0"/>
              <a:pPr/>
              <a:t>‹#›</a:t>
            </a:fld>
            <a:endParaRPr lang="en-BG" dirty="0"/>
          </a:p>
        </p:txBody>
      </p:sp>
      <p:sp>
        <p:nvSpPr>
          <p:cNvPr id="17" name="TextBox 16">
            <a:extLst>
              <a:ext uri="{FF2B5EF4-FFF2-40B4-BE49-F238E27FC236}">
                <a16:creationId xmlns:a16="http://schemas.microsoft.com/office/drawing/2014/main" id="{AEBB2428-0DC0-DDA1-C44C-CE133C406318}"/>
              </a:ext>
            </a:extLst>
          </p:cNvPr>
          <p:cNvSpPr txBox="1"/>
          <p:nvPr userDrawn="1"/>
        </p:nvSpPr>
        <p:spPr>
          <a:xfrm>
            <a:off x="3321900" y="524006"/>
            <a:ext cx="2240598" cy="338554"/>
          </a:xfrm>
          <a:prstGeom prst="rect">
            <a:avLst/>
          </a:prstGeom>
          <a:noFill/>
        </p:spPr>
        <p:txBody>
          <a:bodyPr wrap="square">
            <a:spAutoFit/>
          </a:bodyPr>
          <a:lstStyle/>
          <a:p>
            <a:r>
              <a:rPr lang="en-GB" sz="1600" b="0" i="0" dirty="0">
                <a:solidFill>
                  <a:srgbClr val="02BDD7"/>
                </a:solidFill>
                <a:effectLst/>
                <a:latin typeface="Roboto Light" panose="02000000000000000000" pitchFamily="2" charset="0"/>
                <a:ea typeface="Roboto Light" panose="02000000000000000000" pitchFamily="2" charset="0"/>
                <a:cs typeface="Cordia New" panose="020B0304020202020204" pitchFamily="34" charset="-34"/>
              </a:rPr>
              <a:t>spongeboost.eu</a:t>
            </a:r>
            <a:endParaRPr lang="en-BG" sz="1600" b="0" i="0" dirty="0">
              <a:solidFill>
                <a:srgbClr val="02BDD7"/>
              </a:solidFill>
              <a:latin typeface="Roboto Light" panose="02000000000000000000" pitchFamily="2" charset="0"/>
              <a:ea typeface="Roboto Light" panose="02000000000000000000" pitchFamily="2" charset="0"/>
              <a:cs typeface="Cordia New" panose="020B0304020202020204" pitchFamily="34" charset="-34"/>
            </a:endParaRPr>
          </a:p>
        </p:txBody>
      </p:sp>
      <p:sp>
        <p:nvSpPr>
          <p:cNvPr id="18" name="TextBox 17">
            <a:extLst>
              <a:ext uri="{FF2B5EF4-FFF2-40B4-BE49-F238E27FC236}">
                <a16:creationId xmlns:a16="http://schemas.microsoft.com/office/drawing/2014/main" id="{425E4D70-0947-71DB-8B4C-69BEFCC5CA08}"/>
              </a:ext>
            </a:extLst>
          </p:cNvPr>
          <p:cNvSpPr txBox="1"/>
          <p:nvPr userDrawn="1"/>
        </p:nvSpPr>
        <p:spPr>
          <a:xfrm>
            <a:off x="5366184" y="517043"/>
            <a:ext cx="2230651" cy="338554"/>
          </a:xfrm>
          <a:prstGeom prst="rect">
            <a:avLst/>
          </a:prstGeom>
          <a:noFill/>
        </p:spPr>
        <p:txBody>
          <a:bodyPr wrap="square">
            <a:spAutoFit/>
          </a:bodyPr>
          <a:lstStyle/>
          <a:p>
            <a:r>
              <a:rPr lang="en-GB" sz="1600" b="0" i="0" dirty="0">
                <a:solidFill>
                  <a:srgbClr val="02BDD7"/>
                </a:solidFill>
                <a:effectLst/>
                <a:latin typeface="Roboto Light" panose="02000000000000000000" pitchFamily="2" charset="0"/>
                <a:ea typeface="Roboto Light" panose="02000000000000000000" pitchFamily="2" charset="0"/>
                <a:cs typeface="Cordia New" panose="020B0304020202020204" pitchFamily="34" charset="-34"/>
              </a:rPr>
              <a:t>@spongeboost_eu</a:t>
            </a:r>
            <a:endParaRPr lang="en-BG" sz="1600" b="0" i="0" dirty="0">
              <a:solidFill>
                <a:srgbClr val="02BDD7"/>
              </a:solidFill>
              <a:latin typeface="Roboto Light" panose="02000000000000000000" pitchFamily="2" charset="0"/>
              <a:ea typeface="Roboto Light" panose="02000000000000000000" pitchFamily="2" charset="0"/>
              <a:cs typeface="Cordia New" panose="020B0304020202020204" pitchFamily="34" charset="-34"/>
            </a:endParaRPr>
          </a:p>
        </p:txBody>
      </p:sp>
      <p:sp>
        <p:nvSpPr>
          <p:cNvPr id="19" name="TextBox 18">
            <a:extLst>
              <a:ext uri="{FF2B5EF4-FFF2-40B4-BE49-F238E27FC236}">
                <a16:creationId xmlns:a16="http://schemas.microsoft.com/office/drawing/2014/main" id="{17649664-D468-E9DC-EFE3-B5FB68B7E9D6}"/>
              </a:ext>
            </a:extLst>
          </p:cNvPr>
          <p:cNvSpPr txBox="1"/>
          <p:nvPr userDrawn="1"/>
        </p:nvSpPr>
        <p:spPr>
          <a:xfrm>
            <a:off x="7704543" y="524006"/>
            <a:ext cx="2331500" cy="338554"/>
          </a:xfrm>
          <a:prstGeom prst="rect">
            <a:avLst/>
          </a:prstGeom>
          <a:noFill/>
        </p:spPr>
        <p:txBody>
          <a:bodyPr wrap="square">
            <a:spAutoFit/>
          </a:bodyPr>
          <a:lstStyle/>
          <a:p>
            <a:r>
              <a:rPr lang="en-GB" sz="1600" b="0" i="0" dirty="0">
                <a:solidFill>
                  <a:srgbClr val="02BDD7"/>
                </a:solidFill>
                <a:effectLst/>
                <a:latin typeface="Roboto Light" panose="02000000000000000000" pitchFamily="2" charset="0"/>
                <a:ea typeface="Roboto Light" panose="02000000000000000000" pitchFamily="2" charset="0"/>
                <a:cs typeface="Cordia New" panose="020B0304020202020204" pitchFamily="34" charset="-34"/>
              </a:rPr>
              <a:t>spongeboost-project</a:t>
            </a:r>
            <a:endParaRPr lang="en-BG" sz="1600" b="0" i="0" dirty="0">
              <a:solidFill>
                <a:srgbClr val="02BDD7"/>
              </a:solidFill>
              <a:latin typeface="Roboto Light" panose="02000000000000000000" pitchFamily="2" charset="0"/>
              <a:ea typeface="Roboto Light" panose="02000000000000000000" pitchFamily="2" charset="0"/>
              <a:cs typeface="Cordia New" panose="020B0304020202020204" pitchFamily="34" charset="-34"/>
            </a:endParaRPr>
          </a:p>
        </p:txBody>
      </p:sp>
      <p:sp>
        <p:nvSpPr>
          <p:cNvPr id="21" name="TextBox 20">
            <a:extLst>
              <a:ext uri="{FF2B5EF4-FFF2-40B4-BE49-F238E27FC236}">
                <a16:creationId xmlns:a16="http://schemas.microsoft.com/office/drawing/2014/main" id="{26A1D44E-0EEC-D22E-0EA4-EE92A6A9CFC2}"/>
              </a:ext>
            </a:extLst>
          </p:cNvPr>
          <p:cNvSpPr txBox="1"/>
          <p:nvPr userDrawn="1"/>
        </p:nvSpPr>
        <p:spPr>
          <a:xfrm>
            <a:off x="10173567" y="537218"/>
            <a:ext cx="2230651" cy="338554"/>
          </a:xfrm>
          <a:prstGeom prst="rect">
            <a:avLst/>
          </a:prstGeom>
          <a:noFill/>
        </p:spPr>
        <p:txBody>
          <a:bodyPr wrap="square">
            <a:spAutoFit/>
          </a:bodyPr>
          <a:lstStyle/>
          <a:p>
            <a:r>
              <a:rPr lang="en-GB" sz="1600" b="0" i="0" dirty="0">
                <a:solidFill>
                  <a:srgbClr val="02BDD7"/>
                </a:solidFill>
                <a:effectLst/>
                <a:latin typeface="Roboto Light" panose="02000000000000000000" pitchFamily="2" charset="0"/>
                <a:ea typeface="Roboto Light" panose="02000000000000000000" pitchFamily="2" charset="0"/>
                <a:cs typeface="Cordia New" panose="020B0304020202020204" pitchFamily="34" charset="-34"/>
              </a:rPr>
              <a:t>@spongeboost_eu</a:t>
            </a:r>
            <a:endParaRPr lang="en-BG" sz="1600" b="0" i="0" dirty="0">
              <a:solidFill>
                <a:srgbClr val="02BDD7"/>
              </a:solidFill>
              <a:latin typeface="Roboto Light" panose="02000000000000000000" pitchFamily="2" charset="0"/>
              <a:ea typeface="Roboto Light" panose="02000000000000000000" pitchFamily="2" charset="0"/>
              <a:cs typeface="Cordia New" panose="020B0304020202020204" pitchFamily="34" charset="-34"/>
            </a:endParaRPr>
          </a:p>
        </p:txBody>
      </p:sp>
      <p:grpSp>
        <p:nvGrpSpPr>
          <p:cNvPr id="50" name="Group 49">
            <a:extLst>
              <a:ext uri="{FF2B5EF4-FFF2-40B4-BE49-F238E27FC236}">
                <a16:creationId xmlns:a16="http://schemas.microsoft.com/office/drawing/2014/main" id="{4B26D25F-585E-4755-F541-4FCCE2BF88A3}"/>
              </a:ext>
            </a:extLst>
          </p:cNvPr>
          <p:cNvGrpSpPr/>
          <p:nvPr userDrawn="1"/>
        </p:nvGrpSpPr>
        <p:grpSpPr>
          <a:xfrm>
            <a:off x="9891616" y="582267"/>
            <a:ext cx="252135" cy="243056"/>
            <a:chOff x="9368306" y="1472679"/>
            <a:chExt cx="252135" cy="243056"/>
          </a:xfrm>
        </p:grpSpPr>
        <p:pic>
          <p:nvPicPr>
            <p:cNvPr id="47" name="Picture 46">
              <a:extLst>
                <a:ext uri="{FF2B5EF4-FFF2-40B4-BE49-F238E27FC236}">
                  <a16:creationId xmlns:a16="http://schemas.microsoft.com/office/drawing/2014/main" id="{D9CB55F5-17B0-8A8E-F910-A846AD3A914C}"/>
                </a:ext>
              </a:extLst>
            </p:cNvPr>
            <p:cNvPicPr>
              <a:picLocks noChangeAspect="1"/>
            </p:cNvPicPr>
            <p:nvPr userDrawn="1"/>
          </p:nvPicPr>
          <p:blipFill rotWithShape="1">
            <a:blip r:embed="rId3"/>
            <a:srcRect l="-3877" t="-2116" r="-2" b="-1"/>
            <a:stretch/>
          </p:blipFill>
          <p:spPr>
            <a:xfrm>
              <a:off x="9368306" y="1472679"/>
              <a:ext cx="252135" cy="243056"/>
            </a:xfrm>
            <a:prstGeom prst="rect">
              <a:avLst/>
            </a:prstGeom>
          </p:spPr>
        </p:pic>
        <p:pic>
          <p:nvPicPr>
            <p:cNvPr id="22" name="Picture 21">
              <a:extLst>
                <a:ext uri="{FF2B5EF4-FFF2-40B4-BE49-F238E27FC236}">
                  <a16:creationId xmlns:a16="http://schemas.microsoft.com/office/drawing/2014/main" id="{78DDE1C9-950F-3157-DC01-535741844016}"/>
                </a:ext>
              </a:extLst>
            </p:cNvPr>
            <p:cNvPicPr>
              <a:picLocks noChangeAspect="1"/>
            </p:cNvPicPr>
            <p:nvPr userDrawn="1"/>
          </p:nvPicPr>
          <p:blipFill>
            <a:blip r:embed="rId4"/>
            <a:stretch>
              <a:fillRect/>
            </a:stretch>
          </p:blipFill>
          <p:spPr>
            <a:xfrm>
              <a:off x="9431077" y="1530345"/>
              <a:ext cx="140877" cy="140877"/>
            </a:xfrm>
            <a:prstGeom prst="rect">
              <a:avLst/>
            </a:prstGeom>
          </p:spPr>
        </p:pic>
      </p:grpSp>
      <p:grpSp>
        <p:nvGrpSpPr>
          <p:cNvPr id="49" name="Group 48">
            <a:extLst>
              <a:ext uri="{FF2B5EF4-FFF2-40B4-BE49-F238E27FC236}">
                <a16:creationId xmlns:a16="http://schemas.microsoft.com/office/drawing/2014/main" id="{FDF09B8E-0523-60FC-C82F-22FBE945242D}"/>
              </a:ext>
            </a:extLst>
          </p:cNvPr>
          <p:cNvGrpSpPr/>
          <p:nvPr userDrawn="1"/>
        </p:nvGrpSpPr>
        <p:grpSpPr>
          <a:xfrm>
            <a:off x="7381769" y="567884"/>
            <a:ext cx="252135" cy="243056"/>
            <a:chOff x="9373021" y="1118301"/>
            <a:chExt cx="252135" cy="243056"/>
          </a:xfrm>
        </p:grpSpPr>
        <p:pic>
          <p:nvPicPr>
            <p:cNvPr id="46" name="Picture 45">
              <a:extLst>
                <a:ext uri="{FF2B5EF4-FFF2-40B4-BE49-F238E27FC236}">
                  <a16:creationId xmlns:a16="http://schemas.microsoft.com/office/drawing/2014/main" id="{38604AAF-0FA0-D4AB-8B79-BD4127A860CD}"/>
                </a:ext>
              </a:extLst>
            </p:cNvPr>
            <p:cNvPicPr>
              <a:picLocks noChangeAspect="1"/>
            </p:cNvPicPr>
            <p:nvPr userDrawn="1"/>
          </p:nvPicPr>
          <p:blipFill rotWithShape="1">
            <a:blip r:embed="rId3"/>
            <a:srcRect l="-3877" t="-2116" r="-2" b="-1"/>
            <a:stretch/>
          </p:blipFill>
          <p:spPr>
            <a:xfrm>
              <a:off x="9373021" y="1118301"/>
              <a:ext cx="252135" cy="243056"/>
            </a:xfrm>
            <a:prstGeom prst="rect">
              <a:avLst/>
            </a:prstGeom>
          </p:spPr>
        </p:pic>
        <p:pic>
          <p:nvPicPr>
            <p:cNvPr id="23" name="Picture 22">
              <a:extLst>
                <a:ext uri="{FF2B5EF4-FFF2-40B4-BE49-F238E27FC236}">
                  <a16:creationId xmlns:a16="http://schemas.microsoft.com/office/drawing/2014/main" id="{7B7BB3FB-7941-1EF1-DB16-C514488AAB86}"/>
                </a:ext>
              </a:extLst>
            </p:cNvPr>
            <p:cNvPicPr>
              <a:picLocks noChangeAspect="1"/>
            </p:cNvPicPr>
            <p:nvPr userDrawn="1"/>
          </p:nvPicPr>
          <p:blipFill>
            <a:blip r:embed="rId5"/>
            <a:stretch>
              <a:fillRect/>
            </a:stretch>
          </p:blipFill>
          <p:spPr>
            <a:xfrm>
              <a:off x="9446843" y="1186625"/>
              <a:ext cx="121699" cy="121699"/>
            </a:xfrm>
            <a:prstGeom prst="rect">
              <a:avLst/>
            </a:prstGeom>
          </p:spPr>
        </p:pic>
      </p:grpSp>
      <p:grpSp>
        <p:nvGrpSpPr>
          <p:cNvPr id="48" name="Group 47">
            <a:extLst>
              <a:ext uri="{FF2B5EF4-FFF2-40B4-BE49-F238E27FC236}">
                <a16:creationId xmlns:a16="http://schemas.microsoft.com/office/drawing/2014/main" id="{3F08364E-A917-42B3-BFDC-D784BC04508C}"/>
              </a:ext>
            </a:extLst>
          </p:cNvPr>
          <p:cNvGrpSpPr/>
          <p:nvPr userDrawn="1"/>
        </p:nvGrpSpPr>
        <p:grpSpPr>
          <a:xfrm>
            <a:off x="5106906" y="567884"/>
            <a:ext cx="252135" cy="243056"/>
            <a:chOff x="5293273" y="567884"/>
            <a:chExt cx="252135" cy="243056"/>
          </a:xfrm>
        </p:grpSpPr>
        <p:pic>
          <p:nvPicPr>
            <p:cNvPr id="45" name="Picture 44">
              <a:extLst>
                <a:ext uri="{FF2B5EF4-FFF2-40B4-BE49-F238E27FC236}">
                  <a16:creationId xmlns:a16="http://schemas.microsoft.com/office/drawing/2014/main" id="{11911B95-2F79-DB7C-F63F-277A18E56E84}"/>
                </a:ext>
              </a:extLst>
            </p:cNvPr>
            <p:cNvPicPr>
              <a:picLocks noChangeAspect="1"/>
            </p:cNvPicPr>
            <p:nvPr userDrawn="1"/>
          </p:nvPicPr>
          <p:blipFill rotWithShape="1">
            <a:blip r:embed="rId3"/>
            <a:srcRect l="-3877" t="-2116" r="-2" b="-1"/>
            <a:stretch/>
          </p:blipFill>
          <p:spPr>
            <a:xfrm>
              <a:off x="5293273" y="567884"/>
              <a:ext cx="252135" cy="243056"/>
            </a:xfrm>
            <a:prstGeom prst="rect">
              <a:avLst/>
            </a:prstGeom>
          </p:spPr>
        </p:pic>
        <p:pic>
          <p:nvPicPr>
            <p:cNvPr id="25" name="Picture 24">
              <a:extLst>
                <a:ext uri="{FF2B5EF4-FFF2-40B4-BE49-F238E27FC236}">
                  <a16:creationId xmlns:a16="http://schemas.microsoft.com/office/drawing/2014/main" id="{60636F2B-230C-44DC-8D62-C5444FB49B99}"/>
                </a:ext>
              </a:extLst>
            </p:cNvPr>
            <p:cNvPicPr>
              <a:picLocks noChangeAspect="1"/>
            </p:cNvPicPr>
            <p:nvPr userDrawn="1"/>
          </p:nvPicPr>
          <p:blipFill>
            <a:blip r:embed="rId6"/>
            <a:stretch>
              <a:fillRect/>
            </a:stretch>
          </p:blipFill>
          <p:spPr>
            <a:xfrm>
              <a:off x="5358472" y="637970"/>
              <a:ext cx="136022" cy="127743"/>
            </a:xfrm>
            <a:prstGeom prst="rect">
              <a:avLst/>
            </a:prstGeom>
          </p:spPr>
        </p:pic>
      </p:grpSp>
      <p:pic>
        <p:nvPicPr>
          <p:cNvPr id="26" name="Picture 25">
            <a:extLst>
              <a:ext uri="{FF2B5EF4-FFF2-40B4-BE49-F238E27FC236}">
                <a16:creationId xmlns:a16="http://schemas.microsoft.com/office/drawing/2014/main" id="{2A294356-10DA-6DC3-FEDE-6DF03CE6E7A1}"/>
              </a:ext>
            </a:extLst>
          </p:cNvPr>
          <p:cNvPicPr>
            <a:picLocks noChangeAspect="1"/>
          </p:cNvPicPr>
          <p:nvPr userDrawn="1"/>
        </p:nvPicPr>
        <p:blipFill>
          <a:blip r:embed="rId7"/>
          <a:stretch>
            <a:fillRect/>
          </a:stretch>
        </p:blipFill>
        <p:spPr>
          <a:xfrm>
            <a:off x="3129236" y="629465"/>
            <a:ext cx="145730" cy="135680"/>
          </a:xfrm>
          <a:prstGeom prst="rect">
            <a:avLst/>
          </a:prstGeom>
        </p:spPr>
      </p:pic>
      <p:sp>
        <p:nvSpPr>
          <p:cNvPr id="4" name="Rectangle 3">
            <a:extLst>
              <a:ext uri="{FF2B5EF4-FFF2-40B4-BE49-F238E27FC236}">
                <a16:creationId xmlns:a16="http://schemas.microsoft.com/office/drawing/2014/main" id="{E85937EA-2416-7F6D-BCC4-9835F1EAA780}"/>
              </a:ext>
            </a:extLst>
          </p:cNvPr>
          <p:cNvSpPr/>
          <p:nvPr userDrawn="1"/>
        </p:nvSpPr>
        <p:spPr>
          <a:xfrm>
            <a:off x="-1" y="5895759"/>
            <a:ext cx="1523999" cy="92117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BG"/>
          </a:p>
        </p:txBody>
      </p:sp>
      <p:pic>
        <p:nvPicPr>
          <p:cNvPr id="7" name="Picture 6">
            <a:extLst>
              <a:ext uri="{FF2B5EF4-FFF2-40B4-BE49-F238E27FC236}">
                <a16:creationId xmlns:a16="http://schemas.microsoft.com/office/drawing/2014/main" id="{CDF4B9FF-0751-804E-8537-3B7E0E4BA12A}"/>
              </a:ext>
            </a:extLst>
          </p:cNvPr>
          <p:cNvPicPr>
            <a:picLocks noChangeAspect="1"/>
          </p:cNvPicPr>
          <p:nvPr userDrawn="1"/>
        </p:nvPicPr>
        <p:blipFill>
          <a:blip r:embed="rId8"/>
          <a:stretch>
            <a:fillRect/>
          </a:stretch>
        </p:blipFill>
        <p:spPr>
          <a:xfrm>
            <a:off x="623299" y="216490"/>
            <a:ext cx="2166827" cy="833596"/>
          </a:xfrm>
          <a:prstGeom prst="rect">
            <a:avLst/>
          </a:prstGeom>
        </p:spPr>
      </p:pic>
      <p:pic>
        <p:nvPicPr>
          <p:cNvPr id="11" name="Picture 10">
            <a:extLst>
              <a:ext uri="{FF2B5EF4-FFF2-40B4-BE49-F238E27FC236}">
                <a16:creationId xmlns:a16="http://schemas.microsoft.com/office/drawing/2014/main" id="{91A3E741-E391-C3D3-0426-FF2550E770A5}"/>
              </a:ext>
            </a:extLst>
          </p:cNvPr>
          <p:cNvPicPr>
            <a:picLocks noChangeAspect="1"/>
          </p:cNvPicPr>
          <p:nvPr userDrawn="1"/>
        </p:nvPicPr>
        <p:blipFill>
          <a:blip r:embed="rId9"/>
          <a:stretch>
            <a:fillRect/>
          </a:stretch>
        </p:blipFill>
        <p:spPr>
          <a:xfrm>
            <a:off x="339082" y="5791047"/>
            <a:ext cx="890111" cy="902360"/>
          </a:xfrm>
          <a:prstGeom prst="rect">
            <a:avLst/>
          </a:prstGeom>
        </p:spPr>
      </p:pic>
      <p:pic>
        <p:nvPicPr>
          <p:cNvPr id="13" name="Picture 12">
            <a:extLst>
              <a:ext uri="{FF2B5EF4-FFF2-40B4-BE49-F238E27FC236}">
                <a16:creationId xmlns:a16="http://schemas.microsoft.com/office/drawing/2014/main" id="{C62FB19C-AE75-D3B1-8891-E26B6D0E71E1}"/>
              </a:ext>
            </a:extLst>
          </p:cNvPr>
          <p:cNvPicPr>
            <a:picLocks noChangeAspect="1"/>
          </p:cNvPicPr>
          <p:nvPr userDrawn="1"/>
        </p:nvPicPr>
        <p:blipFill>
          <a:blip r:embed="rId10"/>
          <a:stretch>
            <a:fillRect/>
          </a:stretch>
        </p:blipFill>
        <p:spPr>
          <a:xfrm>
            <a:off x="2759250" y="4863646"/>
            <a:ext cx="739972" cy="503181"/>
          </a:xfrm>
          <a:prstGeom prst="rect">
            <a:avLst/>
          </a:prstGeom>
        </p:spPr>
      </p:pic>
      <p:pic>
        <p:nvPicPr>
          <p:cNvPr id="16" name="Picture 15">
            <a:extLst>
              <a:ext uri="{FF2B5EF4-FFF2-40B4-BE49-F238E27FC236}">
                <a16:creationId xmlns:a16="http://schemas.microsoft.com/office/drawing/2014/main" id="{94DA20C6-4AB2-AB27-C183-D02426E6E4E0}"/>
              </a:ext>
            </a:extLst>
          </p:cNvPr>
          <p:cNvPicPr>
            <a:picLocks noChangeAspect="1"/>
          </p:cNvPicPr>
          <p:nvPr userDrawn="1"/>
        </p:nvPicPr>
        <p:blipFill>
          <a:blip r:embed="rId11"/>
          <a:stretch>
            <a:fillRect/>
          </a:stretch>
        </p:blipFill>
        <p:spPr>
          <a:xfrm>
            <a:off x="9228647" y="4967283"/>
            <a:ext cx="2270431" cy="273135"/>
          </a:xfrm>
          <a:prstGeom prst="rect">
            <a:avLst/>
          </a:prstGeom>
        </p:spPr>
      </p:pic>
      <p:pic>
        <p:nvPicPr>
          <p:cNvPr id="27" name="Picture 26">
            <a:extLst>
              <a:ext uri="{FF2B5EF4-FFF2-40B4-BE49-F238E27FC236}">
                <a16:creationId xmlns:a16="http://schemas.microsoft.com/office/drawing/2014/main" id="{5371E57C-614E-07B7-D62A-B3324F8F4021}"/>
              </a:ext>
            </a:extLst>
          </p:cNvPr>
          <p:cNvPicPr>
            <a:picLocks noChangeAspect="1"/>
          </p:cNvPicPr>
          <p:nvPr userDrawn="1"/>
        </p:nvPicPr>
        <p:blipFill>
          <a:blip r:embed="rId12"/>
          <a:stretch>
            <a:fillRect/>
          </a:stretch>
        </p:blipFill>
        <p:spPr>
          <a:xfrm>
            <a:off x="6571021" y="4842065"/>
            <a:ext cx="1485524" cy="497941"/>
          </a:xfrm>
          <a:prstGeom prst="rect">
            <a:avLst/>
          </a:prstGeom>
        </p:spPr>
      </p:pic>
      <p:pic>
        <p:nvPicPr>
          <p:cNvPr id="29" name="Picture 28">
            <a:extLst>
              <a:ext uri="{FF2B5EF4-FFF2-40B4-BE49-F238E27FC236}">
                <a16:creationId xmlns:a16="http://schemas.microsoft.com/office/drawing/2014/main" id="{9888A4B8-D5CC-189D-8DD0-ACECF5364C8E}"/>
              </a:ext>
            </a:extLst>
          </p:cNvPr>
          <p:cNvPicPr>
            <a:picLocks noChangeAspect="1"/>
          </p:cNvPicPr>
          <p:nvPr userDrawn="1"/>
        </p:nvPicPr>
        <p:blipFill>
          <a:blip r:embed="rId13"/>
          <a:stretch>
            <a:fillRect/>
          </a:stretch>
        </p:blipFill>
        <p:spPr>
          <a:xfrm>
            <a:off x="4346357" y="4989132"/>
            <a:ext cx="1216142" cy="329689"/>
          </a:xfrm>
          <a:prstGeom prst="rect">
            <a:avLst/>
          </a:prstGeom>
        </p:spPr>
      </p:pic>
      <p:pic>
        <p:nvPicPr>
          <p:cNvPr id="31" name="Picture 30">
            <a:extLst>
              <a:ext uri="{FF2B5EF4-FFF2-40B4-BE49-F238E27FC236}">
                <a16:creationId xmlns:a16="http://schemas.microsoft.com/office/drawing/2014/main" id="{8CF73960-1A2D-94B2-F8F6-1C5A1CEE41A0}"/>
              </a:ext>
            </a:extLst>
          </p:cNvPr>
          <p:cNvPicPr>
            <a:picLocks noChangeAspect="1"/>
          </p:cNvPicPr>
          <p:nvPr userDrawn="1"/>
        </p:nvPicPr>
        <p:blipFill>
          <a:blip r:embed="rId14"/>
          <a:stretch>
            <a:fillRect/>
          </a:stretch>
        </p:blipFill>
        <p:spPr>
          <a:xfrm>
            <a:off x="513179" y="4849604"/>
            <a:ext cx="1543426" cy="685967"/>
          </a:xfrm>
          <a:prstGeom prst="rect">
            <a:avLst/>
          </a:prstGeom>
        </p:spPr>
      </p:pic>
      <p:pic>
        <p:nvPicPr>
          <p:cNvPr id="33" name="Picture 32">
            <a:extLst>
              <a:ext uri="{FF2B5EF4-FFF2-40B4-BE49-F238E27FC236}">
                <a16:creationId xmlns:a16="http://schemas.microsoft.com/office/drawing/2014/main" id="{95080C54-38DF-68E4-9319-CA0F60016958}"/>
              </a:ext>
            </a:extLst>
          </p:cNvPr>
          <p:cNvPicPr>
            <a:picLocks noChangeAspect="1"/>
          </p:cNvPicPr>
          <p:nvPr userDrawn="1"/>
        </p:nvPicPr>
        <p:blipFill>
          <a:blip r:embed="rId15"/>
          <a:stretch>
            <a:fillRect/>
          </a:stretch>
        </p:blipFill>
        <p:spPr>
          <a:xfrm>
            <a:off x="10008389" y="4307598"/>
            <a:ext cx="1490689" cy="349380"/>
          </a:xfrm>
          <a:prstGeom prst="rect">
            <a:avLst/>
          </a:prstGeom>
        </p:spPr>
      </p:pic>
      <p:pic>
        <p:nvPicPr>
          <p:cNvPr id="35" name="Picture 34">
            <a:extLst>
              <a:ext uri="{FF2B5EF4-FFF2-40B4-BE49-F238E27FC236}">
                <a16:creationId xmlns:a16="http://schemas.microsoft.com/office/drawing/2014/main" id="{1F3DD073-C02E-2B62-4AE1-12C465B37096}"/>
              </a:ext>
            </a:extLst>
          </p:cNvPr>
          <p:cNvPicPr>
            <a:picLocks noChangeAspect="1"/>
          </p:cNvPicPr>
          <p:nvPr userDrawn="1"/>
        </p:nvPicPr>
        <p:blipFill>
          <a:blip r:embed="rId16"/>
          <a:stretch>
            <a:fillRect/>
          </a:stretch>
        </p:blipFill>
        <p:spPr>
          <a:xfrm>
            <a:off x="8300338" y="4035831"/>
            <a:ext cx="786520" cy="786520"/>
          </a:xfrm>
          <a:prstGeom prst="rect">
            <a:avLst/>
          </a:prstGeom>
        </p:spPr>
      </p:pic>
      <p:pic>
        <p:nvPicPr>
          <p:cNvPr id="37" name="Picture 36">
            <a:extLst>
              <a:ext uri="{FF2B5EF4-FFF2-40B4-BE49-F238E27FC236}">
                <a16:creationId xmlns:a16="http://schemas.microsoft.com/office/drawing/2014/main" id="{724BDB27-1BDD-9802-A742-DFB7834B8357}"/>
              </a:ext>
            </a:extLst>
          </p:cNvPr>
          <p:cNvPicPr>
            <a:picLocks noChangeAspect="1"/>
          </p:cNvPicPr>
          <p:nvPr userDrawn="1"/>
        </p:nvPicPr>
        <p:blipFill>
          <a:blip r:embed="rId17"/>
          <a:stretch>
            <a:fillRect/>
          </a:stretch>
        </p:blipFill>
        <p:spPr>
          <a:xfrm>
            <a:off x="5835382" y="4090344"/>
            <a:ext cx="1543426" cy="696055"/>
          </a:xfrm>
          <a:prstGeom prst="rect">
            <a:avLst/>
          </a:prstGeom>
        </p:spPr>
      </p:pic>
      <p:pic>
        <p:nvPicPr>
          <p:cNvPr id="39" name="Picture 38">
            <a:extLst>
              <a:ext uri="{FF2B5EF4-FFF2-40B4-BE49-F238E27FC236}">
                <a16:creationId xmlns:a16="http://schemas.microsoft.com/office/drawing/2014/main" id="{FF69C186-5478-4B2C-07A4-FC89ECCF81B4}"/>
              </a:ext>
            </a:extLst>
          </p:cNvPr>
          <p:cNvPicPr>
            <a:picLocks noChangeAspect="1"/>
          </p:cNvPicPr>
          <p:nvPr userDrawn="1"/>
        </p:nvPicPr>
        <p:blipFill>
          <a:blip r:embed="rId18"/>
          <a:stretch>
            <a:fillRect/>
          </a:stretch>
        </p:blipFill>
        <p:spPr>
          <a:xfrm>
            <a:off x="4038156" y="4307598"/>
            <a:ext cx="1133949" cy="261548"/>
          </a:xfrm>
          <a:prstGeom prst="rect">
            <a:avLst/>
          </a:prstGeom>
        </p:spPr>
      </p:pic>
      <p:pic>
        <p:nvPicPr>
          <p:cNvPr id="41" name="Picture 40">
            <a:extLst>
              <a:ext uri="{FF2B5EF4-FFF2-40B4-BE49-F238E27FC236}">
                <a16:creationId xmlns:a16="http://schemas.microsoft.com/office/drawing/2014/main" id="{9027E668-BE8D-F896-F238-02600F381CCA}"/>
              </a:ext>
            </a:extLst>
          </p:cNvPr>
          <p:cNvPicPr>
            <a:picLocks noChangeAspect="1"/>
          </p:cNvPicPr>
          <p:nvPr userDrawn="1"/>
        </p:nvPicPr>
        <p:blipFill>
          <a:blip r:embed="rId19"/>
          <a:stretch>
            <a:fillRect/>
          </a:stretch>
        </p:blipFill>
        <p:spPr>
          <a:xfrm>
            <a:off x="295000" y="3836106"/>
            <a:ext cx="3455758" cy="1001790"/>
          </a:xfrm>
          <a:prstGeom prst="rect">
            <a:avLst/>
          </a:prstGeom>
        </p:spPr>
      </p:pic>
      <p:sp>
        <p:nvSpPr>
          <p:cNvPr id="8" name="TextBox 7">
            <a:extLst>
              <a:ext uri="{FF2B5EF4-FFF2-40B4-BE49-F238E27FC236}">
                <a16:creationId xmlns:a16="http://schemas.microsoft.com/office/drawing/2014/main" id="{0DE8DD1B-0FCF-88D4-B52D-2A3F86781B6B}"/>
              </a:ext>
            </a:extLst>
          </p:cNvPr>
          <p:cNvSpPr txBox="1"/>
          <p:nvPr userDrawn="1"/>
        </p:nvSpPr>
        <p:spPr>
          <a:xfrm>
            <a:off x="1379096" y="5825435"/>
            <a:ext cx="10577560" cy="1061829"/>
          </a:xfrm>
          <a:prstGeom prst="rect">
            <a:avLst/>
          </a:prstGeom>
          <a:noFill/>
        </p:spPr>
        <p:txBody>
          <a:bodyPr wrap="square">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50" b="0" i="0" dirty="0" err="1">
                <a:solidFill>
                  <a:schemeClr val="tx1">
                    <a:lumMod val="85000"/>
                    <a:lumOff val="15000"/>
                  </a:schemeClr>
                </a:solidFill>
                <a:effectLst/>
                <a:latin typeface="Arial" panose="020B0604020202020204" pitchFamily="34" charset="0"/>
                <a:cs typeface="Arial" panose="020B0604020202020204" pitchFamily="34" charset="0"/>
              </a:rPr>
              <a:t>SpongeBoost</a:t>
            </a:r>
            <a:r>
              <a:rPr lang="en-GB" sz="1050" b="0" i="0" dirty="0">
                <a:solidFill>
                  <a:schemeClr val="tx1">
                    <a:lumMod val="85000"/>
                    <a:lumOff val="15000"/>
                  </a:schemeClr>
                </a:solidFill>
                <a:effectLst/>
                <a:latin typeface="Arial" panose="020B0604020202020204" pitchFamily="34" charset="0"/>
                <a:cs typeface="Arial" panose="020B0604020202020204" pitchFamily="34" charset="0"/>
              </a:rPr>
              <a:t> receives funding from the European Union's Horizon Europe research and innovation programme under grant agreement No.101112906. </a:t>
            </a:r>
            <a:r>
              <a:rPr lang="en-GB" sz="1050" b="0" i="0" dirty="0" err="1">
                <a:solidFill>
                  <a:schemeClr val="tx1">
                    <a:lumMod val="85000"/>
                    <a:lumOff val="15000"/>
                  </a:schemeClr>
                </a:solidFill>
                <a:effectLst/>
                <a:latin typeface="Arial" panose="020B0604020202020204" pitchFamily="34" charset="0"/>
                <a:cs typeface="Arial" panose="020B0604020202020204" pitchFamily="34" charset="0"/>
              </a:rPr>
              <a:t>SpongeBoost</a:t>
            </a:r>
            <a:r>
              <a:rPr lang="en-GB" sz="1050" b="0" i="0" dirty="0">
                <a:solidFill>
                  <a:schemeClr val="tx1">
                    <a:lumMod val="85000"/>
                    <a:lumOff val="15000"/>
                  </a:schemeClr>
                </a:solidFill>
                <a:effectLst/>
                <a:latin typeface="Arial" panose="020B0604020202020204" pitchFamily="34" charset="0"/>
                <a:cs typeface="Arial" panose="020B0604020202020204" pitchFamily="34" charset="0"/>
              </a:rPr>
              <a:t> receives funding from the European Union's Horizon Europe research and innovation programme under grant agreement No.101112906. Views and opinions expressed are those of the author(s) only and do not necessarily reflect those of the European Union or the European Climate, Infrastructure and Environment Executive Agency (CINEA). Neither the EU nor the European Climate, Infrastructure and Environment Executive Agency (CINEA) can be held responsible for them.</a:t>
            </a:r>
          </a:p>
          <a:p>
            <a:pPr algn="l"/>
            <a:br>
              <a:rPr lang="en-GB" sz="1050" b="0" i="0" dirty="0">
                <a:solidFill>
                  <a:schemeClr val="tx1">
                    <a:lumMod val="85000"/>
                    <a:lumOff val="15000"/>
                  </a:schemeClr>
                </a:solidFill>
                <a:effectLst/>
                <a:latin typeface="Arial" panose="020B0604020202020204" pitchFamily="34" charset="0"/>
                <a:cs typeface="Arial" panose="020B0604020202020204" pitchFamily="34" charset="0"/>
              </a:rPr>
            </a:br>
            <a:endParaRPr lang="en-GB" sz="1050" b="0" i="0" dirty="0">
              <a:solidFill>
                <a:schemeClr val="tx1">
                  <a:lumMod val="85000"/>
                  <a:lumOff val="15000"/>
                </a:schemeClr>
              </a:solidFill>
              <a:effectLst/>
              <a:latin typeface="Arial" panose="020B0604020202020204" pitchFamily="34" charset="0"/>
              <a:cs typeface="Arial" panose="020B0604020202020204" pitchFamily="34" charset="0"/>
            </a:endParaRPr>
          </a:p>
        </p:txBody>
      </p:sp>
      <p:pic>
        <p:nvPicPr>
          <p:cNvPr id="53" name="Picture 52">
            <a:extLst>
              <a:ext uri="{FF2B5EF4-FFF2-40B4-BE49-F238E27FC236}">
                <a16:creationId xmlns:a16="http://schemas.microsoft.com/office/drawing/2014/main" id="{00B54869-448D-5D21-423C-84E578ADFD8B}"/>
              </a:ext>
            </a:extLst>
          </p:cNvPr>
          <p:cNvPicPr>
            <a:picLocks noChangeAspect="1"/>
          </p:cNvPicPr>
          <p:nvPr userDrawn="1"/>
        </p:nvPicPr>
        <p:blipFill rotWithShape="1">
          <a:blip r:embed="rId3"/>
          <a:srcRect l="50000" t="36718"/>
          <a:stretch/>
        </p:blipFill>
        <p:spPr>
          <a:xfrm>
            <a:off x="0" y="0"/>
            <a:ext cx="524108" cy="650478"/>
          </a:xfrm>
          <a:prstGeom prst="rect">
            <a:avLst/>
          </a:prstGeom>
        </p:spPr>
      </p:pic>
      <p:pic>
        <p:nvPicPr>
          <p:cNvPr id="54" name="Picture 53">
            <a:extLst>
              <a:ext uri="{FF2B5EF4-FFF2-40B4-BE49-F238E27FC236}">
                <a16:creationId xmlns:a16="http://schemas.microsoft.com/office/drawing/2014/main" id="{E0F2748E-A26A-99C7-940E-2E623988C659}"/>
              </a:ext>
            </a:extLst>
          </p:cNvPr>
          <p:cNvPicPr>
            <a:picLocks noChangeAspect="1"/>
          </p:cNvPicPr>
          <p:nvPr userDrawn="1"/>
        </p:nvPicPr>
        <p:blipFill rotWithShape="1">
          <a:blip r:embed="rId20"/>
          <a:srcRect l="-10786" t="59688" b="-1"/>
          <a:stretch/>
        </p:blipFill>
        <p:spPr>
          <a:xfrm>
            <a:off x="633046" y="0"/>
            <a:ext cx="379748" cy="136525"/>
          </a:xfrm>
          <a:prstGeom prst="rect">
            <a:avLst/>
          </a:prstGeom>
        </p:spPr>
      </p:pic>
    </p:spTree>
    <p:extLst>
      <p:ext uri="{BB962C8B-B14F-4D97-AF65-F5344CB8AC3E}">
        <p14:creationId xmlns:p14="http://schemas.microsoft.com/office/powerpoint/2010/main" val="5946531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_Thank you slide">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1B18EE55-6448-7E2E-6737-E4ADAADC205E}"/>
              </a:ext>
            </a:extLst>
          </p:cNvPr>
          <p:cNvSpPr>
            <a:spLocks noGrp="1"/>
          </p:cNvSpPr>
          <p:nvPr>
            <p:ph type="ftr" sz="quarter" idx="11"/>
          </p:nvPr>
        </p:nvSpPr>
        <p:spPr/>
        <p:txBody>
          <a:bodyPr/>
          <a:lstStyle>
            <a:lvl1pPr>
              <a:defRPr>
                <a:solidFill>
                  <a:schemeClr val="bg1"/>
                </a:solidFill>
              </a:defRPr>
            </a:lvl1pPr>
          </a:lstStyle>
          <a:p>
            <a:endParaRPr lang="en-BG" dirty="0"/>
          </a:p>
        </p:txBody>
      </p:sp>
      <p:sp>
        <p:nvSpPr>
          <p:cNvPr id="6" name="Slide Number Placeholder 5">
            <a:extLst>
              <a:ext uri="{FF2B5EF4-FFF2-40B4-BE49-F238E27FC236}">
                <a16:creationId xmlns:a16="http://schemas.microsoft.com/office/drawing/2014/main" id="{CC8FED96-C95D-37A0-EC1E-708910C050FA}"/>
              </a:ext>
            </a:extLst>
          </p:cNvPr>
          <p:cNvSpPr>
            <a:spLocks noGrp="1"/>
          </p:cNvSpPr>
          <p:nvPr>
            <p:ph type="sldNum" sz="quarter" idx="12"/>
          </p:nvPr>
        </p:nvSpPr>
        <p:spPr/>
        <p:txBody>
          <a:bodyPr/>
          <a:lstStyle>
            <a:lvl1pPr>
              <a:defRPr>
                <a:solidFill>
                  <a:schemeClr val="bg1"/>
                </a:solidFill>
              </a:defRPr>
            </a:lvl1pPr>
          </a:lstStyle>
          <a:p>
            <a:fld id="{D44C6CF4-0472-CA42-A62C-A59E55BAE217}" type="slidenum">
              <a:rPr lang="en-BG" smtClean="0"/>
              <a:pPr/>
              <a:t>‹#›</a:t>
            </a:fld>
            <a:endParaRPr lang="en-BG" dirty="0"/>
          </a:p>
        </p:txBody>
      </p:sp>
      <p:sp>
        <p:nvSpPr>
          <p:cNvPr id="4" name="Rectangle 3">
            <a:extLst>
              <a:ext uri="{FF2B5EF4-FFF2-40B4-BE49-F238E27FC236}">
                <a16:creationId xmlns:a16="http://schemas.microsoft.com/office/drawing/2014/main" id="{E85937EA-2416-7F6D-BCC4-9835F1EAA780}"/>
              </a:ext>
            </a:extLst>
          </p:cNvPr>
          <p:cNvSpPr/>
          <p:nvPr userDrawn="1"/>
        </p:nvSpPr>
        <p:spPr>
          <a:xfrm>
            <a:off x="-1" y="5895759"/>
            <a:ext cx="1523999" cy="92117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BG"/>
          </a:p>
        </p:txBody>
      </p:sp>
      <p:pic>
        <p:nvPicPr>
          <p:cNvPr id="11" name="Picture 10">
            <a:extLst>
              <a:ext uri="{FF2B5EF4-FFF2-40B4-BE49-F238E27FC236}">
                <a16:creationId xmlns:a16="http://schemas.microsoft.com/office/drawing/2014/main" id="{91A3E741-E391-C3D3-0426-FF2550E770A5}"/>
              </a:ext>
            </a:extLst>
          </p:cNvPr>
          <p:cNvPicPr>
            <a:picLocks noChangeAspect="1"/>
          </p:cNvPicPr>
          <p:nvPr userDrawn="1"/>
        </p:nvPicPr>
        <p:blipFill>
          <a:blip r:embed="rId2"/>
          <a:stretch>
            <a:fillRect/>
          </a:stretch>
        </p:blipFill>
        <p:spPr>
          <a:xfrm>
            <a:off x="339082" y="5791047"/>
            <a:ext cx="890111" cy="902360"/>
          </a:xfrm>
          <a:prstGeom prst="rect">
            <a:avLst/>
          </a:prstGeom>
        </p:spPr>
      </p:pic>
      <p:pic>
        <p:nvPicPr>
          <p:cNvPr id="13" name="Picture 12">
            <a:extLst>
              <a:ext uri="{FF2B5EF4-FFF2-40B4-BE49-F238E27FC236}">
                <a16:creationId xmlns:a16="http://schemas.microsoft.com/office/drawing/2014/main" id="{C62FB19C-AE75-D3B1-8891-E26B6D0E71E1}"/>
              </a:ext>
            </a:extLst>
          </p:cNvPr>
          <p:cNvPicPr>
            <a:picLocks noChangeAspect="1"/>
          </p:cNvPicPr>
          <p:nvPr userDrawn="1"/>
        </p:nvPicPr>
        <p:blipFill>
          <a:blip r:embed="rId3"/>
          <a:stretch>
            <a:fillRect/>
          </a:stretch>
        </p:blipFill>
        <p:spPr>
          <a:xfrm>
            <a:off x="2759250" y="5000955"/>
            <a:ext cx="739972" cy="503181"/>
          </a:xfrm>
          <a:prstGeom prst="rect">
            <a:avLst/>
          </a:prstGeom>
        </p:spPr>
      </p:pic>
      <p:pic>
        <p:nvPicPr>
          <p:cNvPr id="16" name="Picture 15">
            <a:extLst>
              <a:ext uri="{FF2B5EF4-FFF2-40B4-BE49-F238E27FC236}">
                <a16:creationId xmlns:a16="http://schemas.microsoft.com/office/drawing/2014/main" id="{94DA20C6-4AB2-AB27-C183-D02426E6E4E0}"/>
              </a:ext>
            </a:extLst>
          </p:cNvPr>
          <p:cNvPicPr>
            <a:picLocks noChangeAspect="1"/>
          </p:cNvPicPr>
          <p:nvPr userDrawn="1"/>
        </p:nvPicPr>
        <p:blipFill>
          <a:blip r:embed="rId4"/>
          <a:stretch>
            <a:fillRect/>
          </a:stretch>
        </p:blipFill>
        <p:spPr>
          <a:xfrm>
            <a:off x="9228647" y="5104592"/>
            <a:ext cx="2270431" cy="273135"/>
          </a:xfrm>
          <a:prstGeom prst="rect">
            <a:avLst/>
          </a:prstGeom>
        </p:spPr>
      </p:pic>
      <p:pic>
        <p:nvPicPr>
          <p:cNvPr id="27" name="Picture 26">
            <a:extLst>
              <a:ext uri="{FF2B5EF4-FFF2-40B4-BE49-F238E27FC236}">
                <a16:creationId xmlns:a16="http://schemas.microsoft.com/office/drawing/2014/main" id="{5371E57C-614E-07B7-D62A-B3324F8F4021}"/>
              </a:ext>
            </a:extLst>
          </p:cNvPr>
          <p:cNvPicPr>
            <a:picLocks noChangeAspect="1"/>
          </p:cNvPicPr>
          <p:nvPr userDrawn="1"/>
        </p:nvPicPr>
        <p:blipFill>
          <a:blip r:embed="rId5"/>
          <a:stretch>
            <a:fillRect/>
          </a:stretch>
        </p:blipFill>
        <p:spPr>
          <a:xfrm>
            <a:off x="6571021" y="4979374"/>
            <a:ext cx="1485524" cy="497941"/>
          </a:xfrm>
          <a:prstGeom prst="rect">
            <a:avLst/>
          </a:prstGeom>
        </p:spPr>
      </p:pic>
      <p:pic>
        <p:nvPicPr>
          <p:cNvPr id="29" name="Picture 28">
            <a:extLst>
              <a:ext uri="{FF2B5EF4-FFF2-40B4-BE49-F238E27FC236}">
                <a16:creationId xmlns:a16="http://schemas.microsoft.com/office/drawing/2014/main" id="{9888A4B8-D5CC-189D-8DD0-ACECF5364C8E}"/>
              </a:ext>
            </a:extLst>
          </p:cNvPr>
          <p:cNvPicPr>
            <a:picLocks noChangeAspect="1"/>
          </p:cNvPicPr>
          <p:nvPr userDrawn="1"/>
        </p:nvPicPr>
        <p:blipFill>
          <a:blip r:embed="rId6"/>
          <a:stretch>
            <a:fillRect/>
          </a:stretch>
        </p:blipFill>
        <p:spPr>
          <a:xfrm>
            <a:off x="4346357" y="5126441"/>
            <a:ext cx="1216142" cy="329689"/>
          </a:xfrm>
          <a:prstGeom prst="rect">
            <a:avLst/>
          </a:prstGeom>
        </p:spPr>
      </p:pic>
      <p:pic>
        <p:nvPicPr>
          <p:cNvPr id="31" name="Picture 30">
            <a:extLst>
              <a:ext uri="{FF2B5EF4-FFF2-40B4-BE49-F238E27FC236}">
                <a16:creationId xmlns:a16="http://schemas.microsoft.com/office/drawing/2014/main" id="{8CF73960-1A2D-94B2-F8F6-1C5A1CEE41A0}"/>
              </a:ext>
            </a:extLst>
          </p:cNvPr>
          <p:cNvPicPr>
            <a:picLocks noChangeAspect="1"/>
          </p:cNvPicPr>
          <p:nvPr userDrawn="1"/>
        </p:nvPicPr>
        <p:blipFill>
          <a:blip r:embed="rId7"/>
          <a:stretch>
            <a:fillRect/>
          </a:stretch>
        </p:blipFill>
        <p:spPr>
          <a:xfrm>
            <a:off x="513179" y="4986913"/>
            <a:ext cx="1543426" cy="685967"/>
          </a:xfrm>
          <a:prstGeom prst="rect">
            <a:avLst/>
          </a:prstGeom>
        </p:spPr>
      </p:pic>
      <p:pic>
        <p:nvPicPr>
          <p:cNvPr id="33" name="Picture 32">
            <a:extLst>
              <a:ext uri="{FF2B5EF4-FFF2-40B4-BE49-F238E27FC236}">
                <a16:creationId xmlns:a16="http://schemas.microsoft.com/office/drawing/2014/main" id="{95080C54-38DF-68E4-9319-CA0F60016958}"/>
              </a:ext>
            </a:extLst>
          </p:cNvPr>
          <p:cNvPicPr>
            <a:picLocks noChangeAspect="1"/>
          </p:cNvPicPr>
          <p:nvPr userDrawn="1"/>
        </p:nvPicPr>
        <p:blipFill>
          <a:blip r:embed="rId8"/>
          <a:stretch>
            <a:fillRect/>
          </a:stretch>
        </p:blipFill>
        <p:spPr>
          <a:xfrm>
            <a:off x="10008389" y="4444907"/>
            <a:ext cx="1490689" cy="349380"/>
          </a:xfrm>
          <a:prstGeom prst="rect">
            <a:avLst/>
          </a:prstGeom>
        </p:spPr>
      </p:pic>
      <p:pic>
        <p:nvPicPr>
          <p:cNvPr id="35" name="Picture 34">
            <a:extLst>
              <a:ext uri="{FF2B5EF4-FFF2-40B4-BE49-F238E27FC236}">
                <a16:creationId xmlns:a16="http://schemas.microsoft.com/office/drawing/2014/main" id="{1F3DD073-C02E-2B62-4AE1-12C465B37096}"/>
              </a:ext>
            </a:extLst>
          </p:cNvPr>
          <p:cNvPicPr>
            <a:picLocks noChangeAspect="1"/>
          </p:cNvPicPr>
          <p:nvPr userDrawn="1"/>
        </p:nvPicPr>
        <p:blipFill>
          <a:blip r:embed="rId9"/>
          <a:stretch>
            <a:fillRect/>
          </a:stretch>
        </p:blipFill>
        <p:spPr>
          <a:xfrm>
            <a:off x="8300338" y="4173140"/>
            <a:ext cx="786520" cy="786520"/>
          </a:xfrm>
          <a:prstGeom prst="rect">
            <a:avLst/>
          </a:prstGeom>
        </p:spPr>
      </p:pic>
      <p:pic>
        <p:nvPicPr>
          <p:cNvPr id="37" name="Picture 36">
            <a:extLst>
              <a:ext uri="{FF2B5EF4-FFF2-40B4-BE49-F238E27FC236}">
                <a16:creationId xmlns:a16="http://schemas.microsoft.com/office/drawing/2014/main" id="{724BDB27-1BDD-9802-A742-DFB7834B8357}"/>
              </a:ext>
            </a:extLst>
          </p:cNvPr>
          <p:cNvPicPr>
            <a:picLocks noChangeAspect="1"/>
          </p:cNvPicPr>
          <p:nvPr userDrawn="1"/>
        </p:nvPicPr>
        <p:blipFill>
          <a:blip r:embed="rId10"/>
          <a:stretch>
            <a:fillRect/>
          </a:stretch>
        </p:blipFill>
        <p:spPr>
          <a:xfrm>
            <a:off x="5835382" y="4227653"/>
            <a:ext cx="1543426" cy="696055"/>
          </a:xfrm>
          <a:prstGeom prst="rect">
            <a:avLst/>
          </a:prstGeom>
        </p:spPr>
      </p:pic>
      <p:pic>
        <p:nvPicPr>
          <p:cNvPr id="39" name="Picture 38">
            <a:extLst>
              <a:ext uri="{FF2B5EF4-FFF2-40B4-BE49-F238E27FC236}">
                <a16:creationId xmlns:a16="http://schemas.microsoft.com/office/drawing/2014/main" id="{FF69C186-5478-4B2C-07A4-FC89ECCF81B4}"/>
              </a:ext>
            </a:extLst>
          </p:cNvPr>
          <p:cNvPicPr>
            <a:picLocks noChangeAspect="1"/>
          </p:cNvPicPr>
          <p:nvPr userDrawn="1"/>
        </p:nvPicPr>
        <p:blipFill>
          <a:blip r:embed="rId11"/>
          <a:stretch>
            <a:fillRect/>
          </a:stretch>
        </p:blipFill>
        <p:spPr>
          <a:xfrm>
            <a:off x="4038156" y="4444907"/>
            <a:ext cx="1133949" cy="261548"/>
          </a:xfrm>
          <a:prstGeom prst="rect">
            <a:avLst/>
          </a:prstGeom>
        </p:spPr>
      </p:pic>
      <p:pic>
        <p:nvPicPr>
          <p:cNvPr id="41" name="Picture 40">
            <a:extLst>
              <a:ext uri="{FF2B5EF4-FFF2-40B4-BE49-F238E27FC236}">
                <a16:creationId xmlns:a16="http://schemas.microsoft.com/office/drawing/2014/main" id="{9027E668-BE8D-F896-F238-02600F381CCA}"/>
              </a:ext>
            </a:extLst>
          </p:cNvPr>
          <p:cNvPicPr>
            <a:picLocks noChangeAspect="1"/>
          </p:cNvPicPr>
          <p:nvPr userDrawn="1"/>
        </p:nvPicPr>
        <p:blipFill>
          <a:blip r:embed="rId12"/>
          <a:stretch>
            <a:fillRect/>
          </a:stretch>
        </p:blipFill>
        <p:spPr>
          <a:xfrm>
            <a:off x="295000" y="3973415"/>
            <a:ext cx="3455758" cy="1001790"/>
          </a:xfrm>
          <a:prstGeom prst="rect">
            <a:avLst/>
          </a:prstGeom>
        </p:spPr>
      </p:pic>
      <p:sp>
        <p:nvSpPr>
          <p:cNvPr id="8" name="TextBox 7">
            <a:extLst>
              <a:ext uri="{FF2B5EF4-FFF2-40B4-BE49-F238E27FC236}">
                <a16:creationId xmlns:a16="http://schemas.microsoft.com/office/drawing/2014/main" id="{0DE8DD1B-0FCF-88D4-B52D-2A3F86781B6B}"/>
              </a:ext>
            </a:extLst>
          </p:cNvPr>
          <p:cNvSpPr txBox="1"/>
          <p:nvPr userDrawn="1"/>
        </p:nvSpPr>
        <p:spPr>
          <a:xfrm>
            <a:off x="1379096" y="5825435"/>
            <a:ext cx="10577560" cy="1061829"/>
          </a:xfrm>
          <a:prstGeom prst="rect">
            <a:avLst/>
          </a:prstGeom>
          <a:noFill/>
        </p:spPr>
        <p:txBody>
          <a:bodyPr wrap="square">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50" b="0" i="0" dirty="0" err="1">
                <a:solidFill>
                  <a:schemeClr val="tx1">
                    <a:lumMod val="85000"/>
                    <a:lumOff val="15000"/>
                  </a:schemeClr>
                </a:solidFill>
                <a:effectLst/>
                <a:latin typeface="Arial" panose="020B0604020202020204" pitchFamily="34" charset="0"/>
                <a:cs typeface="Arial" panose="020B0604020202020204" pitchFamily="34" charset="0"/>
              </a:rPr>
              <a:t>SpongeBoost</a:t>
            </a:r>
            <a:r>
              <a:rPr lang="en-GB" sz="1050" b="0" i="0" dirty="0">
                <a:solidFill>
                  <a:schemeClr val="tx1">
                    <a:lumMod val="85000"/>
                    <a:lumOff val="15000"/>
                  </a:schemeClr>
                </a:solidFill>
                <a:effectLst/>
                <a:latin typeface="Arial" panose="020B0604020202020204" pitchFamily="34" charset="0"/>
                <a:cs typeface="Arial" panose="020B0604020202020204" pitchFamily="34" charset="0"/>
              </a:rPr>
              <a:t> receives funding from the European Union's Horizon Europe research and innovation programme under grant agreement No.101112906. </a:t>
            </a:r>
            <a:r>
              <a:rPr lang="en-GB" sz="1050" b="0" i="0" dirty="0" err="1">
                <a:solidFill>
                  <a:schemeClr val="tx1">
                    <a:lumMod val="85000"/>
                    <a:lumOff val="15000"/>
                  </a:schemeClr>
                </a:solidFill>
                <a:effectLst/>
                <a:latin typeface="Arial" panose="020B0604020202020204" pitchFamily="34" charset="0"/>
                <a:cs typeface="Arial" panose="020B0604020202020204" pitchFamily="34" charset="0"/>
              </a:rPr>
              <a:t>SpongeBoost</a:t>
            </a:r>
            <a:r>
              <a:rPr lang="en-GB" sz="1050" b="0" i="0" dirty="0">
                <a:solidFill>
                  <a:schemeClr val="tx1">
                    <a:lumMod val="85000"/>
                    <a:lumOff val="15000"/>
                  </a:schemeClr>
                </a:solidFill>
                <a:effectLst/>
                <a:latin typeface="Arial" panose="020B0604020202020204" pitchFamily="34" charset="0"/>
                <a:cs typeface="Arial" panose="020B0604020202020204" pitchFamily="34" charset="0"/>
              </a:rPr>
              <a:t> receives funding from the European Union's Horizon Europe research and innovation programme under grant agreement No.101112906. Views and opinions expressed are those of the author(s) only and do not necessarily reflect those of the European Union or the European Climate, Infrastructure and Environment Executive Agency (CINEA). Neither the EU nor the European Climate, Infrastructure and Environment Executive Agency (CINEA) can be held responsible for them.</a:t>
            </a:r>
          </a:p>
          <a:p>
            <a:pPr algn="l"/>
            <a:br>
              <a:rPr lang="en-GB" sz="1050" b="0" i="0" dirty="0">
                <a:solidFill>
                  <a:schemeClr val="tx1">
                    <a:lumMod val="85000"/>
                    <a:lumOff val="15000"/>
                  </a:schemeClr>
                </a:solidFill>
                <a:effectLst/>
                <a:latin typeface="Arial" panose="020B0604020202020204" pitchFamily="34" charset="0"/>
                <a:cs typeface="Arial" panose="020B0604020202020204" pitchFamily="34" charset="0"/>
              </a:rPr>
            </a:br>
            <a:endParaRPr lang="en-GB" sz="1050" b="0" i="0" dirty="0">
              <a:solidFill>
                <a:schemeClr val="tx1">
                  <a:lumMod val="85000"/>
                  <a:lumOff val="15000"/>
                </a:schemeClr>
              </a:solidFill>
              <a:effectLst/>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653E2582-0125-6C23-6CF8-626562C8515C}"/>
              </a:ext>
            </a:extLst>
          </p:cNvPr>
          <p:cNvPicPr>
            <a:picLocks noChangeAspect="1"/>
          </p:cNvPicPr>
          <p:nvPr userDrawn="1"/>
        </p:nvPicPr>
        <p:blipFill rotWithShape="1">
          <a:blip r:embed="rId13"/>
          <a:srcRect l="4074" r="4074" b="52071"/>
          <a:stretch/>
        </p:blipFill>
        <p:spPr>
          <a:xfrm>
            <a:off x="3330" y="-1"/>
            <a:ext cx="12192001" cy="3286915"/>
          </a:xfrm>
          <a:prstGeom prst="rect">
            <a:avLst/>
          </a:prstGeom>
        </p:spPr>
      </p:pic>
      <p:pic>
        <p:nvPicPr>
          <p:cNvPr id="10" name="Picture 9">
            <a:extLst>
              <a:ext uri="{FF2B5EF4-FFF2-40B4-BE49-F238E27FC236}">
                <a16:creationId xmlns:a16="http://schemas.microsoft.com/office/drawing/2014/main" id="{EEE04C4B-FFAF-74B0-8AC5-CD8665AA94B8}"/>
              </a:ext>
            </a:extLst>
          </p:cNvPr>
          <p:cNvPicPr>
            <a:picLocks noChangeAspect="1"/>
          </p:cNvPicPr>
          <p:nvPr userDrawn="1"/>
        </p:nvPicPr>
        <p:blipFill>
          <a:blip r:embed="rId14"/>
          <a:stretch>
            <a:fillRect/>
          </a:stretch>
        </p:blipFill>
        <p:spPr>
          <a:xfrm>
            <a:off x="498424" y="431810"/>
            <a:ext cx="3422751" cy="1304924"/>
          </a:xfrm>
          <a:prstGeom prst="rect">
            <a:avLst/>
          </a:prstGeom>
        </p:spPr>
      </p:pic>
      <p:sp>
        <p:nvSpPr>
          <p:cNvPr id="12" name="TextBox 11">
            <a:extLst>
              <a:ext uri="{FF2B5EF4-FFF2-40B4-BE49-F238E27FC236}">
                <a16:creationId xmlns:a16="http://schemas.microsoft.com/office/drawing/2014/main" id="{6CA0D41A-A65C-CF81-2E2A-96D4847EE9EA}"/>
              </a:ext>
            </a:extLst>
          </p:cNvPr>
          <p:cNvSpPr txBox="1"/>
          <p:nvPr userDrawn="1"/>
        </p:nvSpPr>
        <p:spPr>
          <a:xfrm>
            <a:off x="9615209" y="372011"/>
            <a:ext cx="2240598" cy="369332"/>
          </a:xfrm>
          <a:prstGeom prst="rect">
            <a:avLst/>
          </a:prstGeom>
          <a:noFill/>
        </p:spPr>
        <p:txBody>
          <a:bodyPr wrap="square">
            <a:spAutoFit/>
          </a:bodyPr>
          <a:lstStyle/>
          <a:p>
            <a:r>
              <a:rPr lang="en-GB" sz="1800" b="0" i="0" dirty="0">
                <a:solidFill>
                  <a:schemeClr val="bg1"/>
                </a:solidFill>
                <a:effectLst/>
                <a:latin typeface="Roboto Light" panose="02000000000000000000" pitchFamily="2" charset="0"/>
                <a:ea typeface="Roboto Light" panose="02000000000000000000" pitchFamily="2" charset="0"/>
                <a:cs typeface="Cordia New" panose="020B0304020202020204" pitchFamily="34" charset="-34"/>
              </a:rPr>
              <a:t>spongeboost.eu</a:t>
            </a:r>
            <a:endParaRPr lang="en-BG" sz="1800" b="0" i="0" dirty="0">
              <a:solidFill>
                <a:schemeClr val="bg1"/>
              </a:solidFill>
              <a:latin typeface="Roboto Light" panose="02000000000000000000" pitchFamily="2" charset="0"/>
              <a:ea typeface="Roboto Light" panose="02000000000000000000" pitchFamily="2" charset="0"/>
              <a:cs typeface="Cordia New" panose="020B0304020202020204" pitchFamily="34" charset="-34"/>
            </a:endParaRPr>
          </a:p>
        </p:txBody>
      </p:sp>
      <p:sp>
        <p:nvSpPr>
          <p:cNvPr id="14" name="TextBox 13">
            <a:extLst>
              <a:ext uri="{FF2B5EF4-FFF2-40B4-BE49-F238E27FC236}">
                <a16:creationId xmlns:a16="http://schemas.microsoft.com/office/drawing/2014/main" id="{832ECAF3-47C9-A042-1575-91F7A953EC26}"/>
              </a:ext>
            </a:extLst>
          </p:cNvPr>
          <p:cNvSpPr txBox="1"/>
          <p:nvPr userDrawn="1"/>
        </p:nvSpPr>
        <p:spPr>
          <a:xfrm>
            <a:off x="9625156" y="782497"/>
            <a:ext cx="2230651" cy="369332"/>
          </a:xfrm>
          <a:prstGeom prst="rect">
            <a:avLst/>
          </a:prstGeom>
          <a:noFill/>
        </p:spPr>
        <p:txBody>
          <a:bodyPr wrap="square">
            <a:spAutoFit/>
          </a:bodyPr>
          <a:lstStyle/>
          <a:p>
            <a:r>
              <a:rPr lang="en-GB" sz="1800" b="0" i="0" dirty="0">
                <a:solidFill>
                  <a:schemeClr val="bg1"/>
                </a:solidFill>
                <a:effectLst/>
                <a:latin typeface="Roboto Light" panose="02000000000000000000" pitchFamily="2" charset="0"/>
                <a:ea typeface="Roboto Light" panose="02000000000000000000" pitchFamily="2" charset="0"/>
                <a:cs typeface="Cordia New" panose="020B0304020202020204" pitchFamily="34" charset="-34"/>
              </a:rPr>
              <a:t>@spongeboost_eu</a:t>
            </a:r>
            <a:endParaRPr lang="en-BG" sz="1800" b="0" i="0" dirty="0">
              <a:solidFill>
                <a:schemeClr val="bg1"/>
              </a:solidFill>
              <a:latin typeface="Roboto Light" panose="02000000000000000000" pitchFamily="2" charset="0"/>
              <a:ea typeface="Roboto Light" panose="02000000000000000000" pitchFamily="2" charset="0"/>
              <a:cs typeface="Cordia New" panose="020B0304020202020204" pitchFamily="34" charset="-34"/>
            </a:endParaRPr>
          </a:p>
        </p:txBody>
      </p:sp>
      <p:sp>
        <p:nvSpPr>
          <p:cNvPr id="15" name="TextBox 14">
            <a:extLst>
              <a:ext uri="{FF2B5EF4-FFF2-40B4-BE49-F238E27FC236}">
                <a16:creationId xmlns:a16="http://schemas.microsoft.com/office/drawing/2014/main" id="{5B92476A-FFD9-6F64-4F85-18D3B7C9C59B}"/>
              </a:ext>
            </a:extLst>
          </p:cNvPr>
          <p:cNvSpPr txBox="1"/>
          <p:nvPr userDrawn="1"/>
        </p:nvSpPr>
        <p:spPr>
          <a:xfrm>
            <a:off x="9625156" y="1194841"/>
            <a:ext cx="2331500" cy="369332"/>
          </a:xfrm>
          <a:prstGeom prst="rect">
            <a:avLst/>
          </a:prstGeom>
          <a:noFill/>
        </p:spPr>
        <p:txBody>
          <a:bodyPr wrap="square">
            <a:spAutoFit/>
          </a:bodyPr>
          <a:lstStyle/>
          <a:p>
            <a:r>
              <a:rPr lang="en-GB" sz="1800" b="0" i="0" dirty="0">
                <a:solidFill>
                  <a:schemeClr val="bg1"/>
                </a:solidFill>
                <a:effectLst/>
                <a:latin typeface="Roboto Light" panose="02000000000000000000" pitchFamily="2" charset="0"/>
                <a:ea typeface="Roboto Light" panose="02000000000000000000" pitchFamily="2" charset="0"/>
                <a:cs typeface="Cordia New" panose="020B0304020202020204" pitchFamily="34" charset="-34"/>
              </a:rPr>
              <a:t>spongeboost-project</a:t>
            </a:r>
            <a:endParaRPr lang="en-BG" sz="1800" b="0" i="0" dirty="0">
              <a:solidFill>
                <a:schemeClr val="bg1"/>
              </a:solidFill>
              <a:latin typeface="Roboto Light" panose="02000000000000000000" pitchFamily="2" charset="0"/>
              <a:ea typeface="Roboto Light" panose="02000000000000000000" pitchFamily="2" charset="0"/>
              <a:cs typeface="Cordia New" panose="020B0304020202020204" pitchFamily="34" charset="-34"/>
            </a:endParaRPr>
          </a:p>
        </p:txBody>
      </p:sp>
      <p:sp>
        <p:nvSpPr>
          <p:cNvPr id="20" name="TextBox 19">
            <a:extLst>
              <a:ext uri="{FF2B5EF4-FFF2-40B4-BE49-F238E27FC236}">
                <a16:creationId xmlns:a16="http://schemas.microsoft.com/office/drawing/2014/main" id="{10B62C6D-4386-4DA5-96FB-A98876915D2F}"/>
              </a:ext>
            </a:extLst>
          </p:cNvPr>
          <p:cNvSpPr txBox="1"/>
          <p:nvPr userDrawn="1"/>
        </p:nvSpPr>
        <p:spPr>
          <a:xfrm>
            <a:off x="9625156" y="1591629"/>
            <a:ext cx="2230651" cy="369332"/>
          </a:xfrm>
          <a:prstGeom prst="rect">
            <a:avLst/>
          </a:prstGeom>
          <a:noFill/>
        </p:spPr>
        <p:txBody>
          <a:bodyPr wrap="square">
            <a:spAutoFit/>
          </a:bodyPr>
          <a:lstStyle/>
          <a:p>
            <a:r>
              <a:rPr lang="en-GB" sz="1800" b="0" i="0" dirty="0">
                <a:solidFill>
                  <a:schemeClr val="bg1"/>
                </a:solidFill>
                <a:effectLst/>
                <a:latin typeface="Roboto Light" panose="02000000000000000000" pitchFamily="2" charset="0"/>
                <a:ea typeface="Roboto Light" panose="02000000000000000000" pitchFamily="2" charset="0"/>
                <a:cs typeface="Cordia New" panose="020B0304020202020204" pitchFamily="34" charset="-34"/>
              </a:rPr>
              <a:t>@spongeboost_eu</a:t>
            </a:r>
            <a:endParaRPr lang="en-BG" sz="1800" b="0" i="0" dirty="0">
              <a:solidFill>
                <a:schemeClr val="bg1"/>
              </a:solidFill>
              <a:latin typeface="Roboto Light" panose="02000000000000000000" pitchFamily="2" charset="0"/>
              <a:ea typeface="Roboto Light" panose="02000000000000000000" pitchFamily="2" charset="0"/>
              <a:cs typeface="Cordia New" panose="020B0304020202020204" pitchFamily="34" charset="-34"/>
            </a:endParaRPr>
          </a:p>
        </p:txBody>
      </p:sp>
      <p:pic>
        <p:nvPicPr>
          <p:cNvPr id="24" name="Picture 23">
            <a:extLst>
              <a:ext uri="{FF2B5EF4-FFF2-40B4-BE49-F238E27FC236}">
                <a16:creationId xmlns:a16="http://schemas.microsoft.com/office/drawing/2014/main" id="{9C168DBE-B797-311F-4DAF-A495E88FE177}"/>
              </a:ext>
            </a:extLst>
          </p:cNvPr>
          <p:cNvPicPr>
            <a:picLocks noChangeAspect="1"/>
          </p:cNvPicPr>
          <p:nvPr userDrawn="1"/>
        </p:nvPicPr>
        <p:blipFill>
          <a:blip r:embed="rId15"/>
          <a:stretch>
            <a:fillRect/>
          </a:stretch>
        </p:blipFill>
        <p:spPr>
          <a:xfrm>
            <a:off x="9366092" y="1665274"/>
            <a:ext cx="249117" cy="249117"/>
          </a:xfrm>
          <a:prstGeom prst="rect">
            <a:avLst/>
          </a:prstGeom>
        </p:spPr>
      </p:pic>
      <p:pic>
        <p:nvPicPr>
          <p:cNvPr id="28" name="Picture 27">
            <a:extLst>
              <a:ext uri="{FF2B5EF4-FFF2-40B4-BE49-F238E27FC236}">
                <a16:creationId xmlns:a16="http://schemas.microsoft.com/office/drawing/2014/main" id="{3E97A21A-9ECE-411C-540C-3CAEB8E9C316}"/>
              </a:ext>
            </a:extLst>
          </p:cNvPr>
          <p:cNvPicPr>
            <a:picLocks noChangeAspect="1"/>
          </p:cNvPicPr>
          <p:nvPr userDrawn="1"/>
        </p:nvPicPr>
        <p:blipFill>
          <a:blip r:embed="rId16"/>
          <a:stretch>
            <a:fillRect/>
          </a:stretch>
        </p:blipFill>
        <p:spPr>
          <a:xfrm>
            <a:off x="9365453" y="1218152"/>
            <a:ext cx="259704" cy="259704"/>
          </a:xfrm>
          <a:prstGeom prst="rect">
            <a:avLst/>
          </a:prstGeom>
        </p:spPr>
      </p:pic>
      <p:pic>
        <p:nvPicPr>
          <p:cNvPr id="30" name="Picture 29">
            <a:extLst>
              <a:ext uri="{FF2B5EF4-FFF2-40B4-BE49-F238E27FC236}">
                <a16:creationId xmlns:a16="http://schemas.microsoft.com/office/drawing/2014/main" id="{140567D8-5A58-7CCF-C364-AB1548A09A98}"/>
              </a:ext>
            </a:extLst>
          </p:cNvPr>
          <p:cNvPicPr>
            <a:picLocks noChangeAspect="1"/>
          </p:cNvPicPr>
          <p:nvPr userDrawn="1"/>
        </p:nvPicPr>
        <p:blipFill>
          <a:blip r:embed="rId17"/>
          <a:stretch>
            <a:fillRect/>
          </a:stretch>
        </p:blipFill>
        <p:spPr>
          <a:xfrm>
            <a:off x="9353878" y="876657"/>
            <a:ext cx="253058" cy="237655"/>
          </a:xfrm>
          <a:prstGeom prst="rect">
            <a:avLst/>
          </a:prstGeom>
        </p:spPr>
      </p:pic>
      <p:pic>
        <p:nvPicPr>
          <p:cNvPr id="32" name="Picture 31">
            <a:extLst>
              <a:ext uri="{FF2B5EF4-FFF2-40B4-BE49-F238E27FC236}">
                <a16:creationId xmlns:a16="http://schemas.microsoft.com/office/drawing/2014/main" id="{BCB4BDD0-CDC0-A275-C440-A6AD0801421F}"/>
              </a:ext>
            </a:extLst>
          </p:cNvPr>
          <p:cNvPicPr>
            <a:picLocks noChangeAspect="1"/>
          </p:cNvPicPr>
          <p:nvPr userDrawn="1"/>
        </p:nvPicPr>
        <p:blipFill>
          <a:blip r:embed="rId18"/>
          <a:stretch>
            <a:fillRect/>
          </a:stretch>
        </p:blipFill>
        <p:spPr>
          <a:xfrm>
            <a:off x="9338445" y="427871"/>
            <a:ext cx="286711" cy="266938"/>
          </a:xfrm>
          <a:prstGeom prst="rect">
            <a:avLst/>
          </a:prstGeom>
        </p:spPr>
      </p:pic>
      <p:sp>
        <p:nvSpPr>
          <p:cNvPr id="34" name="Title 1">
            <a:extLst>
              <a:ext uri="{FF2B5EF4-FFF2-40B4-BE49-F238E27FC236}">
                <a16:creationId xmlns:a16="http://schemas.microsoft.com/office/drawing/2014/main" id="{1FA5CA4B-7BC9-6E29-6B8A-EA7A050A6533}"/>
              </a:ext>
            </a:extLst>
          </p:cNvPr>
          <p:cNvSpPr>
            <a:spLocks noGrp="1"/>
          </p:cNvSpPr>
          <p:nvPr>
            <p:ph type="ctrTitle" hasCustomPrompt="1"/>
          </p:nvPr>
        </p:nvSpPr>
        <p:spPr>
          <a:xfrm>
            <a:off x="1591508" y="2141112"/>
            <a:ext cx="9144000" cy="1394509"/>
          </a:xfrm>
        </p:spPr>
        <p:txBody>
          <a:bodyPr anchor="t">
            <a:normAutofit/>
          </a:bodyPr>
          <a:lstStyle>
            <a:lvl1pPr algn="ctr">
              <a:defRPr sz="6600" b="1">
                <a:solidFill>
                  <a:schemeClr val="bg1"/>
                </a:solidFill>
              </a:defRPr>
            </a:lvl1pPr>
          </a:lstStyle>
          <a:p>
            <a:r>
              <a:rPr lang="en-GB" dirty="0"/>
              <a:t>Thank you!</a:t>
            </a:r>
            <a:endParaRPr lang="en-BG" dirty="0"/>
          </a:p>
        </p:txBody>
      </p:sp>
      <p:sp>
        <p:nvSpPr>
          <p:cNvPr id="36" name="Subtitle 2">
            <a:extLst>
              <a:ext uri="{FF2B5EF4-FFF2-40B4-BE49-F238E27FC236}">
                <a16:creationId xmlns:a16="http://schemas.microsoft.com/office/drawing/2014/main" id="{69AA60A0-D0F1-F258-7005-9E461E6FBF84}"/>
              </a:ext>
            </a:extLst>
          </p:cNvPr>
          <p:cNvSpPr>
            <a:spLocks noGrp="1"/>
          </p:cNvSpPr>
          <p:nvPr>
            <p:ph type="subTitle" idx="1"/>
          </p:nvPr>
        </p:nvSpPr>
        <p:spPr>
          <a:xfrm>
            <a:off x="1523999" y="3483044"/>
            <a:ext cx="9144000" cy="530916"/>
          </a:xfrm>
        </p:spPr>
        <p:txBody>
          <a:bodyPr>
            <a:normAutofit/>
          </a:bodyPr>
          <a:lstStyle>
            <a:lvl1pPr marL="0" indent="0" algn="ctr">
              <a:buNone/>
              <a:defRPr sz="2400" b="1">
                <a:solidFill>
                  <a:srgbClr val="9BC72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BG" dirty="0"/>
          </a:p>
        </p:txBody>
      </p:sp>
    </p:spTree>
    <p:extLst>
      <p:ext uri="{BB962C8B-B14F-4D97-AF65-F5344CB8AC3E}">
        <p14:creationId xmlns:p14="http://schemas.microsoft.com/office/powerpoint/2010/main" val="37565104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C4F411-A79F-644B-6634-714247E7667B}"/>
              </a:ext>
            </a:extLst>
          </p:cNvPr>
          <p:cNvSpPr>
            <a:spLocks noGrp="1"/>
          </p:cNvSpPr>
          <p:nvPr>
            <p:ph type="title"/>
          </p:nvPr>
        </p:nvSpPr>
        <p:spPr>
          <a:xfrm>
            <a:off x="695202" y="987425"/>
            <a:ext cx="4612294" cy="1600200"/>
          </a:xfrm>
        </p:spPr>
        <p:txBody>
          <a:bodyPr anchor="t"/>
          <a:lstStyle>
            <a:lvl1pPr>
              <a:defRPr sz="3200">
                <a:solidFill>
                  <a:schemeClr val="tx1">
                    <a:lumMod val="75000"/>
                    <a:lumOff val="25000"/>
                  </a:schemeClr>
                </a:solidFill>
              </a:defRPr>
            </a:lvl1pPr>
          </a:lstStyle>
          <a:p>
            <a:r>
              <a:rPr lang="en-GB" dirty="0"/>
              <a:t>Click to edit Master title style</a:t>
            </a:r>
            <a:endParaRPr lang="en-BG" dirty="0"/>
          </a:p>
        </p:txBody>
      </p:sp>
      <p:sp>
        <p:nvSpPr>
          <p:cNvPr id="3" name="Picture Placeholder 2">
            <a:extLst>
              <a:ext uri="{FF2B5EF4-FFF2-40B4-BE49-F238E27FC236}">
                <a16:creationId xmlns:a16="http://schemas.microsoft.com/office/drawing/2014/main" id="{7A57FD0E-1D4C-B623-52A0-99FC8D287AE3}"/>
              </a:ext>
            </a:extLst>
          </p:cNvPr>
          <p:cNvSpPr>
            <a:spLocks noGrp="1"/>
          </p:cNvSpPr>
          <p:nvPr>
            <p:ph type="pic" idx="1"/>
          </p:nvPr>
        </p:nvSpPr>
        <p:spPr>
          <a:xfrm>
            <a:off x="5824330" y="0"/>
            <a:ext cx="6367670" cy="68579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BG" dirty="0"/>
          </a:p>
        </p:txBody>
      </p:sp>
      <p:sp>
        <p:nvSpPr>
          <p:cNvPr id="4" name="Text Placeholder 3">
            <a:extLst>
              <a:ext uri="{FF2B5EF4-FFF2-40B4-BE49-F238E27FC236}">
                <a16:creationId xmlns:a16="http://schemas.microsoft.com/office/drawing/2014/main" id="{1E26A12A-F1CE-C126-CEF6-AAAB85FFBC93}"/>
              </a:ext>
            </a:extLst>
          </p:cNvPr>
          <p:cNvSpPr>
            <a:spLocks noGrp="1"/>
          </p:cNvSpPr>
          <p:nvPr>
            <p:ph type="body" sz="half" idx="2"/>
          </p:nvPr>
        </p:nvSpPr>
        <p:spPr>
          <a:xfrm>
            <a:off x="695201" y="2899998"/>
            <a:ext cx="4612293" cy="3042137"/>
          </a:xfrm>
        </p:spPr>
        <p:txBody>
          <a:bodyPr>
            <a:normAutofit/>
          </a:bodyPr>
          <a:lstStyle>
            <a:lvl1pPr marL="0" indent="0">
              <a:buNone/>
              <a:defRPr sz="3200">
                <a:solidFill>
                  <a:schemeClr val="tx1">
                    <a:lumMod val="75000"/>
                    <a:lumOff val="2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Click to edit Master text styles</a:t>
            </a:r>
          </a:p>
        </p:txBody>
      </p:sp>
      <p:sp>
        <p:nvSpPr>
          <p:cNvPr id="5" name="Date Placeholder 4">
            <a:extLst>
              <a:ext uri="{FF2B5EF4-FFF2-40B4-BE49-F238E27FC236}">
                <a16:creationId xmlns:a16="http://schemas.microsoft.com/office/drawing/2014/main" id="{A5FEF2B6-2CC7-2182-C255-ACC33E78EF00}"/>
              </a:ext>
            </a:extLst>
          </p:cNvPr>
          <p:cNvSpPr>
            <a:spLocks noGrp="1"/>
          </p:cNvSpPr>
          <p:nvPr>
            <p:ph type="dt" sz="half" idx="10"/>
          </p:nvPr>
        </p:nvSpPr>
        <p:spPr/>
        <p:txBody>
          <a:bodyPr/>
          <a:lstStyle/>
          <a:p>
            <a:fld id="{487B119A-9DA1-8D45-8598-763A4A106129}" type="datetime1">
              <a:rPr lang="en-US" smtClean="0"/>
              <a:t>2/12/24</a:t>
            </a:fld>
            <a:endParaRPr lang="en-BG"/>
          </a:p>
        </p:txBody>
      </p:sp>
      <p:sp>
        <p:nvSpPr>
          <p:cNvPr id="6" name="Footer Placeholder 5">
            <a:extLst>
              <a:ext uri="{FF2B5EF4-FFF2-40B4-BE49-F238E27FC236}">
                <a16:creationId xmlns:a16="http://schemas.microsoft.com/office/drawing/2014/main" id="{CA97D954-5673-57A7-03C5-F0217A7023FC}"/>
              </a:ext>
            </a:extLst>
          </p:cNvPr>
          <p:cNvSpPr>
            <a:spLocks noGrp="1"/>
          </p:cNvSpPr>
          <p:nvPr>
            <p:ph type="ftr" sz="quarter" idx="11"/>
          </p:nvPr>
        </p:nvSpPr>
        <p:spPr/>
        <p:txBody>
          <a:bodyPr/>
          <a:lstStyle/>
          <a:p>
            <a:endParaRPr lang="en-BG" dirty="0"/>
          </a:p>
        </p:txBody>
      </p:sp>
      <p:sp>
        <p:nvSpPr>
          <p:cNvPr id="7" name="Slide Number Placeholder 6">
            <a:extLst>
              <a:ext uri="{FF2B5EF4-FFF2-40B4-BE49-F238E27FC236}">
                <a16:creationId xmlns:a16="http://schemas.microsoft.com/office/drawing/2014/main" id="{2B49E175-3D73-ECD6-9979-B1118481109A}"/>
              </a:ext>
            </a:extLst>
          </p:cNvPr>
          <p:cNvSpPr>
            <a:spLocks noGrp="1"/>
          </p:cNvSpPr>
          <p:nvPr>
            <p:ph type="sldNum" sz="quarter" idx="12"/>
          </p:nvPr>
        </p:nvSpPr>
        <p:spPr/>
        <p:txBody>
          <a:bodyPr/>
          <a:lstStyle/>
          <a:p>
            <a:fld id="{D44C6CF4-0472-CA42-A62C-A59E55BAE217}" type="slidenum">
              <a:rPr lang="en-BG" smtClean="0"/>
              <a:t>‹#›</a:t>
            </a:fld>
            <a:endParaRPr lang="en-BG"/>
          </a:p>
        </p:txBody>
      </p:sp>
    </p:spTree>
    <p:extLst>
      <p:ext uri="{BB962C8B-B14F-4D97-AF65-F5344CB8AC3E}">
        <p14:creationId xmlns:p14="http://schemas.microsoft.com/office/powerpoint/2010/main" val="30720720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0913D5-2662-3D77-BC11-E4F3E8EEAE7B}"/>
              </a:ext>
            </a:extLst>
          </p:cNvPr>
          <p:cNvSpPr>
            <a:spLocks noGrp="1"/>
          </p:cNvSpPr>
          <p:nvPr>
            <p:ph type="title"/>
          </p:nvPr>
        </p:nvSpPr>
        <p:spPr/>
        <p:txBody>
          <a:bodyPr/>
          <a:lstStyle/>
          <a:p>
            <a:r>
              <a:rPr lang="en-GB"/>
              <a:t>Click to edit Master title style</a:t>
            </a:r>
            <a:endParaRPr lang="en-BG"/>
          </a:p>
        </p:txBody>
      </p:sp>
      <p:sp>
        <p:nvSpPr>
          <p:cNvPr id="3" name="Vertical Text Placeholder 2">
            <a:extLst>
              <a:ext uri="{FF2B5EF4-FFF2-40B4-BE49-F238E27FC236}">
                <a16:creationId xmlns:a16="http://schemas.microsoft.com/office/drawing/2014/main" id="{56FBB845-73BC-10E8-A50A-47AFE2602D59}"/>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G"/>
          </a:p>
        </p:txBody>
      </p:sp>
      <p:sp>
        <p:nvSpPr>
          <p:cNvPr id="4" name="Date Placeholder 3">
            <a:extLst>
              <a:ext uri="{FF2B5EF4-FFF2-40B4-BE49-F238E27FC236}">
                <a16:creationId xmlns:a16="http://schemas.microsoft.com/office/drawing/2014/main" id="{8402DB4B-5DA8-F2DF-DFF7-5C8DD9F2FB1E}"/>
              </a:ext>
            </a:extLst>
          </p:cNvPr>
          <p:cNvSpPr>
            <a:spLocks noGrp="1"/>
          </p:cNvSpPr>
          <p:nvPr>
            <p:ph type="dt" sz="half" idx="10"/>
          </p:nvPr>
        </p:nvSpPr>
        <p:spPr/>
        <p:txBody>
          <a:bodyPr/>
          <a:lstStyle/>
          <a:p>
            <a:fld id="{CB5F39C5-41C6-1E4F-BC70-311E6C60E80B}" type="datetime1">
              <a:rPr lang="en-US" smtClean="0"/>
              <a:t>2/12/24</a:t>
            </a:fld>
            <a:endParaRPr lang="en-BG"/>
          </a:p>
        </p:txBody>
      </p:sp>
      <p:sp>
        <p:nvSpPr>
          <p:cNvPr id="5" name="Footer Placeholder 4">
            <a:extLst>
              <a:ext uri="{FF2B5EF4-FFF2-40B4-BE49-F238E27FC236}">
                <a16:creationId xmlns:a16="http://schemas.microsoft.com/office/drawing/2014/main" id="{4AB82E19-8D38-26D2-A448-DAD1B540B7D8}"/>
              </a:ext>
            </a:extLst>
          </p:cNvPr>
          <p:cNvSpPr>
            <a:spLocks noGrp="1"/>
          </p:cNvSpPr>
          <p:nvPr>
            <p:ph type="ftr" sz="quarter" idx="11"/>
          </p:nvPr>
        </p:nvSpPr>
        <p:spPr/>
        <p:txBody>
          <a:bodyPr/>
          <a:lstStyle/>
          <a:p>
            <a:endParaRPr lang="en-BG"/>
          </a:p>
        </p:txBody>
      </p:sp>
      <p:sp>
        <p:nvSpPr>
          <p:cNvPr id="6" name="Slide Number Placeholder 5">
            <a:extLst>
              <a:ext uri="{FF2B5EF4-FFF2-40B4-BE49-F238E27FC236}">
                <a16:creationId xmlns:a16="http://schemas.microsoft.com/office/drawing/2014/main" id="{1579F3E1-B946-6AE8-55D2-7B54E80438FF}"/>
              </a:ext>
            </a:extLst>
          </p:cNvPr>
          <p:cNvSpPr>
            <a:spLocks noGrp="1"/>
          </p:cNvSpPr>
          <p:nvPr>
            <p:ph type="sldNum" sz="quarter" idx="12"/>
          </p:nvPr>
        </p:nvSpPr>
        <p:spPr/>
        <p:txBody>
          <a:bodyPr/>
          <a:lstStyle/>
          <a:p>
            <a:fld id="{D44C6CF4-0472-CA42-A62C-A59E55BAE217}" type="slidenum">
              <a:rPr lang="en-BG" smtClean="0"/>
              <a:t>‹#›</a:t>
            </a:fld>
            <a:endParaRPr lang="en-BG"/>
          </a:p>
        </p:txBody>
      </p:sp>
    </p:spTree>
    <p:extLst>
      <p:ext uri="{BB962C8B-B14F-4D97-AF65-F5344CB8AC3E}">
        <p14:creationId xmlns:p14="http://schemas.microsoft.com/office/powerpoint/2010/main" val="12238986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1993163-500E-A989-4C24-5F778E1876CC}"/>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BG"/>
          </a:p>
        </p:txBody>
      </p:sp>
      <p:sp>
        <p:nvSpPr>
          <p:cNvPr id="3" name="Vertical Text Placeholder 2">
            <a:extLst>
              <a:ext uri="{FF2B5EF4-FFF2-40B4-BE49-F238E27FC236}">
                <a16:creationId xmlns:a16="http://schemas.microsoft.com/office/drawing/2014/main" id="{567AE9B5-64AA-1332-2924-222333264992}"/>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G"/>
          </a:p>
        </p:txBody>
      </p:sp>
      <p:sp>
        <p:nvSpPr>
          <p:cNvPr id="4" name="Date Placeholder 3">
            <a:extLst>
              <a:ext uri="{FF2B5EF4-FFF2-40B4-BE49-F238E27FC236}">
                <a16:creationId xmlns:a16="http://schemas.microsoft.com/office/drawing/2014/main" id="{EA808657-14A7-C853-AF3A-534F6BBBBFDB}"/>
              </a:ext>
            </a:extLst>
          </p:cNvPr>
          <p:cNvSpPr>
            <a:spLocks noGrp="1"/>
          </p:cNvSpPr>
          <p:nvPr>
            <p:ph type="dt" sz="half" idx="10"/>
          </p:nvPr>
        </p:nvSpPr>
        <p:spPr/>
        <p:txBody>
          <a:bodyPr/>
          <a:lstStyle/>
          <a:p>
            <a:fld id="{1F52CD05-E4A4-4640-8993-B4224D3701EB}" type="datetime1">
              <a:rPr lang="en-US" smtClean="0"/>
              <a:t>2/12/24</a:t>
            </a:fld>
            <a:endParaRPr lang="en-BG"/>
          </a:p>
        </p:txBody>
      </p:sp>
      <p:sp>
        <p:nvSpPr>
          <p:cNvPr id="5" name="Footer Placeholder 4">
            <a:extLst>
              <a:ext uri="{FF2B5EF4-FFF2-40B4-BE49-F238E27FC236}">
                <a16:creationId xmlns:a16="http://schemas.microsoft.com/office/drawing/2014/main" id="{526246DE-51A9-3F28-CFE0-4D1C45A20958}"/>
              </a:ext>
            </a:extLst>
          </p:cNvPr>
          <p:cNvSpPr>
            <a:spLocks noGrp="1"/>
          </p:cNvSpPr>
          <p:nvPr>
            <p:ph type="ftr" sz="quarter" idx="11"/>
          </p:nvPr>
        </p:nvSpPr>
        <p:spPr/>
        <p:txBody>
          <a:bodyPr/>
          <a:lstStyle/>
          <a:p>
            <a:endParaRPr lang="en-BG"/>
          </a:p>
        </p:txBody>
      </p:sp>
      <p:sp>
        <p:nvSpPr>
          <p:cNvPr id="6" name="Slide Number Placeholder 5">
            <a:extLst>
              <a:ext uri="{FF2B5EF4-FFF2-40B4-BE49-F238E27FC236}">
                <a16:creationId xmlns:a16="http://schemas.microsoft.com/office/drawing/2014/main" id="{B0435565-53B9-AE30-0CAE-25863F080A49}"/>
              </a:ext>
            </a:extLst>
          </p:cNvPr>
          <p:cNvSpPr>
            <a:spLocks noGrp="1"/>
          </p:cNvSpPr>
          <p:nvPr>
            <p:ph type="sldNum" sz="quarter" idx="12"/>
          </p:nvPr>
        </p:nvSpPr>
        <p:spPr/>
        <p:txBody>
          <a:bodyPr/>
          <a:lstStyle/>
          <a:p>
            <a:fld id="{D44C6CF4-0472-CA42-A62C-A59E55BAE217}" type="slidenum">
              <a:rPr lang="en-BG" smtClean="0"/>
              <a:t>‹#›</a:t>
            </a:fld>
            <a:endParaRPr lang="en-BG"/>
          </a:p>
        </p:txBody>
      </p:sp>
    </p:spTree>
    <p:extLst>
      <p:ext uri="{BB962C8B-B14F-4D97-AF65-F5344CB8AC3E}">
        <p14:creationId xmlns:p14="http://schemas.microsoft.com/office/powerpoint/2010/main" val="40613244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6F69D3-AD19-EC34-AEB9-2C741FF2945C}"/>
              </a:ext>
            </a:extLst>
          </p:cNvPr>
          <p:cNvSpPr>
            <a:spLocks noGrp="1"/>
          </p:cNvSpPr>
          <p:nvPr>
            <p:ph type="title"/>
          </p:nvPr>
        </p:nvSpPr>
        <p:spPr/>
        <p:txBody>
          <a:bodyPr/>
          <a:lstStyle/>
          <a:p>
            <a:r>
              <a:rPr lang="en-GB"/>
              <a:t>Click to edit Master title style</a:t>
            </a:r>
            <a:endParaRPr lang="en-BG"/>
          </a:p>
        </p:txBody>
      </p:sp>
      <p:sp>
        <p:nvSpPr>
          <p:cNvPr id="3" name="Content Placeholder 2">
            <a:extLst>
              <a:ext uri="{FF2B5EF4-FFF2-40B4-BE49-F238E27FC236}">
                <a16:creationId xmlns:a16="http://schemas.microsoft.com/office/drawing/2014/main" id="{03FC035E-2353-69EA-C698-A3E9BBBF6A89}"/>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G"/>
          </a:p>
        </p:txBody>
      </p:sp>
      <p:sp>
        <p:nvSpPr>
          <p:cNvPr id="4" name="Date Placeholder 3">
            <a:extLst>
              <a:ext uri="{FF2B5EF4-FFF2-40B4-BE49-F238E27FC236}">
                <a16:creationId xmlns:a16="http://schemas.microsoft.com/office/drawing/2014/main" id="{A33D2CC3-1F81-D824-6D34-6F0E2E32C33D}"/>
              </a:ext>
            </a:extLst>
          </p:cNvPr>
          <p:cNvSpPr>
            <a:spLocks noGrp="1"/>
          </p:cNvSpPr>
          <p:nvPr>
            <p:ph type="dt" sz="half" idx="10"/>
          </p:nvPr>
        </p:nvSpPr>
        <p:spPr/>
        <p:txBody>
          <a:bodyPr/>
          <a:lstStyle/>
          <a:p>
            <a:fld id="{FF097348-7410-AD4E-AB0F-207DEE224920}" type="datetime1">
              <a:rPr lang="en-US" smtClean="0"/>
              <a:t>2/12/24</a:t>
            </a:fld>
            <a:endParaRPr lang="en-BG"/>
          </a:p>
        </p:txBody>
      </p:sp>
      <p:sp>
        <p:nvSpPr>
          <p:cNvPr id="5" name="Footer Placeholder 4">
            <a:extLst>
              <a:ext uri="{FF2B5EF4-FFF2-40B4-BE49-F238E27FC236}">
                <a16:creationId xmlns:a16="http://schemas.microsoft.com/office/drawing/2014/main" id="{58468F78-B161-E42D-2C30-7A455C291357}"/>
              </a:ext>
            </a:extLst>
          </p:cNvPr>
          <p:cNvSpPr>
            <a:spLocks noGrp="1"/>
          </p:cNvSpPr>
          <p:nvPr>
            <p:ph type="ftr" sz="quarter" idx="11"/>
          </p:nvPr>
        </p:nvSpPr>
        <p:spPr/>
        <p:txBody>
          <a:bodyPr/>
          <a:lstStyle/>
          <a:p>
            <a:endParaRPr lang="en-BG"/>
          </a:p>
        </p:txBody>
      </p:sp>
      <p:sp>
        <p:nvSpPr>
          <p:cNvPr id="6" name="Slide Number Placeholder 5">
            <a:extLst>
              <a:ext uri="{FF2B5EF4-FFF2-40B4-BE49-F238E27FC236}">
                <a16:creationId xmlns:a16="http://schemas.microsoft.com/office/drawing/2014/main" id="{3C031424-0342-58C8-57B7-1E4209B93633}"/>
              </a:ext>
            </a:extLst>
          </p:cNvPr>
          <p:cNvSpPr>
            <a:spLocks noGrp="1"/>
          </p:cNvSpPr>
          <p:nvPr>
            <p:ph type="sldNum" sz="quarter" idx="12"/>
          </p:nvPr>
        </p:nvSpPr>
        <p:spPr/>
        <p:txBody>
          <a:bodyPr/>
          <a:lstStyle/>
          <a:p>
            <a:fld id="{D44C6CF4-0472-CA42-A62C-A59E55BAE217}" type="slidenum">
              <a:rPr lang="en-BG" smtClean="0"/>
              <a:t>‹#›</a:t>
            </a:fld>
            <a:endParaRPr lang="en-BG"/>
          </a:p>
        </p:txBody>
      </p:sp>
    </p:spTree>
    <p:extLst>
      <p:ext uri="{BB962C8B-B14F-4D97-AF65-F5344CB8AC3E}">
        <p14:creationId xmlns:p14="http://schemas.microsoft.com/office/powerpoint/2010/main" val="32797499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ADCD80A-4F3D-C5D6-0EB5-A52C6B956939}"/>
              </a:ext>
            </a:extLst>
          </p:cNvPr>
          <p:cNvPicPr>
            <a:picLocks noChangeAspect="1"/>
          </p:cNvPicPr>
          <p:nvPr userDrawn="1"/>
        </p:nvPicPr>
        <p:blipFill rotWithShape="1">
          <a:blip r:embed="rId2"/>
          <a:srcRect t="10770" b="4783"/>
          <a:stretch/>
        </p:blipFill>
        <p:spPr>
          <a:xfrm>
            <a:off x="0" y="0"/>
            <a:ext cx="12192000" cy="6858000"/>
          </a:xfrm>
          <a:prstGeom prst="rect">
            <a:avLst/>
          </a:prstGeom>
        </p:spPr>
      </p:pic>
      <p:sp>
        <p:nvSpPr>
          <p:cNvPr id="7" name="Rectangle 6">
            <a:extLst>
              <a:ext uri="{FF2B5EF4-FFF2-40B4-BE49-F238E27FC236}">
                <a16:creationId xmlns:a16="http://schemas.microsoft.com/office/drawing/2014/main" id="{A30B3F28-35AF-AB91-317F-433D2FAE46F4}"/>
              </a:ext>
            </a:extLst>
          </p:cNvPr>
          <p:cNvSpPr/>
          <p:nvPr userDrawn="1"/>
        </p:nvSpPr>
        <p:spPr>
          <a:xfrm>
            <a:off x="0" y="1"/>
            <a:ext cx="12179300" cy="6857999"/>
          </a:xfrm>
          <a:prstGeom prst="rect">
            <a:avLst/>
          </a:prstGeom>
          <a:solidFill>
            <a:schemeClr val="tx1">
              <a:alpha val="43354"/>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BG"/>
          </a:p>
        </p:txBody>
      </p:sp>
      <p:sp>
        <p:nvSpPr>
          <p:cNvPr id="2" name="Title 1">
            <a:extLst>
              <a:ext uri="{FF2B5EF4-FFF2-40B4-BE49-F238E27FC236}">
                <a16:creationId xmlns:a16="http://schemas.microsoft.com/office/drawing/2014/main" id="{801B497E-0EE2-8BC2-EC5B-00149BCE7600}"/>
              </a:ext>
            </a:extLst>
          </p:cNvPr>
          <p:cNvSpPr>
            <a:spLocks noGrp="1"/>
          </p:cNvSpPr>
          <p:nvPr>
            <p:ph type="title"/>
          </p:nvPr>
        </p:nvSpPr>
        <p:spPr>
          <a:xfrm>
            <a:off x="844550" y="1976852"/>
            <a:ext cx="10515600" cy="2852737"/>
          </a:xfrm>
        </p:spPr>
        <p:txBody>
          <a:bodyPr anchor="ctr"/>
          <a:lstStyle>
            <a:lvl1pPr algn="ctr">
              <a:defRPr sz="6000">
                <a:solidFill>
                  <a:schemeClr val="bg1"/>
                </a:solidFill>
              </a:defRPr>
            </a:lvl1pPr>
          </a:lstStyle>
          <a:p>
            <a:r>
              <a:rPr lang="en-GB" dirty="0"/>
              <a:t>Click to edit Master title style</a:t>
            </a:r>
            <a:endParaRPr lang="en-BG" dirty="0"/>
          </a:p>
        </p:txBody>
      </p:sp>
      <p:sp>
        <p:nvSpPr>
          <p:cNvPr id="3" name="Text Placeholder 2">
            <a:extLst>
              <a:ext uri="{FF2B5EF4-FFF2-40B4-BE49-F238E27FC236}">
                <a16:creationId xmlns:a16="http://schemas.microsoft.com/office/drawing/2014/main" id="{3AD6F101-2E24-3E71-252C-44BDCE0A91FF}"/>
              </a:ext>
            </a:extLst>
          </p:cNvPr>
          <p:cNvSpPr>
            <a:spLocks noGrp="1"/>
          </p:cNvSpPr>
          <p:nvPr>
            <p:ph type="body" idx="1"/>
          </p:nvPr>
        </p:nvSpPr>
        <p:spPr>
          <a:xfrm>
            <a:off x="831850" y="4589463"/>
            <a:ext cx="10515600" cy="1500187"/>
          </a:xfrm>
        </p:spPr>
        <p:txBody>
          <a:bodyPr/>
          <a:lstStyle>
            <a:lvl1pPr marL="0" indent="0" algn="ctr">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Click to edit Master text styles</a:t>
            </a:r>
          </a:p>
        </p:txBody>
      </p:sp>
      <p:sp>
        <p:nvSpPr>
          <p:cNvPr id="4" name="Date Placeholder 3">
            <a:extLst>
              <a:ext uri="{FF2B5EF4-FFF2-40B4-BE49-F238E27FC236}">
                <a16:creationId xmlns:a16="http://schemas.microsoft.com/office/drawing/2014/main" id="{9371ACB8-CEC9-AC78-8039-094EDA355CF8}"/>
              </a:ext>
            </a:extLst>
          </p:cNvPr>
          <p:cNvSpPr>
            <a:spLocks noGrp="1"/>
          </p:cNvSpPr>
          <p:nvPr>
            <p:ph type="dt" sz="half" idx="10"/>
          </p:nvPr>
        </p:nvSpPr>
        <p:spPr>
          <a:xfrm>
            <a:off x="431800" y="6331778"/>
            <a:ext cx="2743200" cy="365125"/>
          </a:xfrm>
        </p:spPr>
        <p:txBody>
          <a:bodyPr/>
          <a:lstStyle>
            <a:lvl1pPr>
              <a:defRPr>
                <a:solidFill>
                  <a:schemeClr val="bg1"/>
                </a:solidFill>
              </a:defRPr>
            </a:lvl1pPr>
          </a:lstStyle>
          <a:p>
            <a:fld id="{A82B5636-8DD1-2C4C-AB61-32DEC93F8CDA}" type="datetime1">
              <a:rPr lang="en-US" smtClean="0"/>
              <a:pPr/>
              <a:t>2/12/24</a:t>
            </a:fld>
            <a:endParaRPr lang="en-BG" dirty="0"/>
          </a:p>
        </p:txBody>
      </p:sp>
      <p:sp>
        <p:nvSpPr>
          <p:cNvPr id="5" name="Footer Placeholder 4">
            <a:extLst>
              <a:ext uri="{FF2B5EF4-FFF2-40B4-BE49-F238E27FC236}">
                <a16:creationId xmlns:a16="http://schemas.microsoft.com/office/drawing/2014/main" id="{261E7282-EAF5-7B0C-99E3-B01FAD478BA4}"/>
              </a:ext>
            </a:extLst>
          </p:cNvPr>
          <p:cNvSpPr>
            <a:spLocks noGrp="1"/>
          </p:cNvSpPr>
          <p:nvPr>
            <p:ph type="ftr" sz="quarter" idx="11"/>
          </p:nvPr>
        </p:nvSpPr>
        <p:spPr/>
        <p:txBody>
          <a:bodyPr/>
          <a:lstStyle>
            <a:lvl1pPr>
              <a:defRPr>
                <a:solidFill>
                  <a:schemeClr val="bg1"/>
                </a:solidFill>
              </a:defRPr>
            </a:lvl1pPr>
          </a:lstStyle>
          <a:p>
            <a:endParaRPr lang="en-BG" dirty="0"/>
          </a:p>
        </p:txBody>
      </p:sp>
      <p:pic>
        <p:nvPicPr>
          <p:cNvPr id="13" name="Picture 12">
            <a:extLst>
              <a:ext uri="{FF2B5EF4-FFF2-40B4-BE49-F238E27FC236}">
                <a16:creationId xmlns:a16="http://schemas.microsoft.com/office/drawing/2014/main" id="{F59C4698-DAE0-005B-B0AC-FE685E172EAB}"/>
              </a:ext>
            </a:extLst>
          </p:cNvPr>
          <p:cNvPicPr>
            <a:picLocks noChangeAspect="1"/>
          </p:cNvPicPr>
          <p:nvPr userDrawn="1"/>
        </p:nvPicPr>
        <p:blipFill rotWithShape="1">
          <a:blip r:embed="rId3">
            <a:alphaModFix amt="60000"/>
          </a:blip>
          <a:srcRect l="37408" t="39429"/>
          <a:stretch/>
        </p:blipFill>
        <p:spPr>
          <a:xfrm rot="10800000">
            <a:off x="9237133" y="4061439"/>
            <a:ext cx="2973917" cy="2813919"/>
          </a:xfrm>
          <a:prstGeom prst="rect">
            <a:avLst/>
          </a:prstGeom>
        </p:spPr>
      </p:pic>
      <p:sp>
        <p:nvSpPr>
          <p:cNvPr id="6" name="Slide Number Placeholder 5">
            <a:extLst>
              <a:ext uri="{FF2B5EF4-FFF2-40B4-BE49-F238E27FC236}">
                <a16:creationId xmlns:a16="http://schemas.microsoft.com/office/drawing/2014/main" id="{AE345A48-99C3-1EF5-08AE-5BE4DBF2E92C}"/>
              </a:ext>
            </a:extLst>
          </p:cNvPr>
          <p:cNvSpPr>
            <a:spLocks noGrp="1"/>
          </p:cNvSpPr>
          <p:nvPr>
            <p:ph type="sldNum" sz="quarter" idx="12"/>
          </p:nvPr>
        </p:nvSpPr>
        <p:spPr/>
        <p:txBody>
          <a:bodyPr/>
          <a:lstStyle>
            <a:lvl1pPr>
              <a:defRPr>
                <a:solidFill>
                  <a:schemeClr val="tx1">
                    <a:lumMod val="75000"/>
                    <a:lumOff val="25000"/>
                  </a:schemeClr>
                </a:solidFill>
              </a:defRPr>
            </a:lvl1pPr>
          </a:lstStyle>
          <a:p>
            <a:fld id="{D44C6CF4-0472-CA42-A62C-A59E55BAE217}" type="slidenum">
              <a:rPr lang="en-BG" smtClean="0"/>
              <a:pPr/>
              <a:t>‹#›</a:t>
            </a:fld>
            <a:endParaRPr lang="en-BG" dirty="0"/>
          </a:p>
        </p:txBody>
      </p:sp>
      <p:pic>
        <p:nvPicPr>
          <p:cNvPr id="12" name="Picture 11">
            <a:extLst>
              <a:ext uri="{FF2B5EF4-FFF2-40B4-BE49-F238E27FC236}">
                <a16:creationId xmlns:a16="http://schemas.microsoft.com/office/drawing/2014/main" id="{64CE18FE-0AB6-2CCE-5321-43B2D758F9AC}"/>
              </a:ext>
            </a:extLst>
          </p:cNvPr>
          <p:cNvPicPr>
            <a:picLocks noChangeAspect="1"/>
          </p:cNvPicPr>
          <p:nvPr userDrawn="1"/>
        </p:nvPicPr>
        <p:blipFill rotWithShape="1">
          <a:blip r:embed="rId3">
            <a:alphaModFix amt="66000"/>
          </a:blip>
          <a:srcRect l="37408" t="39429"/>
          <a:stretch/>
        </p:blipFill>
        <p:spPr>
          <a:xfrm>
            <a:off x="0" y="0"/>
            <a:ext cx="2146300" cy="2030828"/>
          </a:xfrm>
          <a:prstGeom prst="rect">
            <a:avLst/>
          </a:prstGeom>
        </p:spPr>
      </p:pic>
    </p:spTree>
    <p:extLst>
      <p:ext uri="{BB962C8B-B14F-4D97-AF65-F5344CB8AC3E}">
        <p14:creationId xmlns:p14="http://schemas.microsoft.com/office/powerpoint/2010/main" val="9022163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D5BA37-587C-4FF7-5297-F50B987587E8}"/>
              </a:ext>
            </a:extLst>
          </p:cNvPr>
          <p:cNvSpPr>
            <a:spLocks noGrp="1"/>
          </p:cNvSpPr>
          <p:nvPr>
            <p:ph type="title"/>
          </p:nvPr>
        </p:nvSpPr>
        <p:spPr/>
        <p:txBody>
          <a:bodyPr/>
          <a:lstStyle/>
          <a:p>
            <a:r>
              <a:rPr lang="en-GB"/>
              <a:t>Click to edit Master title style</a:t>
            </a:r>
            <a:endParaRPr lang="en-BG"/>
          </a:p>
        </p:txBody>
      </p:sp>
      <p:sp>
        <p:nvSpPr>
          <p:cNvPr id="3" name="Content Placeholder 2">
            <a:extLst>
              <a:ext uri="{FF2B5EF4-FFF2-40B4-BE49-F238E27FC236}">
                <a16:creationId xmlns:a16="http://schemas.microsoft.com/office/drawing/2014/main" id="{7BB17083-9E0F-DE6D-1495-50FA504A0B2D}"/>
              </a:ext>
            </a:extLst>
          </p:cNvPr>
          <p:cNvSpPr>
            <a:spLocks noGrp="1"/>
          </p:cNvSpPr>
          <p:nvPr>
            <p:ph sz="half" idx="1"/>
          </p:nvPr>
        </p:nvSpPr>
        <p:spPr>
          <a:xfrm>
            <a:off x="524108" y="1798066"/>
            <a:ext cx="5279284"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G"/>
          </a:p>
        </p:txBody>
      </p:sp>
      <p:sp>
        <p:nvSpPr>
          <p:cNvPr id="5" name="Date Placeholder 4">
            <a:extLst>
              <a:ext uri="{FF2B5EF4-FFF2-40B4-BE49-F238E27FC236}">
                <a16:creationId xmlns:a16="http://schemas.microsoft.com/office/drawing/2014/main" id="{4C172134-84C3-35B3-AEE7-574CFE3C39FE}"/>
              </a:ext>
            </a:extLst>
          </p:cNvPr>
          <p:cNvSpPr>
            <a:spLocks noGrp="1"/>
          </p:cNvSpPr>
          <p:nvPr>
            <p:ph type="dt" sz="half" idx="10"/>
          </p:nvPr>
        </p:nvSpPr>
        <p:spPr/>
        <p:txBody>
          <a:bodyPr/>
          <a:lstStyle/>
          <a:p>
            <a:fld id="{A276A7D3-9880-F74C-8120-AE5A2F8625FD}" type="datetime1">
              <a:rPr lang="en-US" smtClean="0"/>
              <a:t>2/12/24</a:t>
            </a:fld>
            <a:endParaRPr lang="en-BG"/>
          </a:p>
        </p:txBody>
      </p:sp>
      <p:sp>
        <p:nvSpPr>
          <p:cNvPr id="6" name="Footer Placeholder 5">
            <a:extLst>
              <a:ext uri="{FF2B5EF4-FFF2-40B4-BE49-F238E27FC236}">
                <a16:creationId xmlns:a16="http://schemas.microsoft.com/office/drawing/2014/main" id="{E8E3B504-6A5D-3676-6241-CE89E7D3AF3B}"/>
              </a:ext>
            </a:extLst>
          </p:cNvPr>
          <p:cNvSpPr>
            <a:spLocks noGrp="1"/>
          </p:cNvSpPr>
          <p:nvPr>
            <p:ph type="ftr" sz="quarter" idx="11"/>
          </p:nvPr>
        </p:nvSpPr>
        <p:spPr/>
        <p:txBody>
          <a:bodyPr/>
          <a:lstStyle/>
          <a:p>
            <a:endParaRPr lang="en-BG"/>
          </a:p>
        </p:txBody>
      </p:sp>
      <p:sp>
        <p:nvSpPr>
          <p:cNvPr id="7" name="Slide Number Placeholder 6">
            <a:extLst>
              <a:ext uri="{FF2B5EF4-FFF2-40B4-BE49-F238E27FC236}">
                <a16:creationId xmlns:a16="http://schemas.microsoft.com/office/drawing/2014/main" id="{8F0CB63B-31EB-F552-BEF0-368F7A205D43}"/>
              </a:ext>
            </a:extLst>
          </p:cNvPr>
          <p:cNvSpPr>
            <a:spLocks noGrp="1"/>
          </p:cNvSpPr>
          <p:nvPr>
            <p:ph type="sldNum" sz="quarter" idx="12"/>
          </p:nvPr>
        </p:nvSpPr>
        <p:spPr/>
        <p:txBody>
          <a:bodyPr/>
          <a:lstStyle/>
          <a:p>
            <a:fld id="{D44C6CF4-0472-CA42-A62C-A59E55BAE217}" type="slidenum">
              <a:rPr lang="en-BG" smtClean="0"/>
              <a:t>‹#›</a:t>
            </a:fld>
            <a:endParaRPr lang="en-BG"/>
          </a:p>
        </p:txBody>
      </p:sp>
      <p:sp>
        <p:nvSpPr>
          <p:cNvPr id="9" name="Picture Placeholder 2">
            <a:extLst>
              <a:ext uri="{FF2B5EF4-FFF2-40B4-BE49-F238E27FC236}">
                <a16:creationId xmlns:a16="http://schemas.microsoft.com/office/drawing/2014/main" id="{7E80634A-AF06-501E-5254-998BC0636008}"/>
              </a:ext>
            </a:extLst>
          </p:cNvPr>
          <p:cNvSpPr>
            <a:spLocks noGrp="1"/>
          </p:cNvSpPr>
          <p:nvPr>
            <p:ph type="pic" idx="13"/>
          </p:nvPr>
        </p:nvSpPr>
        <p:spPr>
          <a:xfrm>
            <a:off x="6193537" y="1798066"/>
            <a:ext cx="5474356" cy="43513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BG"/>
          </a:p>
        </p:txBody>
      </p:sp>
    </p:spTree>
    <p:extLst>
      <p:ext uri="{BB962C8B-B14F-4D97-AF65-F5344CB8AC3E}">
        <p14:creationId xmlns:p14="http://schemas.microsoft.com/office/powerpoint/2010/main" val="3144773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C5E138-0440-908C-9C50-C084C8791DDD}"/>
              </a:ext>
            </a:extLst>
          </p:cNvPr>
          <p:cNvSpPr>
            <a:spLocks noGrp="1"/>
          </p:cNvSpPr>
          <p:nvPr>
            <p:ph type="title"/>
          </p:nvPr>
        </p:nvSpPr>
        <p:spPr>
          <a:xfrm>
            <a:off x="839788" y="365125"/>
            <a:ext cx="10515600" cy="1325563"/>
          </a:xfrm>
        </p:spPr>
        <p:txBody>
          <a:bodyPr/>
          <a:lstStyle/>
          <a:p>
            <a:r>
              <a:rPr lang="en-GB"/>
              <a:t>Click to edit Master title style</a:t>
            </a:r>
            <a:endParaRPr lang="en-BG"/>
          </a:p>
        </p:txBody>
      </p:sp>
      <p:sp>
        <p:nvSpPr>
          <p:cNvPr id="3" name="Text Placeholder 2">
            <a:extLst>
              <a:ext uri="{FF2B5EF4-FFF2-40B4-BE49-F238E27FC236}">
                <a16:creationId xmlns:a16="http://schemas.microsoft.com/office/drawing/2014/main" id="{F0DFE40D-1927-27E1-AB89-D881D48FEE8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9DC40B76-4E76-A2BE-AE6A-3611BE48E331}"/>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G"/>
          </a:p>
        </p:txBody>
      </p:sp>
      <p:sp>
        <p:nvSpPr>
          <p:cNvPr id="5" name="Text Placeholder 4">
            <a:extLst>
              <a:ext uri="{FF2B5EF4-FFF2-40B4-BE49-F238E27FC236}">
                <a16:creationId xmlns:a16="http://schemas.microsoft.com/office/drawing/2014/main" id="{EED8C4AA-1FF8-9160-9F47-87524499768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B318F0B9-C4AA-C359-64A2-C13EBFA98F89}"/>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G"/>
          </a:p>
        </p:txBody>
      </p:sp>
      <p:sp>
        <p:nvSpPr>
          <p:cNvPr id="7" name="Date Placeholder 6">
            <a:extLst>
              <a:ext uri="{FF2B5EF4-FFF2-40B4-BE49-F238E27FC236}">
                <a16:creationId xmlns:a16="http://schemas.microsoft.com/office/drawing/2014/main" id="{02BF4CD7-CD31-A8F3-EB1C-316BE94CAC7A}"/>
              </a:ext>
            </a:extLst>
          </p:cNvPr>
          <p:cNvSpPr>
            <a:spLocks noGrp="1"/>
          </p:cNvSpPr>
          <p:nvPr>
            <p:ph type="dt" sz="half" idx="10"/>
          </p:nvPr>
        </p:nvSpPr>
        <p:spPr/>
        <p:txBody>
          <a:bodyPr/>
          <a:lstStyle/>
          <a:p>
            <a:fld id="{C5875992-16B8-DF49-94B9-3307EDD09C18}" type="datetime1">
              <a:rPr lang="en-US" smtClean="0"/>
              <a:t>2/12/24</a:t>
            </a:fld>
            <a:endParaRPr lang="en-BG"/>
          </a:p>
        </p:txBody>
      </p:sp>
      <p:sp>
        <p:nvSpPr>
          <p:cNvPr id="8" name="Footer Placeholder 7">
            <a:extLst>
              <a:ext uri="{FF2B5EF4-FFF2-40B4-BE49-F238E27FC236}">
                <a16:creationId xmlns:a16="http://schemas.microsoft.com/office/drawing/2014/main" id="{72139ED5-E077-D213-C787-97A0B3EBCFA4}"/>
              </a:ext>
            </a:extLst>
          </p:cNvPr>
          <p:cNvSpPr>
            <a:spLocks noGrp="1"/>
          </p:cNvSpPr>
          <p:nvPr>
            <p:ph type="ftr" sz="quarter" idx="11"/>
          </p:nvPr>
        </p:nvSpPr>
        <p:spPr/>
        <p:txBody>
          <a:bodyPr/>
          <a:lstStyle/>
          <a:p>
            <a:endParaRPr lang="en-BG"/>
          </a:p>
        </p:txBody>
      </p:sp>
      <p:sp>
        <p:nvSpPr>
          <p:cNvPr id="9" name="Slide Number Placeholder 8">
            <a:extLst>
              <a:ext uri="{FF2B5EF4-FFF2-40B4-BE49-F238E27FC236}">
                <a16:creationId xmlns:a16="http://schemas.microsoft.com/office/drawing/2014/main" id="{1F8FC66F-FB88-C428-2139-C536C9B3D18C}"/>
              </a:ext>
            </a:extLst>
          </p:cNvPr>
          <p:cNvSpPr>
            <a:spLocks noGrp="1"/>
          </p:cNvSpPr>
          <p:nvPr>
            <p:ph type="sldNum" sz="quarter" idx="12"/>
          </p:nvPr>
        </p:nvSpPr>
        <p:spPr/>
        <p:txBody>
          <a:bodyPr/>
          <a:lstStyle/>
          <a:p>
            <a:fld id="{D44C6CF4-0472-CA42-A62C-A59E55BAE217}" type="slidenum">
              <a:rPr lang="en-BG" smtClean="0"/>
              <a:t>‹#›</a:t>
            </a:fld>
            <a:endParaRPr lang="en-BG"/>
          </a:p>
        </p:txBody>
      </p:sp>
    </p:spTree>
    <p:extLst>
      <p:ext uri="{BB962C8B-B14F-4D97-AF65-F5344CB8AC3E}">
        <p14:creationId xmlns:p14="http://schemas.microsoft.com/office/powerpoint/2010/main" val="34939444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49AE7B-0D91-E32C-D1CE-92FEE38F796E}"/>
              </a:ext>
            </a:extLst>
          </p:cNvPr>
          <p:cNvSpPr>
            <a:spLocks noGrp="1"/>
          </p:cNvSpPr>
          <p:nvPr>
            <p:ph type="title"/>
          </p:nvPr>
        </p:nvSpPr>
        <p:spPr/>
        <p:txBody>
          <a:bodyPr/>
          <a:lstStyle/>
          <a:p>
            <a:r>
              <a:rPr lang="en-GB"/>
              <a:t>Click to edit Master title style</a:t>
            </a:r>
            <a:endParaRPr lang="en-BG"/>
          </a:p>
        </p:txBody>
      </p:sp>
      <p:sp>
        <p:nvSpPr>
          <p:cNvPr id="3" name="Date Placeholder 2">
            <a:extLst>
              <a:ext uri="{FF2B5EF4-FFF2-40B4-BE49-F238E27FC236}">
                <a16:creationId xmlns:a16="http://schemas.microsoft.com/office/drawing/2014/main" id="{D6090D9F-1A36-21D7-3B2D-C5B7120936B8}"/>
              </a:ext>
            </a:extLst>
          </p:cNvPr>
          <p:cNvSpPr>
            <a:spLocks noGrp="1"/>
          </p:cNvSpPr>
          <p:nvPr>
            <p:ph type="dt" sz="half" idx="10"/>
          </p:nvPr>
        </p:nvSpPr>
        <p:spPr/>
        <p:txBody>
          <a:bodyPr/>
          <a:lstStyle/>
          <a:p>
            <a:fld id="{51085E4C-14FD-0449-B6BF-404ED9A0ECAE}" type="datetime1">
              <a:rPr lang="en-US" smtClean="0"/>
              <a:t>2/12/24</a:t>
            </a:fld>
            <a:endParaRPr lang="en-BG"/>
          </a:p>
        </p:txBody>
      </p:sp>
      <p:sp>
        <p:nvSpPr>
          <p:cNvPr id="4" name="Footer Placeholder 3">
            <a:extLst>
              <a:ext uri="{FF2B5EF4-FFF2-40B4-BE49-F238E27FC236}">
                <a16:creationId xmlns:a16="http://schemas.microsoft.com/office/drawing/2014/main" id="{A0D871EB-A5D5-00CE-1DA2-276FEA94CC99}"/>
              </a:ext>
            </a:extLst>
          </p:cNvPr>
          <p:cNvSpPr>
            <a:spLocks noGrp="1"/>
          </p:cNvSpPr>
          <p:nvPr>
            <p:ph type="ftr" sz="quarter" idx="11"/>
          </p:nvPr>
        </p:nvSpPr>
        <p:spPr/>
        <p:txBody>
          <a:bodyPr/>
          <a:lstStyle/>
          <a:p>
            <a:endParaRPr lang="en-BG"/>
          </a:p>
        </p:txBody>
      </p:sp>
      <p:sp>
        <p:nvSpPr>
          <p:cNvPr id="5" name="Slide Number Placeholder 4">
            <a:extLst>
              <a:ext uri="{FF2B5EF4-FFF2-40B4-BE49-F238E27FC236}">
                <a16:creationId xmlns:a16="http://schemas.microsoft.com/office/drawing/2014/main" id="{96931A62-3ADC-32A0-561F-8E1A664F9887}"/>
              </a:ext>
            </a:extLst>
          </p:cNvPr>
          <p:cNvSpPr>
            <a:spLocks noGrp="1"/>
          </p:cNvSpPr>
          <p:nvPr>
            <p:ph type="sldNum" sz="quarter" idx="12"/>
          </p:nvPr>
        </p:nvSpPr>
        <p:spPr/>
        <p:txBody>
          <a:bodyPr/>
          <a:lstStyle/>
          <a:p>
            <a:fld id="{D44C6CF4-0472-CA42-A62C-A59E55BAE217}" type="slidenum">
              <a:rPr lang="en-BG" smtClean="0"/>
              <a:t>‹#›</a:t>
            </a:fld>
            <a:endParaRPr lang="en-BG"/>
          </a:p>
        </p:txBody>
      </p:sp>
    </p:spTree>
    <p:extLst>
      <p:ext uri="{BB962C8B-B14F-4D97-AF65-F5344CB8AC3E}">
        <p14:creationId xmlns:p14="http://schemas.microsoft.com/office/powerpoint/2010/main" val="34451531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49AE7B-0D91-E32C-D1CE-92FEE38F796E}"/>
              </a:ext>
            </a:extLst>
          </p:cNvPr>
          <p:cNvSpPr>
            <a:spLocks noGrp="1"/>
          </p:cNvSpPr>
          <p:nvPr>
            <p:ph type="title"/>
          </p:nvPr>
        </p:nvSpPr>
        <p:spPr/>
        <p:txBody>
          <a:bodyPr/>
          <a:lstStyle/>
          <a:p>
            <a:r>
              <a:rPr lang="en-GB"/>
              <a:t>Click to edit Master title style</a:t>
            </a:r>
            <a:endParaRPr lang="en-BG"/>
          </a:p>
        </p:txBody>
      </p:sp>
      <p:sp>
        <p:nvSpPr>
          <p:cNvPr id="3" name="Date Placeholder 2">
            <a:extLst>
              <a:ext uri="{FF2B5EF4-FFF2-40B4-BE49-F238E27FC236}">
                <a16:creationId xmlns:a16="http://schemas.microsoft.com/office/drawing/2014/main" id="{D6090D9F-1A36-21D7-3B2D-C5B7120936B8}"/>
              </a:ext>
            </a:extLst>
          </p:cNvPr>
          <p:cNvSpPr>
            <a:spLocks noGrp="1"/>
          </p:cNvSpPr>
          <p:nvPr>
            <p:ph type="dt" sz="half" idx="10"/>
          </p:nvPr>
        </p:nvSpPr>
        <p:spPr/>
        <p:txBody>
          <a:bodyPr/>
          <a:lstStyle/>
          <a:p>
            <a:fld id="{51085E4C-14FD-0449-B6BF-404ED9A0ECAE}" type="datetime1">
              <a:rPr lang="en-US" smtClean="0"/>
              <a:t>2/12/24</a:t>
            </a:fld>
            <a:endParaRPr lang="en-BG"/>
          </a:p>
        </p:txBody>
      </p:sp>
      <p:sp>
        <p:nvSpPr>
          <p:cNvPr id="4" name="Footer Placeholder 3">
            <a:extLst>
              <a:ext uri="{FF2B5EF4-FFF2-40B4-BE49-F238E27FC236}">
                <a16:creationId xmlns:a16="http://schemas.microsoft.com/office/drawing/2014/main" id="{A0D871EB-A5D5-00CE-1DA2-276FEA94CC99}"/>
              </a:ext>
            </a:extLst>
          </p:cNvPr>
          <p:cNvSpPr>
            <a:spLocks noGrp="1"/>
          </p:cNvSpPr>
          <p:nvPr>
            <p:ph type="ftr" sz="quarter" idx="11"/>
          </p:nvPr>
        </p:nvSpPr>
        <p:spPr/>
        <p:txBody>
          <a:bodyPr/>
          <a:lstStyle/>
          <a:p>
            <a:endParaRPr lang="en-BG"/>
          </a:p>
        </p:txBody>
      </p:sp>
      <p:sp>
        <p:nvSpPr>
          <p:cNvPr id="5" name="Slide Number Placeholder 4">
            <a:extLst>
              <a:ext uri="{FF2B5EF4-FFF2-40B4-BE49-F238E27FC236}">
                <a16:creationId xmlns:a16="http://schemas.microsoft.com/office/drawing/2014/main" id="{96931A62-3ADC-32A0-561F-8E1A664F9887}"/>
              </a:ext>
            </a:extLst>
          </p:cNvPr>
          <p:cNvSpPr>
            <a:spLocks noGrp="1"/>
          </p:cNvSpPr>
          <p:nvPr>
            <p:ph type="sldNum" sz="quarter" idx="12"/>
          </p:nvPr>
        </p:nvSpPr>
        <p:spPr/>
        <p:txBody>
          <a:bodyPr/>
          <a:lstStyle/>
          <a:p>
            <a:fld id="{D44C6CF4-0472-CA42-A62C-A59E55BAE217}" type="slidenum">
              <a:rPr lang="en-BG" smtClean="0"/>
              <a:t>‹#›</a:t>
            </a:fld>
            <a:endParaRPr lang="en-BG"/>
          </a:p>
        </p:txBody>
      </p:sp>
    </p:spTree>
    <p:extLst>
      <p:ext uri="{BB962C8B-B14F-4D97-AF65-F5344CB8AC3E}">
        <p14:creationId xmlns:p14="http://schemas.microsoft.com/office/powerpoint/2010/main" val="40105732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AF65C46-5611-BBD0-6F19-CE95D1873635}"/>
              </a:ext>
            </a:extLst>
          </p:cNvPr>
          <p:cNvSpPr>
            <a:spLocks noGrp="1"/>
          </p:cNvSpPr>
          <p:nvPr>
            <p:ph type="dt" sz="half" idx="10"/>
          </p:nvPr>
        </p:nvSpPr>
        <p:spPr/>
        <p:txBody>
          <a:bodyPr/>
          <a:lstStyle/>
          <a:p>
            <a:fld id="{4424C5E5-6421-9E4B-8BA1-9455A569AB7D}" type="datetime1">
              <a:rPr lang="en-US" smtClean="0"/>
              <a:t>2/12/24</a:t>
            </a:fld>
            <a:endParaRPr lang="en-BG"/>
          </a:p>
        </p:txBody>
      </p:sp>
      <p:sp>
        <p:nvSpPr>
          <p:cNvPr id="3" name="Footer Placeholder 2">
            <a:extLst>
              <a:ext uri="{FF2B5EF4-FFF2-40B4-BE49-F238E27FC236}">
                <a16:creationId xmlns:a16="http://schemas.microsoft.com/office/drawing/2014/main" id="{81F93535-1BC8-7DC2-07C6-2BE922B1C8A0}"/>
              </a:ext>
            </a:extLst>
          </p:cNvPr>
          <p:cNvSpPr>
            <a:spLocks noGrp="1"/>
          </p:cNvSpPr>
          <p:nvPr>
            <p:ph type="ftr" sz="quarter" idx="11"/>
          </p:nvPr>
        </p:nvSpPr>
        <p:spPr/>
        <p:txBody>
          <a:bodyPr/>
          <a:lstStyle/>
          <a:p>
            <a:endParaRPr lang="en-BG"/>
          </a:p>
        </p:txBody>
      </p:sp>
      <p:sp>
        <p:nvSpPr>
          <p:cNvPr id="4" name="Slide Number Placeholder 3">
            <a:extLst>
              <a:ext uri="{FF2B5EF4-FFF2-40B4-BE49-F238E27FC236}">
                <a16:creationId xmlns:a16="http://schemas.microsoft.com/office/drawing/2014/main" id="{92D77901-2941-8731-CDBE-C9499544FB7D}"/>
              </a:ext>
            </a:extLst>
          </p:cNvPr>
          <p:cNvSpPr>
            <a:spLocks noGrp="1"/>
          </p:cNvSpPr>
          <p:nvPr>
            <p:ph type="sldNum" sz="quarter" idx="12"/>
          </p:nvPr>
        </p:nvSpPr>
        <p:spPr/>
        <p:txBody>
          <a:bodyPr/>
          <a:lstStyle/>
          <a:p>
            <a:fld id="{D44C6CF4-0472-CA42-A62C-A59E55BAE217}" type="slidenum">
              <a:rPr lang="en-BG" smtClean="0"/>
              <a:t>‹#›</a:t>
            </a:fld>
            <a:endParaRPr lang="en-BG"/>
          </a:p>
        </p:txBody>
      </p:sp>
    </p:spTree>
    <p:extLst>
      <p:ext uri="{BB962C8B-B14F-4D97-AF65-F5344CB8AC3E}">
        <p14:creationId xmlns:p14="http://schemas.microsoft.com/office/powerpoint/2010/main" val="23701387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30E917-7DA2-CDA7-278A-845743867B84}"/>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BG"/>
          </a:p>
        </p:txBody>
      </p:sp>
      <p:sp>
        <p:nvSpPr>
          <p:cNvPr id="3" name="Content Placeholder 2">
            <a:extLst>
              <a:ext uri="{FF2B5EF4-FFF2-40B4-BE49-F238E27FC236}">
                <a16:creationId xmlns:a16="http://schemas.microsoft.com/office/drawing/2014/main" id="{D8924E58-2FBF-894D-A675-33643F826B4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G"/>
          </a:p>
        </p:txBody>
      </p:sp>
      <p:sp>
        <p:nvSpPr>
          <p:cNvPr id="4" name="Text Placeholder 3">
            <a:extLst>
              <a:ext uri="{FF2B5EF4-FFF2-40B4-BE49-F238E27FC236}">
                <a16:creationId xmlns:a16="http://schemas.microsoft.com/office/drawing/2014/main" id="{7BB18A83-172C-0192-A2AE-77F97E5ED5E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827D8141-2D6F-F4EF-D894-510831D51EFE}"/>
              </a:ext>
            </a:extLst>
          </p:cNvPr>
          <p:cNvSpPr>
            <a:spLocks noGrp="1"/>
          </p:cNvSpPr>
          <p:nvPr>
            <p:ph type="dt" sz="half" idx="10"/>
          </p:nvPr>
        </p:nvSpPr>
        <p:spPr/>
        <p:txBody>
          <a:bodyPr/>
          <a:lstStyle/>
          <a:p>
            <a:fld id="{C852143F-40C7-C347-B77B-7BB82648007E}" type="datetime1">
              <a:rPr lang="en-US" smtClean="0"/>
              <a:t>2/12/24</a:t>
            </a:fld>
            <a:endParaRPr lang="en-BG"/>
          </a:p>
        </p:txBody>
      </p:sp>
      <p:sp>
        <p:nvSpPr>
          <p:cNvPr id="6" name="Footer Placeholder 5">
            <a:extLst>
              <a:ext uri="{FF2B5EF4-FFF2-40B4-BE49-F238E27FC236}">
                <a16:creationId xmlns:a16="http://schemas.microsoft.com/office/drawing/2014/main" id="{4FFA1D21-E62A-614A-35C4-2F8619DF814F}"/>
              </a:ext>
            </a:extLst>
          </p:cNvPr>
          <p:cNvSpPr>
            <a:spLocks noGrp="1"/>
          </p:cNvSpPr>
          <p:nvPr>
            <p:ph type="ftr" sz="quarter" idx="11"/>
          </p:nvPr>
        </p:nvSpPr>
        <p:spPr/>
        <p:txBody>
          <a:bodyPr/>
          <a:lstStyle/>
          <a:p>
            <a:endParaRPr lang="en-BG"/>
          </a:p>
        </p:txBody>
      </p:sp>
      <p:sp>
        <p:nvSpPr>
          <p:cNvPr id="7" name="Slide Number Placeholder 6">
            <a:extLst>
              <a:ext uri="{FF2B5EF4-FFF2-40B4-BE49-F238E27FC236}">
                <a16:creationId xmlns:a16="http://schemas.microsoft.com/office/drawing/2014/main" id="{64656DA8-93CA-685F-23DA-3B6D0D6156A4}"/>
              </a:ext>
            </a:extLst>
          </p:cNvPr>
          <p:cNvSpPr>
            <a:spLocks noGrp="1"/>
          </p:cNvSpPr>
          <p:nvPr>
            <p:ph type="sldNum" sz="quarter" idx="12"/>
          </p:nvPr>
        </p:nvSpPr>
        <p:spPr/>
        <p:txBody>
          <a:bodyPr/>
          <a:lstStyle/>
          <a:p>
            <a:fld id="{D44C6CF4-0472-CA42-A62C-A59E55BAE217}" type="slidenum">
              <a:rPr lang="en-BG" smtClean="0"/>
              <a:t>‹#›</a:t>
            </a:fld>
            <a:endParaRPr lang="en-BG"/>
          </a:p>
        </p:txBody>
      </p:sp>
    </p:spTree>
    <p:extLst>
      <p:ext uri="{BB962C8B-B14F-4D97-AF65-F5344CB8AC3E}">
        <p14:creationId xmlns:p14="http://schemas.microsoft.com/office/powerpoint/2010/main" val="2999161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27EC5E4-0326-83AF-66C7-0B7ABD45EEA9}"/>
              </a:ext>
            </a:extLst>
          </p:cNvPr>
          <p:cNvSpPr>
            <a:spLocks noGrp="1"/>
          </p:cNvSpPr>
          <p:nvPr>
            <p:ph type="title"/>
          </p:nvPr>
        </p:nvSpPr>
        <p:spPr>
          <a:xfrm>
            <a:off x="524108" y="167083"/>
            <a:ext cx="11419648" cy="1325563"/>
          </a:xfrm>
          <a:prstGeom prst="rect">
            <a:avLst/>
          </a:prstGeom>
        </p:spPr>
        <p:txBody>
          <a:bodyPr vert="horz" lIns="91440" tIns="45720" rIns="91440" bIns="45720" rtlCol="0" anchor="ctr">
            <a:normAutofit/>
          </a:bodyPr>
          <a:lstStyle/>
          <a:p>
            <a:r>
              <a:rPr lang="en-GB" dirty="0"/>
              <a:t>Click to edit Master title style</a:t>
            </a:r>
            <a:endParaRPr lang="en-BG" dirty="0"/>
          </a:p>
        </p:txBody>
      </p:sp>
      <p:sp>
        <p:nvSpPr>
          <p:cNvPr id="3" name="Text Placeholder 2">
            <a:extLst>
              <a:ext uri="{FF2B5EF4-FFF2-40B4-BE49-F238E27FC236}">
                <a16:creationId xmlns:a16="http://schemas.microsoft.com/office/drawing/2014/main" id="{5BFDD155-1AFE-F504-A59E-C5701EE37974}"/>
              </a:ext>
            </a:extLst>
          </p:cNvPr>
          <p:cNvSpPr>
            <a:spLocks noGrp="1"/>
          </p:cNvSpPr>
          <p:nvPr>
            <p:ph type="body" idx="1"/>
          </p:nvPr>
        </p:nvSpPr>
        <p:spPr>
          <a:xfrm>
            <a:off x="524108" y="1659729"/>
            <a:ext cx="11216788"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BG" dirty="0"/>
          </a:p>
        </p:txBody>
      </p:sp>
      <p:sp>
        <p:nvSpPr>
          <p:cNvPr id="4" name="Date Placeholder 3">
            <a:extLst>
              <a:ext uri="{FF2B5EF4-FFF2-40B4-BE49-F238E27FC236}">
                <a16:creationId xmlns:a16="http://schemas.microsoft.com/office/drawing/2014/main" id="{8DF02C71-5FF0-3914-606B-9762F2019FBF}"/>
              </a:ext>
            </a:extLst>
          </p:cNvPr>
          <p:cNvSpPr>
            <a:spLocks noGrp="1"/>
          </p:cNvSpPr>
          <p:nvPr>
            <p:ph type="dt" sz="half" idx="2"/>
          </p:nvPr>
        </p:nvSpPr>
        <p:spPr>
          <a:xfrm>
            <a:off x="1803400" y="6356350"/>
            <a:ext cx="2743200" cy="365125"/>
          </a:xfrm>
          <a:prstGeom prst="rect">
            <a:avLst/>
          </a:prstGeom>
        </p:spPr>
        <p:txBody>
          <a:bodyPr vert="horz" lIns="91440" tIns="45720" rIns="91440" bIns="45720" rtlCol="0" anchor="ctr"/>
          <a:lstStyle>
            <a:lvl1pPr algn="l">
              <a:defRPr sz="1200" b="0" i="0">
                <a:solidFill>
                  <a:schemeClr val="tx1">
                    <a:tint val="75000"/>
                  </a:schemeClr>
                </a:solidFill>
                <a:latin typeface="Roboto Light" panose="02000000000000000000" pitchFamily="2" charset="0"/>
                <a:ea typeface="Roboto Light" panose="02000000000000000000" pitchFamily="2" charset="0"/>
              </a:defRPr>
            </a:lvl1pPr>
          </a:lstStyle>
          <a:p>
            <a:fld id="{BE7AAC7E-343E-C543-9225-1359D327B3B2}" type="datetime1">
              <a:rPr lang="en-US" smtClean="0"/>
              <a:pPr/>
              <a:t>2/12/24</a:t>
            </a:fld>
            <a:endParaRPr lang="en-BG" dirty="0"/>
          </a:p>
        </p:txBody>
      </p:sp>
      <p:sp>
        <p:nvSpPr>
          <p:cNvPr id="5" name="Footer Placeholder 4">
            <a:extLst>
              <a:ext uri="{FF2B5EF4-FFF2-40B4-BE49-F238E27FC236}">
                <a16:creationId xmlns:a16="http://schemas.microsoft.com/office/drawing/2014/main" id="{1EB7D793-5F26-D283-CF21-4821B11CA52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0" i="0">
                <a:solidFill>
                  <a:schemeClr val="tx1">
                    <a:tint val="75000"/>
                  </a:schemeClr>
                </a:solidFill>
                <a:latin typeface="Roboto Light" panose="02000000000000000000" pitchFamily="2" charset="0"/>
                <a:ea typeface="Roboto Light" panose="02000000000000000000" pitchFamily="2" charset="0"/>
              </a:defRPr>
            </a:lvl1pPr>
          </a:lstStyle>
          <a:p>
            <a:endParaRPr lang="en-BG"/>
          </a:p>
        </p:txBody>
      </p:sp>
      <p:sp>
        <p:nvSpPr>
          <p:cNvPr id="6" name="Slide Number Placeholder 5">
            <a:extLst>
              <a:ext uri="{FF2B5EF4-FFF2-40B4-BE49-F238E27FC236}">
                <a16:creationId xmlns:a16="http://schemas.microsoft.com/office/drawing/2014/main" id="{3E06A45A-43DB-0EEC-C71C-611F5BFE9A11}"/>
              </a:ext>
            </a:extLst>
          </p:cNvPr>
          <p:cNvSpPr>
            <a:spLocks noGrp="1"/>
          </p:cNvSpPr>
          <p:nvPr>
            <p:ph type="sldNum" sz="quarter" idx="4"/>
          </p:nvPr>
        </p:nvSpPr>
        <p:spPr>
          <a:xfrm>
            <a:off x="9237133" y="6356350"/>
            <a:ext cx="2743200" cy="365125"/>
          </a:xfrm>
          <a:prstGeom prst="rect">
            <a:avLst/>
          </a:prstGeom>
        </p:spPr>
        <p:txBody>
          <a:bodyPr vert="horz" lIns="91440" tIns="45720" rIns="91440" bIns="45720" rtlCol="0" anchor="ctr"/>
          <a:lstStyle>
            <a:lvl1pPr algn="r">
              <a:defRPr sz="1200" b="0" i="0">
                <a:solidFill>
                  <a:schemeClr val="tx1">
                    <a:tint val="75000"/>
                  </a:schemeClr>
                </a:solidFill>
                <a:latin typeface="Roboto Light" panose="02000000000000000000" pitchFamily="2" charset="0"/>
                <a:ea typeface="Roboto Light" panose="02000000000000000000" pitchFamily="2" charset="0"/>
              </a:defRPr>
            </a:lvl1pPr>
          </a:lstStyle>
          <a:p>
            <a:fld id="{D44C6CF4-0472-CA42-A62C-A59E55BAE217}" type="slidenum">
              <a:rPr lang="en-BG" smtClean="0"/>
              <a:pPr/>
              <a:t>‹#›</a:t>
            </a:fld>
            <a:endParaRPr lang="en-BG"/>
          </a:p>
        </p:txBody>
      </p:sp>
      <p:pic>
        <p:nvPicPr>
          <p:cNvPr id="10" name="Picture 9">
            <a:extLst>
              <a:ext uri="{FF2B5EF4-FFF2-40B4-BE49-F238E27FC236}">
                <a16:creationId xmlns:a16="http://schemas.microsoft.com/office/drawing/2014/main" id="{4393DD07-16FE-AAB2-1809-7F8810BC8709}"/>
              </a:ext>
            </a:extLst>
          </p:cNvPr>
          <p:cNvPicPr>
            <a:picLocks noChangeAspect="1"/>
          </p:cNvPicPr>
          <p:nvPr userDrawn="1"/>
        </p:nvPicPr>
        <p:blipFill>
          <a:blip r:embed="rId17"/>
          <a:stretch>
            <a:fillRect/>
          </a:stretch>
        </p:blipFill>
        <p:spPr>
          <a:xfrm>
            <a:off x="211667" y="6230383"/>
            <a:ext cx="1288110" cy="491092"/>
          </a:xfrm>
          <a:prstGeom prst="rect">
            <a:avLst/>
          </a:prstGeom>
        </p:spPr>
      </p:pic>
      <p:pic>
        <p:nvPicPr>
          <p:cNvPr id="11" name="Picture 10">
            <a:extLst>
              <a:ext uri="{FF2B5EF4-FFF2-40B4-BE49-F238E27FC236}">
                <a16:creationId xmlns:a16="http://schemas.microsoft.com/office/drawing/2014/main" id="{5EE33E4E-09CE-AB3A-B5CB-6A0315CD6C60}"/>
              </a:ext>
            </a:extLst>
          </p:cNvPr>
          <p:cNvPicPr>
            <a:picLocks noChangeAspect="1"/>
          </p:cNvPicPr>
          <p:nvPr userDrawn="1"/>
        </p:nvPicPr>
        <p:blipFill rotWithShape="1">
          <a:blip r:embed="rId18"/>
          <a:srcRect l="50000" t="36718"/>
          <a:stretch/>
        </p:blipFill>
        <p:spPr>
          <a:xfrm>
            <a:off x="0" y="0"/>
            <a:ext cx="524108" cy="650478"/>
          </a:xfrm>
          <a:prstGeom prst="rect">
            <a:avLst/>
          </a:prstGeom>
        </p:spPr>
      </p:pic>
      <p:pic>
        <p:nvPicPr>
          <p:cNvPr id="12" name="Picture 11">
            <a:extLst>
              <a:ext uri="{FF2B5EF4-FFF2-40B4-BE49-F238E27FC236}">
                <a16:creationId xmlns:a16="http://schemas.microsoft.com/office/drawing/2014/main" id="{251F888E-A42B-BAE7-41D5-9EB76E863C3A}"/>
              </a:ext>
            </a:extLst>
          </p:cNvPr>
          <p:cNvPicPr>
            <a:picLocks noChangeAspect="1"/>
          </p:cNvPicPr>
          <p:nvPr userDrawn="1"/>
        </p:nvPicPr>
        <p:blipFill rotWithShape="1">
          <a:blip r:embed="rId19"/>
          <a:srcRect l="-10786" t="59688" b="-1"/>
          <a:stretch/>
        </p:blipFill>
        <p:spPr>
          <a:xfrm>
            <a:off x="633046" y="0"/>
            <a:ext cx="379748" cy="136525"/>
          </a:xfrm>
          <a:prstGeom prst="rect">
            <a:avLst/>
          </a:prstGeom>
        </p:spPr>
      </p:pic>
      <p:pic>
        <p:nvPicPr>
          <p:cNvPr id="15" name="Picture 14">
            <a:extLst>
              <a:ext uri="{FF2B5EF4-FFF2-40B4-BE49-F238E27FC236}">
                <a16:creationId xmlns:a16="http://schemas.microsoft.com/office/drawing/2014/main" id="{ABF8E525-7045-8B14-ECEF-40B37C7C379F}"/>
              </a:ext>
            </a:extLst>
          </p:cNvPr>
          <p:cNvPicPr>
            <a:picLocks noChangeAspect="1"/>
          </p:cNvPicPr>
          <p:nvPr userDrawn="1"/>
        </p:nvPicPr>
        <p:blipFill rotWithShape="1">
          <a:blip r:embed="rId20"/>
          <a:srcRect r="50422"/>
          <a:stretch/>
        </p:blipFill>
        <p:spPr>
          <a:xfrm>
            <a:off x="11943756" y="6293365"/>
            <a:ext cx="248244" cy="491093"/>
          </a:xfrm>
          <a:prstGeom prst="rect">
            <a:avLst/>
          </a:prstGeom>
        </p:spPr>
      </p:pic>
    </p:spTree>
    <p:extLst>
      <p:ext uri="{BB962C8B-B14F-4D97-AF65-F5344CB8AC3E}">
        <p14:creationId xmlns:p14="http://schemas.microsoft.com/office/powerpoint/2010/main" val="15879936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61" r:id="rId7"/>
    <p:sldLayoutId id="2147483655" r:id="rId8"/>
    <p:sldLayoutId id="2147483656" r:id="rId9"/>
    <p:sldLayoutId id="2147483657" r:id="rId10"/>
    <p:sldLayoutId id="2147483662" r:id="rId11"/>
    <p:sldLayoutId id="2147483663" r:id="rId12"/>
    <p:sldLayoutId id="2147483660" r:id="rId13"/>
    <p:sldLayoutId id="2147483658" r:id="rId14"/>
    <p:sldLayoutId id="2147483659" r:id="rId15"/>
  </p:sldLayoutIdLst>
  <p:hf hdr="0" ftr="0" dt="0"/>
  <p:txStyles>
    <p:titleStyle>
      <a:lvl1pPr algn="l" defTabSz="914400" rtl="0" eaLnBrk="1" latinLnBrk="0" hangingPunct="1">
        <a:lnSpc>
          <a:spcPct val="90000"/>
        </a:lnSpc>
        <a:spcBef>
          <a:spcPct val="0"/>
        </a:spcBef>
        <a:buNone/>
        <a:defRPr sz="4400" kern="1200">
          <a:solidFill>
            <a:schemeClr val="tx1">
              <a:lumMod val="75000"/>
              <a:lumOff val="25000"/>
            </a:schemeClr>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1800" b="0" i="0" kern="1200">
          <a:solidFill>
            <a:schemeClr val="tx1">
              <a:lumMod val="65000"/>
              <a:lumOff val="35000"/>
            </a:schemeClr>
          </a:solidFill>
          <a:latin typeface="Arial" panose="020B0604020202020204" pitchFamily="34" charset="0"/>
          <a:ea typeface="Roboto Light" panose="02000000000000000000" pitchFamily="2" charset="0"/>
          <a:cs typeface="Arial" panose="020B0604020202020204" pitchFamily="34" charset="0"/>
        </a:defRPr>
      </a:lvl1pPr>
      <a:lvl2pPr marL="685800" indent="-228600" algn="l" defTabSz="914400" rtl="0" eaLnBrk="1" latinLnBrk="0" hangingPunct="1">
        <a:lnSpc>
          <a:spcPct val="90000"/>
        </a:lnSpc>
        <a:spcBef>
          <a:spcPts val="500"/>
        </a:spcBef>
        <a:buClr>
          <a:srgbClr val="02BDD7"/>
        </a:buClr>
        <a:buFont typeface="Arial" panose="020B0604020202020204" pitchFamily="34" charset="0"/>
        <a:buChar char="•"/>
        <a:defRPr sz="1600" b="0" i="0" kern="1200">
          <a:solidFill>
            <a:schemeClr val="tx1">
              <a:lumMod val="65000"/>
              <a:lumOff val="35000"/>
            </a:schemeClr>
          </a:solidFill>
          <a:latin typeface="Arial" panose="020B0604020202020204" pitchFamily="34" charset="0"/>
          <a:ea typeface="Roboto Light" panose="02000000000000000000" pitchFamily="2" charset="0"/>
          <a:cs typeface="Arial" panose="020B0604020202020204" pitchFamily="34" charset="0"/>
        </a:defRPr>
      </a:lvl2pPr>
      <a:lvl3pPr marL="1143000" indent="-228600" algn="l" defTabSz="914400" rtl="0" eaLnBrk="1" latinLnBrk="0" hangingPunct="1">
        <a:lnSpc>
          <a:spcPct val="90000"/>
        </a:lnSpc>
        <a:spcBef>
          <a:spcPts val="500"/>
        </a:spcBef>
        <a:buClr>
          <a:srgbClr val="02BDD7"/>
        </a:buClr>
        <a:buFont typeface="Arial" panose="020B0604020202020204" pitchFamily="34" charset="0"/>
        <a:buChar char="•"/>
        <a:defRPr sz="1400" b="0" i="0" kern="1200">
          <a:solidFill>
            <a:schemeClr val="tx1">
              <a:lumMod val="65000"/>
              <a:lumOff val="35000"/>
            </a:schemeClr>
          </a:solidFill>
          <a:latin typeface="Arial" panose="020B0604020202020204" pitchFamily="34" charset="0"/>
          <a:ea typeface="Roboto Light" panose="02000000000000000000" pitchFamily="2" charset="0"/>
          <a:cs typeface="Arial" panose="020B0604020202020204" pitchFamily="34" charset="0"/>
        </a:defRPr>
      </a:lvl3pPr>
      <a:lvl4pPr marL="1600200" indent="-228600" algn="l" defTabSz="914400" rtl="0" eaLnBrk="1" latinLnBrk="0" hangingPunct="1">
        <a:lnSpc>
          <a:spcPct val="90000"/>
        </a:lnSpc>
        <a:spcBef>
          <a:spcPts val="500"/>
        </a:spcBef>
        <a:buClr>
          <a:srgbClr val="02BDD7"/>
        </a:buClr>
        <a:buFont typeface="Arial" panose="020B0604020202020204" pitchFamily="34" charset="0"/>
        <a:buChar char="•"/>
        <a:defRPr sz="1200" b="0" i="0" kern="1200">
          <a:solidFill>
            <a:schemeClr val="tx1">
              <a:lumMod val="65000"/>
              <a:lumOff val="35000"/>
            </a:schemeClr>
          </a:solidFill>
          <a:latin typeface="Arial" panose="020B0604020202020204" pitchFamily="34" charset="0"/>
          <a:ea typeface="Roboto Light" panose="02000000000000000000" pitchFamily="2" charset="0"/>
          <a:cs typeface="Arial" panose="020B0604020202020204" pitchFamily="34" charset="0"/>
        </a:defRPr>
      </a:lvl4pPr>
      <a:lvl5pPr marL="2057400" indent="-228600" algn="l" defTabSz="914400" rtl="0" eaLnBrk="1" latinLnBrk="0" hangingPunct="1">
        <a:lnSpc>
          <a:spcPct val="90000"/>
        </a:lnSpc>
        <a:spcBef>
          <a:spcPts val="500"/>
        </a:spcBef>
        <a:buClr>
          <a:srgbClr val="02BDD7"/>
        </a:buClr>
        <a:buFont typeface="Arial" panose="020B0604020202020204" pitchFamily="34" charset="0"/>
        <a:buChar char="•"/>
        <a:defRPr sz="1200" b="0" i="0" kern="1200">
          <a:solidFill>
            <a:schemeClr val="tx1">
              <a:lumMod val="65000"/>
              <a:lumOff val="35000"/>
            </a:schemeClr>
          </a:solidFill>
          <a:latin typeface="Arial" panose="020B0604020202020204" pitchFamily="34" charset="0"/>
          <a:ea typeface="Roboto Light" panose="02000000000000000000" pitchFamily="2" charset="0"/>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B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617D55-62B3-14B4-21CE-739516481812}"/>
              </a:ext>
            </a:extLst>
          </p:cNvPr>
          <p:cNvSpPr>
            <a:spLocks noGrp="1"/>
          </p:cNvSpPr>
          <p:nvPr>
            <p:ph type="ctrTitle"/>
          </p:nvPr>
        </p:nvSpPr>
        <p:spPr>
          <a:xfrm>
            <a:off x="437320" y="2495619"/>
            <a:ext cx="5658679" cy="2063129"/>
          </a:xfrm>
        </p:spPr>
        <p:txBody>
          <a:bodyPr>
            <a:normAutofit/>
          </a:bodyPr>
          <a:lstStyle/>
          <a:p>
            <a:endParaRPr lang="en-BG" sz="4000" dirty="0"/>
          </a:p>
        </p:txBody>
      </p:sp>
      <p:sp>
        <p:nvSpPr>
          <p:cNvPr id="3" name="Subtitle 2">
            <a:extLst>
              <a:ext uri="{FF2B5EF4-FFF2-40B4-BE49-F238E27FC236}">
                <a16:creationId xmlns:a16="http://schemas.microsoft.com/office/drawing/2014/main" id="{EE25016D-CBF3-6B2E-7D19-1A703E80AA4C}"/>
              </a:ext>
            </a:extLst>
          </p:cNvPr>
          <p:cNvSpPr>
            <a:spLocks noGrp="1"/>
          </p:cNvSpPr>
          <p:nvPr>
            <p:ph type="subTitle" idx="1"/>
          </p:nvPr>
        </p:nvSpPr>
        <p:spPr>
          <a:xfrm>
            <a:off x="463824" y="4685831"/>
            <a:ext cx="5658679" cy="668048"/>
          </a:xfrm>
        </p:spPr>
        <p:txBody>
          <a:bodyPr/>
          <a:lstStyle/>
          <a:p>
            <a:endParaRPr lang="en-BG" dirty="0"/>
          </a:p>
        </p:txBody>
      </p:sp>
      <p:sp>
        <p:nvSpPr>
          <p:cNvPr id="4" name="Subtitle 2">
            <a:extLst>
              <a:ext uri="{FF2B5EF4-FFF2-40B4-BE49-F238E27FC236}">
                <a16:creationId xmlns:a16="http://schemas.microsoft.com/office/drawing/2014/main" id="{31F83ABF-36EC-ABB3-DA30-9187E5574D1E}"/>
              </a:ext>
            </a:extLst>
          </p:cNvPr>
          <p:cNvSpPr txBox="1">
            <a:spLocks/>
          </p:cNvSpPr>
          <p:nvPr/>
        </p:nvSpPr>
        <p:spPr>
          <a:xfrm>
            <a:off x="2878665" y="1925628"/>
            <a:ext cx="9144000"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bg1"/>
                </a:solidFill>
                <a:latin typeface="Cordia New" panose="020B0304020202020204" pitchFamily="34" charset="-34"/>
                <a:ea typeface="Arial Unicode MS" panose="020B0604020202020204" pitchFamily="34" charset="-128"/>
                <a:cs typeface="Cordia New" panose="020B0304020202020204" pitchFamily="34" charset="-34"/>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CordiaUPC" panose="020B0304020202020204" pitchFamily="34" charset="-34"/>
                <a:ea typeface="Arial Unicode MS" panose="020B0604020202020204" pitchFamily="34" charset="-128"/>
                <a:cs typeface="CordiaUPC" panose="020B0304020202020204" pitchFamily="34" charset="-34"/>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CordiaUPC" panose="020B0304020202020204" pitchFamily="34" charset="-34"/>
                <a:ea typeface="Arial Unicode MS" panose="020B0604020202020204" pitchFamily="34" charset="-128"/>
                <a:cs typeface="CordiaUPC" panose="020B0304020202020204" pitchFamily="34" charset="-34"/>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CordiaUPC" panose="020B0304020202020204" pitchFamily="34" charset="-34"/>
                <a:ea typeface="Arial Unicode MS" panose="020B0604020202020204" pitchFamily="34" charset="-128"/>
                <a:cs typeface="CordiaUPC" panose="020B0304020202020204" pitchFamily="34" charset="-34"/>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CordiaUPC" panose="020B0304020202020204" pitchFamily="34" charset="-34"/>
                <a:ea typeface="Arial Unicode MS" panose="020B0604020202020204" pitchFamily="34" charset="-128"/>
                <a:cs typeface="CordiaUPC" panose="020B0304020202020204" pitchFamily="34" charset="-34"/>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BG" dirty="0"/>
          </a:p>
        </p:txBody>
      </p:sp>
      <p:sp>
        <p:nvSpPr>
          <p:cNvPr id="5" name="TextBox 4">
            <a:extLst>
              <a:ext uri="{FF2B5EF4-FFF2-40B4-BE49-F238E27FC236}">
                <a16:creationId xmlns:a16="http://schemas.microsoft.com/office/drawing/2014/main" id="{32BE16A3-07FB-A711-A126-312D63E0D3C6}"/>
              </a:ext>
            </a:extLst>
          </p:cNvPr>
          <p:cNvSpPr txBox="1"/>
          <p:nvPr/>
        </p:nvSpPr>
        <p:spPr>
          <a:xfrm>
            <a:off x="0" y="6169093"/>
            <a:ext cx="12191999" cy="400110"/>
          </a:xfrm>
          <a:prstGeom prst="rect">
            <a:avLst/>
          </a:prstGeom>
          <a:noFill/>
        </p:spPr>
        <p:txBody>
          <a:bodyPr wrap="square" rtlCol="0">
            <a:spAutoFit/>
          </a:bodyPr>
          <a:lstStyle/>
          <a:p>
            <a:pPr algn="ctr"/>
            <a:r>
              <a:rPr lang="en-BG" sz="2000" b="1" dirty="0">
                <a:solidFill>
                  <a:schemeClr val="tx1">
                    <a:lumMod val="75000"/>
                    <a:lumOff val="25000"/>
                  </a:schemeClr>
                </a:solidFill>
                <a:latin typeface="Roboto" panose="02000000000000000000" pitchFamily="2" charset="0"/>
                <a:ea typeface="Roboto" panose="02000000000000000000" pitchFamily="2" charset="0"/>
                <a:cs typeface="Cordia New" panose="020B0304020202020204" pitchFamily="34" charset="-34"/>
              </a:rPr>
              <a:t>Date / Location / Event</a:t>
            </a:r>
          </a:p>
        </p:txBody>
      </p:sp>
      <p:sp>
        <p:nvSpPr>
          <p:cNvPr id="6" name="Rounded Rectangle 5">
            <a:extLst>
              <a:ext uri="{FF2B5EF4-FFF2-40B4-BE49-F238E27FC236}">
                <a16:creationId xmlns:a16="http://schemas.microsoft.com/office/drawing/2014/main" id="{68AD121C-2EA2-CD62-9F26-A323C82D080F}"/>
              </a:ext>
            </a:extLst>
          </p:cNvPr>
          <p:cNvSpPr/>
          <p:nvPr/>
        </p:nvSpPr>
        <p:spPr>
          <a:xfrm>
            <a:off x="9263269" y="6169093"/>
            <a:ext cx="2054087" cy="400110"/>
          </a:xfrm>
          <a:prstGeom prst="roundRect">
            <a:avLst/>
          </a:prstGeom>
          <a:solidFill>
            <a:srgbClr val="9BC72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BG" dirty="0"/>
              <a:t>Your logo here</a:t>
            </a:r>
          </a:p>
        </p:txBody>
      </p:sp>
    </p:spTree>
    <p:extLst>
      <p:ext uri="{BB962C8B-B14F-4D97-AF65-F5344CB8AC3E}">
        <p14:creationId xmlns:p14="http://schemas.microsoft.com/office/powerpoint/2010/main" val="25423334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03662A-680C-A469-675A-E99298ED7452}"/>
              </a:ext>
            </a:extLst>
          </p:cNvPr>
          <p:cNvSpPr>
            <a:spLocks noGrp="1"/>
          </p:cNvSpPr>
          <p:nvPr>
            <p:ph type="title"/>
          </p:nvPr>
        </p:nvSpPr>
        <p:spPr/>
        <p:txBody>
          <a:bodyPr/>
          <a:lstStyle/>
          <a:p>
            <a:endParaRPr lang="en-BG" dirty="0"/>
          </a:p>
        </p:txBody>
      </p:sp>
      <p:sp>
        <p:nvSpPr>
          <p:cNvPr id="3" name="Content Placeholder 2">
            <a:extLst>
              <a:ext uri="{FF2B5EF4-FFF2-40B4-BE49-F238E27FC236}">
                <a16:creationId xmlns:a16="http://schemas.microsoft.com/office/drawing/2014/main" id="{1206B15B-E58A-6F97-F27B-C72923A54EEA}"/>
              </a:ext>
            </a:extLst>
          </p:cNvPr>
          <p:cNvSpPr>
            <a:spLocks noGrp="1"/>
          </p:cNvSpPr>
          <p:nvPr>
            <p:ph idx="1"/>
          </p:nvPr>
        </p:nvSpPr>
        <p:spPr/>
        <p:txBody>
          <a:bodyPr/>
          <a:lstStyle/>
          <a:p>
            <a:endParaRPr lang="en-BG" dirty="0"/>
          </a:p>
        </p:txBody>
      </p:sp>
      <p:sp>
        <p:nvSpPr>
          <p:cNvPr id="4" name="Slide Number Placeholder 3">
            <a:extLst>
              <a:ext uri="{FF2B5EF4-FFF2-40B4-BE49-F238E27FC236}">
                <a16:creationId xmlns:a16="http://schemas.microsoft.com/office/drawing/2014/main" id="{678F9F93-3CA1-93E7-AB03-4C5E69818292}"/>
              </a:ext>
            </a:extLst>
          </p:cNvPr>
          <p:cNvSpPr>
            <a:spLocks noGrp="1"/>
          </p:cNvSpPr>
          <p:nvPr>
            <p:ph type="sldNum" sz="quarter" idx="12"/>
          </p:nvPr>
        </p:nvSpPr>
        <p:spPr/>
        <p:txBody>
          <a:bodyPr/>
          <a:lstStyle/>
          <a:p>
            <a:fld id="{D44C6CF4-0472-CA42-A62C-A59E55BAE217}" type="slidenum">
              <a:rPr lang="en-BG" smtClean="0"/>
              <a:t>2</a:t>
            </a:fld>
            <a:endParaRPr lang="en-BG" dirty="0"/>
          </a:p>
        </p:txBody>
      </p:sp>
    </p:spTree>
    <p:extLst>
      <p:ext uri="{BB962C8B-B14F-4D97-AF65-F5344CB8AC3E}">
        <p14:creationId xmlns:p14="http://schemas.microsoft.com/office/powerpoint/2010/main" val="12408640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D2D517-555A-C8FE-9F9C-017380DF3209}"/>
              </a:ext>
            </a:extLst>
          </p:cNvPr>
          <p:cNvSpPr>
            <a:spLocks noGrp="1"/>
          </p:cNvSpPr>
          <p:nvPr>
            <p:ph type="title"/>
          </p:nvPr>
        </p:nvSpPr>
        <p:spPr/>
        <p:txBody>
          <a:bodyPr/>
          <a:lstStyle/>
          <a:p>
            <a:endParaRPr lang="en-BG" dirty="0"/>
          </a:p>
        </p:txBody>
      </p:sp>
      <p:sp>
        <p:nvSpPr>
          <p:cNvPr id="3" name="Text Placeholder 2">
            <a:extLst>
              <a:ext uri="{FF2B5EF4-FFF2-40B4-BE49-F238E27FC236}">
                <a16:creationId xmlns:a16="http://schemas.microsoft.com/office/drawing/2014/main" id="{6ED1411F-67F9-80E5-4733-C38E1F716BB0}"/>
              </a:ext>
            </a:extLst>
          </p:cNvPr>
          <p:cNvSpPr>
            <a:spLocks noGrp="1"/>
          </p:cNvSpPr>
          <p:nvPr>
            <p:ph type="body" idx="1"/>
          </p:nvPr>
        </p:nvSpPr>
        <p:spPr/>
        <p:txBody>
          <a:bodyPr/>
          <a:lstStyle/>
          <a:p>
            <a:endParaRPr lang="en-BG"/>
          </a:p>
        </p:txBody>
      </p:sp>
      <p:sp>
        <p:nvSpPr>
          <p:cNvPr id="4" name="Slide Number Placeholder 3">
            <a:extLst>
              <a:ext uri="{FF2B5EF4-FFF2-40B4-BE49-F238E27FC236}">
                <a16:creationId xmlns:a16="http://schemas.microsoft.com/office/drawing/2014/main" id="{3D1E1836-279A-6456-88D9-BB532FCA89C4}"/>
              </a:ext>
            </a:extLst>
          </p:cNvPr>
          <p:cNvSpPr>
            <a:spLocks noGrp="1"/>
          </p:cNvSpPr>
          <p:nvPr>
            <p:ph type="sldNum" sz="quarter" idx="12"/>
          </p:nvPr>
        </p:nvSpPr>
        <p:spPr/>
        <p:txBody>
          <a:bodyPr/>
          <a:lstStyle/>
          <a:p>
            <a:fld id="{D44C6CF4-0472-CA42-A62C-A59E55BAE217}" type="slidenum">
              <a:rPr lang="en-BG" smtClean="0"/>
              <a:pPr/>
              <a:t>3</a:t>
            </a:fld>
            <a:endParaRPr lang="en-BG" dirty="0"/>
          </a:p>
        </p:txBody>
      </p:sp>
    </p:spTree>
    <p:extLst>
      <p:ext uri="{BB962C8B-B14F-4D97-AF65-F5344CB8AC3E}">
        <p14:creationId xmlns:p14="http://schemas.microsoft.com/office/powerpoint/2010/main" val="11274523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F15EDD-8BC8-FAEE-A9A0-FCF953E1D525}"/>
              </a:ext>
            </a:extLst>
          </p:cNvPr>
          <p:cNvSpPr>
            <a:spLocks noGrp="1"/>
          </p:cNvSpPr>
          <p:nvPr>
            <p:ph type="title"/>
          </p:nvPr>
        </p:nvSpPr>
        <p:spPr/>
        <p:txBody>
          <a:bodyPr/>
          <a:lstStyle/>
          <a:p>
            <a:endParaRPr lang="en-BG"/>
          </a:p>
        </p:txBody>
      </p:sp>
      <p:sp>
        <p:nvSpPr>
          <p:cNvPr id="3" name="Content Placeholder 2">
            <a:extLst>
              <a:ext uri="{FF2B5EF4-FFF2-40B4-BE49-F238E27FC236}">
                <a16:creationId xmlns:a16="http://schemas.microsoft.com/office/drawing/2014/main" id="{B62FEC9F-0786-908A-3C2F-73FE69426B33}"/>
              </a:ext>
            </a:extLst>
          </p:cNvPr>
          <p:cNvSpPr>
            <a:spLocks noGrp="1"/>
          </p:cNvSpPr>
          <p:nvPr>
            <p:ph sz="half" idx="1"/>
          </p:nvPr>
        </p:nvSpPr>
        <p:spPr/>
        <p:txBody>
          <a:bodyPr/>
          <a:lstStyle/>
          <a:p>
            <a:endParaRPr lang="en-BG" dirty="0"/>
          </a:p>
        </p:txBody>
      </p:sp>
      <p:sp>
        <p:nvSpPr>
          <p:cNvPr id="4" name="Slide Number Placeholder 3">
            <a:extLst>
              <a:ext uri="{FF2B5EF4-FFF2-40B4-BE49-F238E27FC236}">
                <a16:creationId xmlns:a16="http://schemas.microsoft.com/office/drawing/2014/main" id="{8B958A02-DC34-1F0D-5522-55776B3041D0}"/>
              </a:ext>
            </a:extLst>
          </p:cNvPr>
          <p:cNvSpPr>
            <a:spLocks noGrp="1"/>
          </p:cNvSpPr>
          <p:nvPr>
            <p:ph type="sldNum" sz="quarter" idx="12"/>
          </p:nvPr>
        </p:nvSpPr>
        <p:spPr/>
        <p:txBody>
          <a:bodyPr/>
          <a:lstStyle/>
          <a:p>
            <a:fld id="{D44C6CF4-0472-CA42-A62C-A59E55BAE217}" type="slidenum">
              <a:rPr lang="en-BG" smtClean="0"/>
              <a:t>4</a:t>
            </a:fld>
            <a:endParaRPr lang="en-BG"/>
          </a:p>
        </p:txBody>
      </p:sp>
      <p:sp>
        <p:nvSpPr>
          <p:cNvPr id="5" name="Picture Placeholder 4">
            <a:extLst>
              <a:ext uri="{FF2B5EF4-FFF2-40B4-BE49-F238E27FC236}">
                <a16:creationId xmlns:a16="http://schemas.microsoft.com/office/drawing/2014/main" id="{393D1B6E-0976-D4F5-91CA-56C1728D6E6E}"/>
              </a:ext>
            </a:extLst>
          </p:cNvPr>
          <p:cNvSpPr>
            <a:spLocks noGrp="1"/>
          </p:cNvSpPr>
          <p:nvPr>
            <p:ph type="pic" idx="13"/>
          </p:nvPr>
        </p:nvSpPr>
        <p:spPr/>
      </p:sp>
    </p:spTree>
    <p:extLst>
      <p:ext uri="{BB962C8B-B14F-4D97-AF65-F5344CB8AC3E}">
        <p14:creationId xmlns:p14="http://schemas.microsoft.com/office/powerpoint/2010/main" val="1548727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A79AD0-3A1F-07E5-F0B3-D371CEB70F80}"/>
              </a:ext>
            </a:extLst>
          </p:cNvPr>
          <p:cNvSpPr>
            <a:spLocks noGrp="1"/>
          </p:cNvSpPr>
          <p:nvPr>
            <p:ph type="title"/>
          </p:nvPr>
        </p:nvSpPr>
        <p:spPr/>
        <p:txBody>
          <a:bodyPr/>
          <a:lstStyle/>
          <a:p>
            <a:endParaRPr lang="en-BG"/>
          </a:p>
        </p:txBody>
      </p:sp>
      <p:sp>
        <p:nvSpPr>
          <p:cNvPr id="3" name="Picture Placeholder 2">
            <a:extLst>
              <a:ext uri="{FF2B5EF4-FFF2-40B4-BE49-F238E27FC236}">
                <a16:creationId xmlns:a16="http://schemas.microsoft.com/office/drawing/2014/main" id="{46608CD1-608E-FFC2-3614-351CDD95047D}"/>
              </a:ext>
            </a:extLst>
          </p:cNvPr>
          <p:cNvSpPr>
            <a:spLocks noGrp="1"/>
          </p:cNvSpPr>
          <p:nvPr>
            <p:ph type="pic" idx="1"/>
          </p:nvPr>
        </p:nvSpPr>
        <p:spPr/>
      </p:sp>
      <p:sp>
        <p:nvSpPr>
          <p:cNvPr id="4" name="Text Placeholder 3">
            <a:extLst>
              <a:ext uri="{FF2B5EF4-FFF2-40B4-BE49-F238E27FC236}">
                <a16:creationId xmlns:a16="http://schemas.microsoft.com/office/drawing/2014/main" id="{C781AB4A-D538-6157-EC68-E787729016C6}"/>
              </a:ext>
            </a:extLst>
          </p:cNvPr>
          <p:cNvSpPr>
            <a:spLocks noGrp="1"/>
          </p:cNvSpPr>
          <p:nvPr>
            <p:ph type="body" sz="half" idx="2"/>
          </p:nvPr>
        </p:nvSpPr>
        <p:spPr/>
        <p:txBody>
          <a:bodyPr/>
          <a:lstStyle/>
          <a:p>
            <a:endParaRPr lang="en-BG"/>
          </a:p>
        </p:txBody>
      </p:sp>
      <p:sp>
        <p:nvSpPr>
          <p:cNvPr id="5" name="Slide Number Placeholder 4">
            <a:extLst>
              <a:ext uri="{FF2B5EF4-FFF2-40B4-BE49-F238E27FC236}">
                <a16:creationId xmlns:a16="http://schemas.microsoft.com/office/drawing/2014/main" id="{65A44D61-B3A3-0642-682D-4EB55373D2CC}"/>
              </a:ext>
            </a:extLst>
          </p:cNvPr>
          <p:cNvSpPr>
            <a:spLocks noGrp="1"/>
          </p:cNvSpPr>
          <p:nvPr>
            <p:ph type="sldNum" sz="quarter" idx="12"/>
          </p:nvPr>
        </p:nvSpPr>
        <p:spPr/>
        <p:txBody>
          <a:bodyPr/>
          <a:lstStyle/>
          <a:p>
            <a:fld id="{D44C6CF4-0472-CA42-A62C-A59E55BAE217}" type="slidenum">
              <a:rPr lang="en-BG" smtClean="0"/>
              <a:t>5</a:t>
            </a:fld>
            <a:endParaRPr lang="en-BG"/>
          </a:p>
        </p:txBody>
      </p:sp>
    </p:spTree>
    <p:extLst>
      <p:ext uri="{BB962C8B-B14F-4D97-AF65-F5344CB8AC3E}">
        <p14:creationId xmlns:p14="http://schemas.microsoft.com/office/powerpoint/2010/main" val="24675319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7BC919-CB97-E2F5-51AD-EDA84EEE2B14}"/>
              </a:ext>
            </a:extLst>
          </p:cNvPr>
          <p:cNvSpPr>
            <a:spLocks noGrp="1"/>
          </p:cNvSpPr>
          <p:nvPr>
            <p:ph type="ctrTitle"/>
          </p:nvPr>
        </p:nvSpPr>
        <p:spPr/>
        <p:txBody>
          <a:bodyPr>
            <a:normAutofit/>
          </a:bodyPr>
          <a:lstStyle/>
          <a:p>
            <a:r>
              <a:rPr lang="en-BG" sz="6000" dirty="0"/>
              <a:t>Thank you!</a:t>
            </a:r>
          </a:p>
        </p:txBody>
      </p:sp>
      <p:sp>
        <p:nvSpPr>
          <p:cNvPr id="3" name="Subtitle 2">
            <a:extLst>
              <a:ext uri="{FF2B5EF4-FFF2-40B4-BE49-F238E27FC236}">
                <a16:creationId xmlns:a16="http://schemas.microsoft.com/office/drawing/2014/main" id="{A295654C-A9E2-4F3E-2A93-35C584BA5C38}"/>
              </a:ext>
            </a:extLst>
          </p:cNvPr>
          <p:cNvSpPr>
            <a:spLocks noGrp="1"/>
          </p:cNvSpPr>
          <p:nvPr>
            <p:ph type="subTitle" idx="1"/>
          </p:nvPr>
        </p:nvSpPr>
        <p:spPr>
          <a:xfrm>
            <a:off x="1523999" y="4027351"/>
            <a:ext cx="9144000" cy="1655762"/>
          </a:xfrm>
        </p:spPr>
        <p:txBody>
          <a:bodyPr/>
          <a:lstStyle/>
          <a:p>
            <a:endParaRPr lang="en-BG" dirty="0"/>
          </a:p>
        </p:txBody>
      </p:sp>
      <p:sp>
        <p:nvSpPr>
          <p:cNvPr id="4" name="Slide Number Placeholder 3">
            <a:extLst>
              <a:ext uri="{FF2B5EF4-FFF2-40B4-BE49-F238E27FC236}">
                <a16:creationId xmlns:a16="http://schemas.microsoft.com/office/drawing/2014/main" id="{0D6328D5-09BF-FE8C-D5AC-B0F0CCDEDCAD}"/>
              </a:ext>
            </a:extLst>
          </p:cNvPr>
          <p:cNvSpPr>
            <a:spLocks noGrp="1"/>
          </p:cNvSpPr>
          <p:nvPr>
            <p:ph type="sldNum" sz="quarter" idx="12"/>
          </p:nvPr>
        </p:nvSpPr>
        <p:spPr>
          <a:xfrm>
            <a:off x="9237133" y="6356350"/>
            <a:ext cx="2743200" cy="365125"/>
          </a:xfrm>
        </p:spPr>
        <p:txBody>
          <a:bodyPr/>
          <a:lstStyle/>
          <a:p>
            <a:fld id="{D44C6CF4-0472-CA42-A62C-A59E55BAE217}" type="slidenum">
              <a:rPr lang="en-BG" smtClean="0"/>
              <a:pPr/>
              <a:t>6</a:t>
            </a:fld>
            <a:endParaRPr lang="en-BG" dirty="0"/>
          </a:p>
        </p:txBody>
      </p:sp>
    </p:spTree>
    <p:extLst>
      <p:ext uri="{BB962C8B-B14F-4D97-AF65-F5344CB8AC3E}">
        <p14:creationId xmlns:p14="http://schemas.microsoft.com/office/powerpoint/2010/main" val="12073088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752559A-EDBB-19A9-A52F-DF49D2039A2A}"/>
              </a:ext>
            </a:extLst>
          </p:cNvPr>
          <p:cNvSpPr>
            <a:spLocks noGrp="1"/>
          </p:cNvSpPr>
          <p:nvPr>
            <p:ph type="sldNum" sz="quarter" idx="12"/>
          </p:nvPr>
        </p:nvSpPr>
        <p:spPr/>
        <p:txBody>
          <a:bodyPr/>
          <a:lstStyle/>
          <a:p>
            <a:fld id="{D44C6CF4-0472-CA42-A62C-A59E55BAE217}" type="slidenum">
              <a:rPr lang="en-BG" smtClean="0"/>
              <a:pPr/>
              <a:t>7</a:t>
            </a:fld>
            <a:endParaRPr lang="en-BG" dirty="0"/>
          </a:p>
        </p:txBody>
      </p:sp>
      <p:sp>
        <p:nvSpPr>
          <p:cNvPr id="3" name="Title 2">
            <a:extLst>
              <a:ext uri="{FF2B5EF4-FFF2-40B4-BE49-F238E27FC236}">
                <a16:creationId xmlns:a16="http://schemas.microsoft.com/office/drawing/2014/main" id="{1B8A181B-DA71-7EE8-8072-288278E69C9E}"/>
              </a:ext>
            </a:extLst>
          </p:cNvPr>
          <p:cNvSpPr>
            <a:spLocks noGrp="1"/>
          </p:cNvSpPr>
          <p:nvPr>
            <p:ph type="ctrTitle"/>
          </p:nvPr>
        </p:nvSpPr>
        <p:spPr>
          <a:xfrm>
            <a:off x="1630697" y="1840666"/>
            <a:ext cx="9144000" cy="1394509"/>
          </a:xfrm>
        </p:spPr>
        <p:txBody>
          <a:bodyPr>
            <a:normAutofit/>
          </a:bodyPr>
          <a:lstStyle/>
          <a:p>
            <a:r>
              <a:rPr lang="en-BG" sz="8000" dirty="0"/>
              <a:t>Thank you!</a:t>
            </a:r>
          </a:p>
        </p:txBody>
      </p:sp>
      <p:sp>
        <p:nvSpPr>
          <p:cNvPr id="4" name="Subtitle 3">
            <a:extLst>
              <a:ext uri="{FF2B5EF4-FFF2-40B4-BE49-F238E27FC236}">
                <a16:creationId xmlns:a16="http://schemas.microsoft.com/office/drawing/2014/main" id="{F2B7B6F3-BD9D-CA53-10A6-73CFA9AB33F6}"/>
              </a:ext>
            </a:extLst>
          </p:cNvPr>
          <p:cNvSpPr>
            <a:spLocks noGrp="1"/>
          </p:cNvSpPr>
          <p:nvPr>
            <p:ph type="subTitle" idx="1"/>
          </p:nvPr>
        </p:nvSpPr>
        <p:spPr/>
        <p:txBody>
          <a:bodyPr/>
          <a:lstStyle/>
          <a:p>
            <a:endParaRPr lang="en-BG"/>
          </a:p>
        </p:txBody>
      </p:sp>
    </p:spTree>
    <p:extLst>
      <p:ext uri="{BB962C8B-B14F-4D97-AF65-F5344CB8AC3E}">
        <p14:creationId xmlns:p14="http://schemas.microsoft.com/office/powerpoint/2010/main" val="156987600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2806</TotalTime>
  <Words>20</Words>
  <Application>Microsoft Macintosh PowerPoint</Application>
  <PresentationFormat>Widescreen</PresentationFormat>
  <Paragraphs>10</Paragraphs>
  <Slides>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Arial</vt:lpstr>
      <vt:lpstr>Calibri</vt:lpstr>
      <vt:lpstr>Cordia New</vt:lpstr>
      <vt:lpstr>Roboto</vt:lpstr>
      <vt:lpstr>Roboto Light</vt:lpstr>
      <vt:lpstr>Office Theme</vt:lpstr>
      <vt:lpstr>PowerPoint Presentation</vt:lpstr>
      <vt:lpstr>PowerPoint Presentation</vt:lpstr>
      <vt:lpstr>PowerPoint Presentation</vt:lpstr>
      <vt:lpstr>PowerPoint Presentation</vt:lpstr>
      <vt:lpstr>PowerPoint Presentation</vt:lpstr>
      <vt:lpstr>Thank you!</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Microsoft Office User</cp:lastModifiedBy>
  <cp:revision>6</cp:revision>
  <cp:lastPrinted>2024-02-08T18:18:57Z</cp:lastPrinted>
  <dcterms:created xsi:type="dcterms:W3CDTF">2024-02-07T09:50:01Z</dcterms:created>
  <dcterms:modified xsi:type="dcterms:W3CDTF">2024-02-12T16:13:18Z</dcterms:modified>
</cp:coreProperties>
</file>