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14.jpg" ContentType="image/png"/>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sldIdLst>
    <p:sldId id="256" r:id="rId2"/>
    <p:sldId id="257" r:id="rId3"/>
    <p:sldId id="259" r:id="rId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DD7"/>
    <a:srgbClr val="9BC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74"/>
  </p:normalViewPr>
  <p:slideViewPr>
    <p:cSldViewPr snapToGrid="0">
      <p:cViewPr varScale="1">
        <p:scale>
          <a:sx n="159" d="100"/>
          <a:sy n="159" d="100"/>
        </p:scale>
        <p:origin x="340"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12865-D1AA-FC4E-BB07-503A7EBD5766}" type="datetimeFigureOut">
              <a:rPr lang="x-none" smtClean="0"/>
              <a:t>14/02/2024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45F61-2EE6-5B43-A81D-AD7F87D3F625}" type="slidenum">
              <a:rPr lang="x-none" smtClean="0"/>
              <a:t>‹Nr.›</a:t>
            </a:fld>
            <a:endParaRPr lang="x-none"/>
          </a:p>
        </p:txBody>
      </p:sp>
    </p:spTree>
    <p:extLst>
      <p:ext uri="{BB962C8B-B14F-4D97-AF65-F5344CB8AC3E}">
        <p14:creationId xmlns:p14="http://schemas.microsoft.com/office/powerpoint/2010/main" val="137768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E45F61-2EE6-5B43-A81D-AD7F87D3F625}" type="slidenum">
              <a:rPr lang="x-none" smtClean="0"/>
              <a:t>2</a:t>
            </a:fld>
            <a:endParaRPr lang="x-none"/>
          </a:p>
        </p:txBody>
      </p:sp>
    </p:spTree>
    <p:extLst>
      <p:ext uri="{BB962C8B-B14F-4D97-AF65-F5344CB8AC3E}">
        <p14:creationId xmlns:p14="http://schemas.microsoft.com/office/powerpoint/2010/main" val="4143167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2.emf"/><Relationship Id="rId7" Type="http://schemas.openxmlformats.org/officeDocument/2006/relationships/image" Target="../media/image12.emf"/><Relationship Id="rId12" Type="http://schemas.openxmlformats.org/officeDocument/2006/relationships/image" Target="../media/image16.png"/><Relationship Id="rId17" Type="http://schemas.openxmlformats.org/officeDocument/2006/relationships/image" Target="../media/image21.jpg"/><Relationship Id="rId2" Type="http://schemas.openxmlformats.org/officeDocument/2006/relationships/image" Target="../media/image5.jpg"/><Relationship Id="rId16" Type="http://schemas.openxmlformats.org/officeDocument/2006/relationships/image" Target="../media/image20.png"/><Relationship Id="rId20"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1.emf"/><Relationship Id="rId11" Type="http://schemas.openxmlformats.org/officeDocument/2006/relationships/image" Target="../media/image15.png"/><Relationship Id="rId5" Type="http://schemas.openxmlformats.org/officeDocument/2006/relationships/image" Target="../media/image10.emf"/><Relationship Id="rId15" Type="http://schemas.openxmlformats.org/officeDocument/2006/relationships/image" Target="../media/image19.png"/><Relationship Id="rId10" Type="http://schemas.openxmlformats.org/officeDocument/2006/relationships/image" Target="../media/image14.jpg"/><Relationship Id="rId19" Type="http://schemas.openxmlformats.org/officeDocument/2006/relationships/image" Target="../media/image23.jpg"/><Relationship Id="rId4" Type="http://schemas.openxmlformats.org/officeDocument/2006/relationships/image" Target="../media/image9.emf"/><Relationship Id="rId9" Type="http://schemas.openxmlformats.org/officeDocument/2006/relationships/image" Target="../media/image13.png"/><Relationship Id="rId1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3BD27891-51FB-4726-87F5-5C3F0CF00F28}" type="datetime1">
              <a:rPr lang="en-US" smtClean="0"/>
              <a:t>2/14/2024</a:t>
            </a:fld>
            <a:endParaRPr lang="x-none" dirty="0"/>
          </a:p>
        </p:txBody>
      </p:sp>
      <p:sp>
        <p:nvSpPr>
          <p:cNvPr id="4" name="Fußzeilenplatzhalter 3"/>
          <p:cNvSpPr>
            <a:spLocks noGrp="1"/>
          </p:cNvSpPr>
          <p:nvPr>
            <p:ph type="ftr" sz="quarter" idx="11"/>
          </p:nvPr>
        </p:nvSpPr>
        <p:spPr/>
        <p:txBody>
          <a:bodyPr/>
          <a:lstStyle/>
          <a:p>
            <a:r>
              <a:rPr lang="de-DE" smtClean="0"/>
              <a:t>Hallo</a:t>
            </a:r>
            <a:endParaRPr lang="x-none"/>
          </a:p>
        </p:txBody>
      </p:sp>
      <p:sp>
        <p:nvSpPr>
          <p:cNvPr id="5" name="Foliennummernplatzhalter 4"/>
          <p:cNvSpPr>
            <a:spLocks noGrp="1"/>
          </p:cNvSpPr>
          <p:nvPr>
            <p:ph type="sldNum" sz="quarter" idx="12"/>
          </p:nvPr>
        </p:nvSpPr>
        <p:spPr/>
        <p:txBody>
          <a:bodyPr/>
          <a:lstStyle/>
          <a:p>
            <a:fld id="{D44C6CF4-0472-CA42-A62C-A59E55BAE217}" type="slidenum">
              <a:rPr lang="x-none" smtClean="0"/>
              <a:pPr/>
              <a:t>‹Nr.›</a:t>
            </a:fld>
            <a:endParaRPr lang="x-none" dirty="0"/>
          </a:p>
        </p:txBody>
      </p:sp>
      <p:sp>
        <p:nvSpPr>
          <p:cNvPr id="6" name="Datumsplatzhalt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x-none"/>
            </a:defPPr>
            <a:lvl1pPr marL="0" algn="l" defTabSz="9144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E26844-119D-40D4-A2DC-A36D62E0EC2C}" type="datetimeFigureOut">
              <a:rPr lang="de-DE" smtClean="0"/>
              <a:pPr/>
              <a:t>14.02.2024</a:t>
            </a:fld>
            <a:endParaRPr lang="de-DE"/>
          </a:p>
        </p:txBody>
      </p:sp>
      <p:sp>
        <p:nvSpPr>
          <p:cNvPr id="7" name="Foliennummernplatzhalt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9CD06B-908E-4E49-BBE5-4D2A5C001496}" type="slidenum">
              <a:rPr lang="de-DE" smtClean="0"/>
              <a:pPr/>
              <a:t>‹Nr.›</a:t>
            </a:fld>
            <a:endParaRPr lang="de-DE"/>
          </a:p>
        </p:txBody>
      </p:sp>
      <p:pic>
        <p:nvPicPr>
          <p:cNvPr id="8" name="Picture 10">
            <a:extLst>
              <a:ext uri="{FF2B5EF4-FFF2-40B4-BE49-F238E27FC236}">
                <a16:creationId xmlns="" xmlns:a16="http://schemas.microsoft.com/office/drawing/2014/main" id="{F82B1946-B257-A2E0-E9E4-8D84DEB2BA87}"/>
              </a:ext>
            </a:extLst>
          </p:cNvPr>
          <p:cNvPicPr>
            <a:picLocks noChangeAspect="1"/>
          </p:cNvPicPr>
          <p:nvPr userDrawn="1"/>
        </p:nvPicPr>
        <p:blipFill rotWithShape="1">
          <a:blip r:embed="rId2"/>
          <a:srcRect b="15673"/>
          <a:stretch/>
        </p:blipFill>
        <p:spPr>
          <a:xfrm>
            <a:off x="0" y="-1"/>
            <a:ext cx="12192000" cy="6858001"/>
          </a:xfrm>
          <a:prstGeom prst="rect">
            <a:avLst/>
          </a:prstGeom>
        </p:spPr>
      </p:pic>
      <p:sp>
        <p:nvSpPr>
          <p:cNvPr id="9" name="Title 1">
            <a:extLst>
              <a:ext uri="{FF2B5EF4-FFF2-40B4-BE49-F238E27FC236}">
                <a16:creationId xmlns="" xmlns:a16="http://schemas.microsoft.com/office/drawing/2014/main" id="{44DFCBE9-7D92-C1FD-56E5-CA13249CE42A}"/>
              </a:ext>
            </a:extLst>
          </p:cNvPr>
          <p:cNvSpPr txBox="1">
            <a:spLocks/>
          </p:cNvSpPr>
          <p:nvPr userDrawn="1"/>
        </p:nvSpPr>
        <p:spPr>
          <a:xfrm>
            <a:off x="397843" y="2295257"/>
            <a:ext cx="6060709" cy="169780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a:lstStyle>
          <a:p>
            <a:r>
              <a:rPr lang="en-GB" smtClean="0"/>
              <a:t>Click to edit Master title style</a:t>
            </a:r>
            <a:endParaRPr lang="x-none" dirty="0"/>
          </a:p>
        </p:txBody>
      </p:sp>
      <p:sp>
        <p:nvSpPr>
          <p:cNvPr id="10" name="Subtitle 2">
            <a:extLst>
              <a:ext uri="{FF2B5EF4-FFF2-40B4-BE49-F238E27FC236}">
                <a16:creationId xmlns="" xmlns:a16="http://schemas.microsoft.com/office/drawing/2014/main" id="{33E08A7A-933C-FCBC-169C-25EE7FF8585C}"/>
              </a:ext>
            </a:extLst>
          </p:cNvPr>
          <p:cNvSpPr txBox="1">
            <a:spLocks/>
          </p:cNvSpPr>
          <p:nvPr userDrawn="1"/>
        </p:nvSpPr>
        <p:spPr>
          <a:xfrm>
            <a:off x="397843" y="4158546"/>
            <a:ext cx="6147336" cy="55922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9BC72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mtClean="0"/>
              <a:t>Click to edit Master subtitle style</a:t>
            </a:r>
            <a:endParaRPr lang="x-none" dirty="0"/>
          </a:p>
        </p:txBody>
      </p:sp>
      <p:sp>
        <p:nvSpPr>
          <p:cNvPr id="11" name="Slide Number Placeholder 5">
            <a:extLst>
              <a:ext uri="{FF2B5EF4-FFF2-40B4-BE49-F238E27FC236}">
                <a16:creationId xmlns="" xmlns:a16="http://schemas.microsoft.com/office/drawing/2014/main" id="{CC8FED96-C95D-37A0-EC1E-708910C050FA}"/>
              </a:ext>
            </a:extLst>
          </p:cNvPr>
          <p:cNvSpPr txBox="1">
            <a:spLocks/>
          </p:cNvSpPr>
          <p:nvPr userDrawn="1"/>
        </p:nvSpPr>
        <p:spPr>
          <a:xfrm>
            <a:off x="9237133" y="6356350"/>
            <a:ext cx="2743200" cy="365125"/>
          </a:xfrm>
          <a:prstGeom prst="rect">
            <a:avLst/>
          </a:prstGeom>
        </p:spPr>
        <p:txBody>
          <a:bodyPr/>
          <a:lstStyle>
            <a:defPPr>
              <a:defRPr lang="x-none"/>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4C6CF4-0472-CA42-A62C-A59E55BAE217}" type="slidenum">
              <a:rPr lang="x-none" smtClean="0"/>
              <a:pPr/>
              <a:t>‹Nr.›</a:t>
            </a:fld>
            <a:endParaRPr lang="x-none" dirty="0"/>
          </a:p>
        </p:txBody>
      </p:sp>
      <p:pic>
        <p:nvPicPr>
          <p:cNvPr id="12" name="Picture 7">
            <a:extLst>
              <a:ext uri="{FF2B5EF4-FFF2-40B4-BE49-F238E27FC236}">
                <a16:creationId xmlns="" xmlns:a16="http://schemas.microsoft.com/office/drawing/2014/main" id="{03A3C70E-9969-6AD4-A3F8-F26BAFD9988C}"/>
              </a:ext>
            </a:extLst>
          </p:cNvPr>
          <p:cNvPicPr>
            <a:picLocks noChangeAspect="1"/>
          </p:cNvPicPr>
          <p:nvPr userDrawn="1"/>
        </p:nvPicPr>
        <p:blipFill>
          <a:blip r:embed="rId3"/>
          <a:stretch>
            <a:fillRect/>
          </a:stretch>
        </p:blipFill>
        <p:spPr>
          <a:xfrm>
            <a:off x="298384" y="703819"/>
            <a:ext cx="3740216" cy="1425956"/>
          </a:xfrm>
          <a:prstGeom prst="rect">
            <a:avLst/>
          </a:prstGeom>
        </p:spPr>
      </p:pic>
      <p:pic>
        <p:nvPicPr>
          <p:cNvPr id="13" name="Picture 12">
            <a:extLst>
              <a:ext uri="{FF2B5EF4-FFF2-40B4-BE49-F238E27FC236}">
                <a16:creationId xmlns="" xmlns:a16="http://schemas.microsoft.com/office/drawing/2014/main" id="{C843EB71-48E3-F0A5-C8CF-F5CCA161B422}"/>
              </a:ext>
            </a:extLst>
          </p:cNvPr>
          <p:cNvPicPr>
            <a:picLocks noChangeAspect="1"/>
          </p:cNvPicPr>
          <p:nvPr userDrawn="1"/>
        </p:nvPicPr>
        <p:blipFill rotWithShape="1">
          <a:blip r:embed="rId4"/>
          <a:srcRect l="50000" t="36718"/>
          <a:stretch/>
        </p:blipFill>
        <p:spPr>
          <a:xfrm>
            <a:off x="0" y="0"/>
            <a:ext cx="524108" cy="650478"/>
          </a:xfrm>
          <a:prstGeom prst="rect">
            <a:avLst/>
          </a:prstGeom>
        </p:spPr>
      </p:pic>
      <p:pic>
        <p:nvPicPr>
          <p:cNvPr id="14" name="Picture 14">
            <a:extLst>
              <a:ext uri="{FF2B5EF4-FFF2-40B4-BE49-F238E27FC236}">
                <a16:creationId xmlns="" xmlns:a16="http://schemas.microsoft.com/office/drawing/2014/main" id="{48ACFB0E-0AEC-396F-5683-415B78DB8E87}"/>
              </a:ext>
            </a:extLst>
          </p:cNvPr>
          <p:cNvPicPr>
            <a:picLocks noChangeAspect="1"/>
          </p:cNvPicPr>
          <p:nvPr userDrawn="1"/>
        </p:nvPicPr>
        <p:blipFill rotWithShape="1">
          <a:blip r:embed="rId5"/>
          <a:srcRect l="-10786" t="59688" b="-1"/>
          <a:stretch/>
        </p:blipFill>
        <p:spPr>
          <a:xfrm>
            <a:off x="633046" y="0"/>
            <a:ext cx="379748" cy="136525"/>
          </a:xfrm>
          <a:prstGeom prst="rect">
            <a:avLst/>
          </a:prstGeom>
        </p:spPr>
      </p:pic>
      <p:pic>
        <p:nvPicPr>
          <p:cNvPr id="15" name="Picture 16">
            <a:extLst>
              <a:ext uri="{FF2B5EF4-FFF2-40B4-BE49-F238E27FC236}">
                <a16:creationId xmlns="" xmlns:a16="http://schemas.microsoft.com/office/drawing/2014/main" id="{761471A3-1703-FF6D-05B5-2D90A083E317}"/>
              </a:ext>
            </a:extLst>
          </p:cNvPr>
          <p:cNvPicPr>
            <a:picLocks noChangeAspect="1"/>
          </p:cNvPicPr>
          <p:nvPr userDrawn="1"/>
        </p:nvPicPr>
        <p:blipFill rotWithShape="1">
          <a:blip r:embed="rId6"/>
          <a:srcRect r="50422"/>
          <a:stretch/>
        </p:blipFill>
        <p:spPr>
          <a:xfrm>
            <a:off x="11957008" y="6110272"/>
            <a:ext cx="248244" cy="491093"/>
          </a:xfrm>
          <a:prstGeom prst="rect">
            <a:avLst/>
          </a:prstGeom>
        </p:spPr>
      </p:pic>
      <p:pic>
        <p:nvPicPr>
          <p:cNvPr id="16" name="Picture 6">
            <a:extLst>
              <a:ext uri="{FF2B5EF4-FFF2-40B4-BE49-F238E27FC236}">
                <a16:creationId xmlns="" xmlns:a16="http://schemas.microsoft.com/office/drawing/2014/main" id="{432FAC48-4C8C-B974-4272-15A08BFABF03}"/>
              </a:ext>
            </a:extLst>
          </p:cNvPr>
          <p:cNvPicPr>
            <a:picLocks noChangeAspect="1"/>
          </p:cNvPicPr>
          <p:nvPr userDrawn="1"/>
        </p:nvPicPr>
        <p:blipFill>
          <a:blip r:embed="rId7"/>
          <a:stretch>
            <a:fillRect/>
          </a:stretch>
        </p:blipFill>
        <p:spPr>
          <a:xfrm>
            <a:off x="311127" y="5976755"/>
            <a:ext cx="2643740" cy="587497"/>
          </a:xfrm>
          <a:prstGeom prst="rect">
            <a:avLst/>
          </a:prstGeom>
        </p:spPr>
      </p:pic>
    </p:spTree>
    <p:extLst>
      <p:ext uri="{BB962C8B-B14F-4D97-AF65-F5344CB8AC3E}">
        <p14:creationId xmlns:p14="http://schemas.microsoft.com/office/powerpoint/2010/main" val="427780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6F69D3-AD19-EC34-AEB9-2C741FF2945C}"/>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03FC035E-2353-69EA-C698-A3E9BBBF6A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A33D2CC3-1F81-D824-6D34-6F0E2E32C33D}"/>
              </a:ext>
            </a:extLst>
          </p:cNvPr>
          <p:cNvSpPr>
            <a:spLocks noGrp="1"/>
          </p:cNvSpPr>
          <p:nvPr>
            <p:ph type="dt" sz="half" idx="10"/>
          </p:nvPr>
        </p:nvSpPr>
        <p:spPr/>
        <p:txBody>
          <a:bodyPr/>
          <a:lstStyle/>
          <a:p>
            <a:fld id="{B5F7D792-11AB-4D4E-A9FF-33570E4B4595}" type="datetime1">
              <a:rPr lang="en-US" smtClean="0"/>
              <a:t>2/14/2024</a:t>
            </a:fld>
            <a:endParaRPr lang="x-none" dirty="0"/>
          </a:p>
        </p:txBody>
      </p:sp>
      <p:sp>
        <p:nvSpPr>
          <p:cNvPr id="5" name="Footer Placeholder 4">
            <a:extLst>
              <a:ext uri="{FF2B5EF4-FFF2-40B4-BE49-F238E27FC236}">
                <a16:creationId xmlns="" xmlns:a16="http://schemas.microsoft.com/office/drawing/2014/main" id="{58468F78-B161-E42D-2C30-7A455C291357}"/>
              </a:ext>
            </a:extLst>
          </p:cNvPr>
          <p:cNvSpPr>
            <a:spLocks noGrp="1"/>
          </p:cNvSpPr>
          <p:nvPr>
            <p:ph type="ftr" sz="quarter" idx="11"/>
          </p:nvPr>
        </p:nvSpPr>
        <p:spPr/>
        <p:txBody>
          <a:bodyPr/>
          <a:lstStyle/>
          <a:p>
            <a:r>
              <a:rPr lang="de-DE" smtClean="0"/>
              <a:t>Hallo</a:t>
            </a:r>
            <a:endParaRPr lang="x-none"/>
          </a:p>
        </p:txBody>
      </p:sp>
      <p:sp>
        <p:nvSpPr>
          <p:cNvPr id="6" name="Slide Number Placeholder 5">
            <a:extLst>
              <a:ext uri="{FF2B5EF4-FFF2-40B4-BE49-F238E27FC236}">
                <a16:creationId xmlns="" xmlns:a16="http://schemas.microsoft.com/office/drawing/2014/main" id="{3C031424-0342-58C8-57B7-1E4209B93633}"/>
              </a:ext>
            </a:extLst>
          </p:cNvPr>
          <p:cNvSpPr>
            <a:spLocks noGrp="1"/>
          </p:cNvSpPr>
          <p:nvPr>
            <p:ph type="sldNum" sz="quarter" idx="12"/>
          </p:nvPr>
        </p:nvSpPr>
        <p:spPr/>
        <p:txBody>
          <a:bodyPr/>
          <a:lstStyle/>
          <a:p>
            <a:fld id="{D44C6CF4-0472-CA42-A62C-A59E55BAE217}" type="slidenum">
              <a:rPr lang="x-none" smtClean="0"/>
              <a:t>‹Nr.›</a:t>
            </a:fld>
            <a:endParaRPr lang="x-none"/>
          </a:p>
        </p:txBody>
      </p:sp>
    </p:spTree>
    <p:extLst>
      <p:ext uri="{BB962C8B-B14F-4D97-AF65-F5344CB8AC3E}">
        <p14:creationId xmlns:p14="http://schemas.microsoft.com/office/powerpoint/2010/main" val="327974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D5BA37-587C-4FF7-5297-F50B987587E8}"/>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BB17083-9E0F-DE6D-1495-50FA504A0B2D}"/>
              </a:ext>
            </a:extLst>
          </p:cNvPr>
          <p:cNvSpPr>
            <a:spLocks noGrp="1"/>
          </p:cNvSpPr>
          <p:nvPr>
            <p:ph sz="half" idx="1"/>
          </p:nvPr>
        </p:nvSpPr>
        <p:spPr>
          <a:xfrm>
            <a:off x="524108" y="1798066"/>
            <a:ext cx="527928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4C172134-84C3-35B3-AEE7-574CFE3C39FE}"/>
              </a:ext>
            </a:extLst>
          </p:cNvPr>
          <p:cNvSpPr>
            <a:spLocks noGrp="1"/>
          </p:cNvSpPr>
          <p:nvPr>
            <p:ph type="dt" sz="half" idx="10"/>
          </p:nvPr>
        </p:nvSpPr>
        <p:spPr/>
        <p:txBody>
          <a:bodyPr/>
          <a:lstStyle/>
          <a:p>
            <a:fld id="{BC19E086-B71D-4956-A422-81BC7D0D6CE6}" type="datetime1">
              <a:rPr lang="en-US" smtClean="0"/>
              <a:t>2/14/2024</a:t>
            </a:fld>
            <a:endParaRPr lang="x-none"/>
          </a:p>
        </p:txBody>
      </p:sp>
      <p:sp>
        <p:nvSpPr>
          <p:cNvPr id="6" name="Footer Placeholder 5">
            <a:extLst>
              <a:ext uri="{FF2B5EF4-FFF2-40B4-BE49-F238E27FC236}">
                <a16:creationId xmlns="" xmlns:a16="http://schemas.microsoft.com/office/drawing/2014/main" id="{E8E3B504-6A5D-3676-6241-CE89E7D3AF3B}"/>
              </a:ext>
            </a:extLst>
          </p:cNvPr>
          <p:cNvSpPr>
            <a:spLocks noGrp="1"/>
          </p:cNvSpPr>
          <p:nvPr>
            <p:ph type="ftr" sz="quarter" idx="11"/>
          </p:nvPr>
        </p:nvSpPr>
        <p:spPr/>
        <p:txBody>
          <a:bodyPr/>
          <a:lstStyle/>
          <a:p>
            <a:r>
              <a:rPr lang="de-DE" smtClean="0"/>
              <a:t>Hallo</a:t>
            </a:r>
            <a:endParaRPr lang="x-none"/>
          </a:p>
        </p:txBody>
      </p:sp>
      <p:sp>
        <p:nvSpPr>
          <p:cNvPr id="7" name="Slide Number Placeholder 6">
            <a:extLst>
              <a:ext uri="{FF2B5EF4-FFF2-40B4-BE49-F238E27FC236}">
                <a16:creationId xmlns="" xmlns:a16="http://schemas.microsoft.com/office/drawing/2014/main" id="{8F0CB63B-31EB-F552-BEF0-368F7A205D43}"/>
              </a:ext>
            </a:extLst>
          </p:cNvPr>
          <p:cNvSpPr>
            <a:spLocks noGrp="1"/>
          </p:cNvSpPr>
          <p:nvPr>
            <p:ph type="sldNum" sz="quarter" idx="12"/>
          </p:nvPr>
        </p:nvSpPr>
        <p:spPr/>
        <p:txBody>
          <a:bodyPr/>
          <a:lstStyle/>
          <a:p>
            <a:fld id="{D44C6CF4-0472-CA42-A62C-A59E55BAE217}" type="slidenum">
              <a:rPr lang="x-none" smtClean="0"/>
              <a:t>‹Nr.›</a:t>
            </a:fld>
            <a:endParaRPr lang="x-none"/>
          </a:p>
        </p:txBody>
      </p:sp>
      <p:sp>
        <p:nvSpPr>
          <p:cNvPr id="9" name="Picture Placeholder 2">
            <a:extLst>
              <a:ext uri="{FF2B5EF4-FFF2-40B4-BE49-F238E27FC236}">
                <a16:creationId xmlns="" xmlns:a16="http://schemas.microsoft.com/office/drawing/2014/main" id="{7E80634A-AF06-501E-5254-998BC0636008}"/>
              </a:ext>
            </a:extLst>
          </p:cNvPr>
          <p:cNvSpPr>
            <a:spLocks noGrp="1"/>
          </p:cNvSpPr>
          <p:nvPr>
            <p:ph type="pic" idx="13"/>
          </p:nvPr>
        </p:nvSpPr>
        <p:spPr>
          <a:xfrm>
            <a:off x="6193537" y="1798066"/>
            <a:ext cx="547435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Tree>
    <p:extLst>
      <p:ext uri="{BB962C8B-B14F-4D97-AF65-F5344CB8AC3E}">
        <p14:creationId xmlns:p14="http://schemas.microsoft.com/office/powerpoint/2010/main" val="31447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C5E138-0440-908C-9C50-C084C8791DDD}"/>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0DFE40D-1927-27E1-AB89-D881D48FE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9DC40B76-4E76-A2BE-AE6A-3611BE48E3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EED8C4AA-1FF8-9160-9F47-875244997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B318F0B9-C4AA-C359-64A2-C13EBFA98F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02BF4CD7-CD31-A8F3-EB1C-316BE94CAC7A}"/>
              </a:ext>
            </a:extLst>
          </p:cNvPr>
          <p:cNvSpPr>
            <a:spLocks noGrp="1"/>
          </p:cNvSpPr>
          <p:nvPr>
            <p:ph type="dt" sz="half" idx="10"/>
          </p:nvPr>
        </p:nvSpPr>
        <p:spPr/>
        <p:txBody>
          <a:bodyPr/>
          <a:lstStyle/>
          <a:p>
            <a:fld id="{3C1F3830-8E8A-4069-A6ED-F9B6963EE393}" type="datetime1">
              <a:rPr lang="en-US" smtClean="0"/>
              <a:t>2/14/2024</a:t>
            </a:fld>
            <a:endParaRPr lang="x-none" dirty="0"/>
          </a:p>
        </p:txBody>
      </p:sp>
      <p:sp>
        <p:nvSpPr>
          <p:cNvPr id="8" name="Footer Placeholder 7">
            <a:extLst>
              <a:ext uri="{FF2B5EF4-FFF2-40B4-BE49-F238E27FC236}">
                <a16:creationId xmlns="" xmlns:a16="http://schemas.microsoft.com/office/drawing/2014/main" id="{72139ED5-E077-D213-C787-97A0B3EBCFA4}"/>
              </a:ext>
            </a:extLst>
          </p:cNvPr>
          <p:cNvSpPr>
            <a:spLocks noGrp="1"/>
          </p:cNvSpPr>
          <p:nvPr>
            <p:ph type="ftr" sz="quarter" idx="11"/>
          </p:nvPr>
        </p:nvSpPr>
        <p:spPr/>
        <p:txBody>
          <a:bodyPr/>
          <a:lstStyle/>
          <a:p>
            <a:r>
              <a:rPr lang="de-DE" dirty="0" smtClean="0"/>
              <a:t>Hallo</a:t>
            </a:r>
            <a:endParaRPr lang="x-none" dirty="0"/>
          </a:p>
        </p:txBody>
      </p:sp>
      <p:sp>
        <p:nvSpPr>
          <p:cNvPr id="9" name="Slide Number Placeholder 8">
            <a:extLst>
              <a:ext uri="{FF2B5EF4-FFF2-40B4-BE49-F238E27FC236}">
                <a16:creationId xmlns="" xmlns:a16="http://schemas.microsoft.com/office/drawing/2014/main" id="{1F8FC66F-FB88-C428-2139-C536C9B3D18C}"/>
              </a:ext>
            </a:extLst>
          </p:cNvPr>
          <p:cNvSpPr>
            <a:spLocks noGrp="1"/>
          </p:cNvSpPr>
          <p:nvPr>
            <p:ph type="sldNum" sz="quarter" idx="12"/>
          </p:nvPr>
        </p:nvSpPr>
        <p:spPr/>
        <p:txBody>
          <a:bodyPr/>
          <a:lstStyle/>
          <a:p>
            <a:fld id="{D44C6CF4-0472-CA42-A62C-A59E55BAE217}" type="slidenum">
              <a:rPr lang="x-none" smtClean="0"/>
              <a:t>‹Nr.›</a:t>
            </a:fld>
            <a:endParaRPr lang="x-none"/>
          </a:p>
        </p:txBody>
      </p:sp>
    </p:spTree>
    <p:extLst>
      <p:ext uri="{BB962C8B-B14F-4D97-AF65-F5344CB8AC3E}">
        <p14:creationId xmlns:p14="http://schemas.microsoft.com/office/powerpoint/2010/main" val="349394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Rechteck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6">
            <a:extLst>
              <a:ext uri="{FF2B5EF4-FFF2-40B4-BE49-F238E27FC236}">
                <a16:creationId xmlns="" xmlns:a16="http://schemas.microsoft.com/office/drawing/2014/main" id="{A30B3F28-35AF-AB91-317F-433D2FAE46F4}"/>
              </a:ext>
            </a:extLst>
          </p:cNvPr>
          <p:cNvSpPr/>
          <p:nvPr userDrawn="1"/>
        </p:nvSpPr>
        <p:spPr>
          <a:xfrm>
            <a:off x="0" y="1"/>
            <a:ext cx="12179300" cy="6857999"/>
          </a:xfrm>
          <a:prstGeom prst="rect">
            <a:avLst/>
          </a:prstGeom>
          <a:solidFill>
            <a:schemeClr val="tx1">
              <a:alpha val="4335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itle 1">
            <a:extLst>
              <a:ext uri="{FF2B5EF4-FFF2-40B4-BE49-F238E27FC236}">
                <a16:creationId xmlns="" xmlns:a16="http://schemas.microsoft.com/office/drawing/2014/main" id="{801B497E-0EE2-8BC2-EC5B-00149BCE7600}"/>
              </a:ext>
            </a:extLst>
          </p:cNvPr>
          <p:cNvSpPr txBox="1">
            <a:spLocks/>
          </p:cNvSpPr>
          <p:nvPr userDrawn="1"/>
        </p:nvSpPr>
        <p:spPr>
          <a:xfrm>
            <a:off x="844550" y="1976852"/>
            <a:ext cx="10515600" cy="2852737"/>
          </a:xfrm>
          <a:prstGeom prst="rect">
            <a:avLst/>
          </a:prstGeom>
        </p:spPr>
        <p:txBody>
          <a:bodyPr anchor="ct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dirty="0" smtClean="0"/>
              <a:t>Click to edit Master title style</a:t>
            </a:r>
            <a:endParaRPr lang="x-none" dirty="0"/>
          </a:p>
        </p:txBody>
      </p:sp>
      <p:sp>
        <p:nvSpPr>
          <p:cNvPr id="8" name="Text Placeholder 2">
            <a:extLst>
              <a:ext uri="{FF2B5EF4-FFF2-40B4-BE49-F238E27FC236}">
                <a16:creationId xmlns="" xmlns:a16="http://schemas.microsoft.com/office/drawing/2014/main" id="{3AD6F101-2E24-3E71-252C-44BDCE0A91FF}"/>
              </a:ext>
            </a:extLst>
          </p:cNvPr>
          <p:cNvSpPr txBox="1">
            <a:spLocks/>
          </p:cNvSpPr>
          <p:nvPr userDrawn="1"/>
        </p:nvSpPr>
        <p:spPr>
          <a:xfrm>
            <a:off x="831850" y="4589463"/>
            <a:ext cx="10515600" cy="15001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mtClean="0"/>
              <a:t>Click to edit Master text styles</a:t>
            </a:r>
            <a:endParaRPr lang="en-GB" dirty="0"/>
          </a:p>
        </p:txBody>
      </p:sp>
      <p:pic>
        <p:nvPicPr>
          <p:cNvPr id="9" name="Picture 12">
            <a:extLst>
              <a:ext uri="{FF2B5EF4-FFF2-40B4-BE49-F238E27FC236}">
                <a16:creationId xmlns="" xmlns:a16="http://schemas.microsoft.com/office/drawing/2014/main" id="{F59C4698-DAE0-005B-B0AC-FE685E172EAB}"/>
              </a:ext>
            </a:extLst>
          </p:cNvPr>
          <p:cNvPicPr>
            <a:picLocks noChangeAspect="1"/>
          </p:cNvPicPr>
          <p:nvPr userDrawn="1"/>
        </p:nvPicPr>
        <p:blipFill rotWithShape="1">
          <a:blip r:embed="rId2">
            <a:alphaModFix amt="60000"/>
          </a:blip>
          <a:srcRect l="37408" t="39429"/>
          <a:stretch/>
        </p:blipFill>
        <p:spPr>
          <a:xfrm rot="10800000">
            <a:off x="9237133" y="4061439"/>
            <a:ext cx="2973917" cy="2813919"/>
          </a:xfrm>
          <a:prstGeom prst="rect">
            <a:avLst/>
          </a:prstGeom>
        </p:spPr>
      </p:pic>
      <p:pic>
        <p:nvPicPr>
          <p:cNvPr id="10" name="Picture 11">
            <a:extLst>
              <a:ext uri="{FF2B5EF4-FFF2-40B4-BE49-F238E27FC236}">
                <a16:creationId xmlns="" xmlns:a16="http://schemas.microsoft.com/office/drawing/2014/main" id="{64CE18FE-0AB6-2CCE-5321-43B2D758F9AC}"/>
              </a:ext>
            </a:extLst>
          </p:cNvPr>
          <p:cNvPicPr>
            <a:picLocks noChangeAspect="1"/>
          </p:cNvPicPr>
          <p:nvPr userDrawn="1"/>
        </p:nvPicPr>
        <p:blipFill rotWithShape="1">
          <a:blip r:embed="rId2">
            <a:alphaModFix amt="66000"/>
          </a:blip>
          <a:srcRect l="37408" t="39429"/>
          <a:stretch/>
        </p:blipFill>
        <p:spPr>
          <a:xfrm>
            <a:off x="0" y="0"/>
            <a:ext cx="2146300" cy="2030828"/>
          </a:xfrm>
          <a:prstGeom prst="rect">
            <a:avLst/>
          </a:prstGeom>
        </p:spPr>
      </p:pic>
    </p:spTree>
    <p:extLst>
      <p:ext uri="{BB962C8B-B14F-4D97-AF65-F5344CB8AC3E}">
        <p14:creationId xmlns:p14="http://schemas.microsoft.com/office/powerpoint/2010/main" val="302124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Rechteck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le 1">
            <a:extLst>
              <a:ext uri="{FF2B5EF4-FFF2-40B4-BE49-F238E27FC236}">
                <a16:creationId xmlns="" xmlns:a16="http://schemas.microsoft.com/office/drawing/2014/main" id="{801B497E-0EE2-8BC2-EC5B-00149BCE7600}"/>
              </a:ext>
            </a:extLst>
          </p:cNvPr>
          <p:cNvSpPr txBox="1">
            <a:spLocks/>
          </p:cNvSpPr>
          <p:nvPr userDrawn="1"/>
        </p:nvSpPr>
        <p:spPr>
          <a:xfrm>
            <a:off x="844550" y="1976852"/>
            <a:ext cx="10515600" cy="2852737"/>
          </a:xfrm>
          <a:prstGeom prst="rect">
            <a:avLst/>
          </a:prstGeom>
        </p:spPr>
        <p:txBody>
          <a:bodyPr anchor="ct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dirty="0" smtClean="0"/>
              <a:t>Click to edit Master title style</a:t>
            </a:r>
            <a:endParaRPr lang="x-none" dirty="0"/>
          </a:p>
        </p:txBody>
      </p:sp>
      <p:sp>
        <p:nvSpPr>
          <p:cNvPr id="8" name="Text Placeholder 2">
            <a:extLst>
              <a:ext uri="{FF2B5EF4-FFF2-40B4-BE49-F238E27FC236}">
                <a16:creationId xmlns="" xmlns:a16="http://schemas.microsoft.com/office/drawing/2014/main" id="{3AD6F101-2E24-3E71-252C-44BDCE0A91FF}"/>
              </a:ext>
            </a:extLst>
          </p:cNvPr>
          <p:cNvSpPr txBox="1">
            <a:spLocks/>
          </p:cNvSpPr>
          <p:nvPr userDrawn="1"/>
        </p:nvSpPr>
        <p:spPr>
          <a:xfrm>
            <a:off x="831850" y="4589463"/>
            <a:ext cx="10515600" cy="15001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mtClean="0"/>
              <a:t>Click to edit Master text styles</a:t>
            </a:r>
            <a:endParaRPr lang="en-GB" dirty="0"/>
          </a:p>
        </p:txBody>
      </p:sp>
      <p:pic>
        <p:nvPicPr>
          <p:cNvPr id="10" name="Picture 11">
            <a:extLst>
              <a:ext uri="{FF2B5EF4-FFF2-40B4-BE49-F238E27FC236}">
                <a16:creationId xmlns="" xmlns:a16="http://schemas.microsoft.com/office/drawing/2014/main" id="{64CE18FE-0AB6-2CCE-5321-43B2D758F9AC}"/>
              </a:ext>
            </a:extLst>
          </p:cNvPr>
          <p:cNvPicPr>
            <a:picLocks noChangeAspect="1"/>
          </p:cNvPicPr>
          <p:nvPr userDrawn="1"/>
        </p:nvPicPr>
        <p:blipFill rotWithShape="1">
          <a:blip r:embed="rId2">
            <a:alphaModFix amt="66000"/>
          </a:blip>
          <a:srcRect l="37408" t="39429"/>
          <a:stretch/>
        </p:blipFill>
        <p:spPr>
          <a:xfrm>
            <a:off x="0" y="0"/>
            <a:ext cx="2146300" cy="2030828"/>
          </a:xfrm>
          <a:prstGeom prst="rect">
            <a:avLst/>
          </a:prstGeom>
        </p:spPr>
      </p:pic>
      <p:sp>
        <p:nvSpPr>
          <p:cNvPr id="11" name="Rectangle 8">
            <a:extLst>
              <a:ext uri="{FF2B5EF4-FFF2-40B4-BE49-F238E27FC236}">
                <a16:creationId xmlns="" xmlns:a16="http://schemas.microsoft.com/office/drawing/2014/main" id="{6FAE55A7-AEB4-E5E9-9E9B-0A664BE52606}"/>
              </a:ext>
            </a:extLst>
          </p:cNvPr>
          <p:cNvSpPr/>
          <p:nvPr userDrawn="1"/>
        </p:nvSpPr>
        <p:spPr>
          <a:xfrm>
            <a:off x="432011" y="445478"/>
            <a:ext cx="3938954" cy="6275997"/>
          </a:xfrm>
          <a:prstGeom prst="rect">
            <a:avLst/>
          </a:prstGeom>
          <a:solidFill>
            <a:schemeClr val="tx1">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2" name="Title 1">
            <a:extLst>
              <a:ext uri="{FF2B5EF4-FFF2-40B4-BE49-F238E27FC236}">
                <a16:creationId xmlns="" xmlns:a16="http://schemas.microsoft.com/office/drawing/2014/main" id="{64C4F411-A79F-644B-6634-714247E7667B}"/>
              </a:ext>
            </a:extLst>
          </p:cNvPr>
          <p:cNvSpPr txBox="1">
            <a:spLocks/>
          </p:cNvSpPr>
          <p:nvPr userDrawn="1"/>
        </p:nvSpPr>
        <p:spPr>
          <a:xfrm>
            <a:off x="695202" y="797891"/>
            <a:ext cx="3381618" cy="1600200"/>
          </a:xfrm>
          <a:prstGeom prst="rect">
            <a:avLst/>
          </a:prstGeom>
        </p:spPr>
        <p:txBody>
          <a:bodyPr anchor="t"/>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mtClean="0"/>
              <a:t>Click to edit Master title style</a:t>
            </a:r>
            <a:endParaRPr lang="x-none" dirty="0"/>
          </a:p>
        </p:txBody>
      </p:sp>
      <p:sp>
        <p:nvSpPr>
          <p:cNvPr id="13" name="Text Placeholder 3">
            <a:extLst>
              <a:ext uri="{FF2B5EF4-FFF2-40B4-BE49-F238E27FC236}">
                <a16:creationId xmlns="" xmlns:a16="http://schemas.microsoft.com/office/drawing/2014/main" id="{1E26A12A-F1CE-C126-CEF6-AAAB85FFBC93}"/>
              </a:ext>
            </a:extLst>
          </p:cNvPr>
          <p:cNvSpPr txBox="1">
            <a:spLocks/>
          </p:cNvSpPr>
          <p:nvPr userDrawn="1"/>
        </p:nvSpPr>
        <p:spPr>
          <a:xfrm>
            <a:off x="695202" y="2899998"/>
            <a:ext cx="3381618" cy="304213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mtClean="0"/>
              <a:t>Click to edit Master text styles</a:t>
            </a:r>
            <a:endParaRPr lang="en-GB" dirty="0"/>
          </a:p>
        </p:txBody>
      </p:sp>
      <p:pic>
        <p:nvPicPr>
          <p:cNvPr id="14" name="Picture 9">
            <a:extLst>
              <a:ext uri="{FF2B5EF4-FFF2-40B4-BE49-F238E27FC236}">
                <a16:creationId xmlns="" xmlns:a16="http://schemas.microsoft.com/office/drawing/2014/main" id="{07CDDF94-8A50-EF91-DCA1-E2A6FEA29235}"/>
              </a:ext>
            </a:extLst>
          </p:cNvPr>
          <p:cNvPicPr>
            <a:picLocks noChangeAspect="1"/>
          </p:cNvPicPr>
          <p:nvPr userDrawn="1"/>
        </p:nvPicPr>
        <p:blipFill>
          <a:blip r:embed="rId3"/>
          <a:stretch>
            <a:fillRect/>
          </a:stretch>
        </p:blipFill>
        <p:spPr>
          <a:xfrm>
            <a:off x="444643" y="6193734"/>
            <a:ext cx="1147742" cy="437577"/>
          </a:xfrm>
          <a:prstGeom prst="rect">
            <a:avLst/>
          </a:prstGeom>
        </p:spPr>
      </p:pic>
      <p:sp>
        <p:nvSpPr>
          <p:cNvPr id="15" name="Date Placeholder 4">
            <a:extLst>
              <a:ext uri="{FF2B5EF4-FFF2-40B4-BE49-F238E27FC236}">
                <a16:creationId xmlns="" xmlns:a16="http://schemas.microsoft.com/office/drawing/2014/main" id="{A5FEF2B6-2CC7-2182-C255-ACC33E78EF00}"/>
              </a:ext>
            </a:extLst>
          </p:cNvPr>
          <p:cNvSpPr>
            <a:spLocks noGrp="1"/>
          </p:cNvSpPr>
          <p:nvPr>
            <p:ph type="dt" sz="half" idx="2"/>
          </p:nvPr>
        </p:nvSpPr>
        <p:spPr>
          <a:xfrm>
            <a:off x="1803400" y="6356350"/>
            <a:ext cx="2743200" cy="365125"/>
          </a:xfrm>
          <a:prstGeom prst="rect">
            <a:avLst/>
          </a:prstGeom>
        </p:spPr>
        <p:txBody>
          <a:bodyPr/>
          <a:lstStyle>
            <a:lvl1pPr>
              <a:defRPr lang="en-US" sz="1200" b="0" i="0" kern="120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C8A5B864-5298-4338-B156-EC6BA4757F21}" type="datetime1">
              <a:rPr lang="de-DE" smtClean="0"/>
              <a:pPr/>
              <a:t>14.02.2024</a:t>
            </a:fld>
            <a:endParaRPr lang="de-DE" dirty="0"/>
          </a:p>
        </p:txBody>
      </p:sp>
      <p:sp>
        <p:nvSpPr>
          <p:cNvPr id="17" name="Footer Placeholder 5">
            <a:extLst>
              <a:ext uri="{FF2B5EF4-FFF2-40B4-BE49-F238E27FC236}">
                <a16:creationId xmlns="" xmlns:a16="http://schemas.microsoft.com/office/drawing/2014/main" id="{CA97D954-5673-57A7-03C5-F0217A7023FC}"/>
              </a:ext>
            </a:extLst>
          </p:cNvPr>
          <p:cNvSpPr>
            <a:spLocks noGrp="1"/>
          </p:cNvSpPr>
          <p:nvPr>
            <p:ph type="ftr" sz="quarter" idx="3"/>
          </p:nvPr>
        </p:nvSpPr>
        <p:spPr>
          <a:xfrm>
            <a:off x="4823792" y="6356350"/>
            <a:ext cx="4114800" cy="365125"/>
          </a:xfrm>
          <a:prstGeom prst="rect">
            <a:avLst/>
          </a:prstGeom>
        </p:spPr>
        <p:txBody>
          <a:bodyPr/>
          <a:lstStyle>
            <a:lvl1pPr algn="ctr">
              <a:defRPr lang="de-DE" sz="1200" b="0" i="0" kern="1200" dirty="0" smtClean="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de-DE" dirty="0" smtClean="0"/>
              <a:t>Hallo</a:t>
            </a:r>
            <a:endParaRPr lang="de-DE" dirty="0"/>
          </a:p>
        </p:txBody>
      </p:sp>
      <p:sp>
        <p:nvSpPr>
          <p:cNvPr id="16" name="Slide Number Placeholder 8">
            <a:extLst>
              <a:ext uri="{FF2B5EF4-FFF2-40B4-BE49-F238E27FC236}">
                <a16:creationId xmlns="" xmlns:a16="http://schemas.microsoft.com/office/drawing/2014/main" id="{1F8FC66F-FB88-C428-2139-C536C9B3D18C}"/>
              </a:ext>
            </a:extLst>
          </p:cNvPr>
          <p:cNvSpPr>
            <a:spLocks noGrp="1"/>
          </p:cNvSpPr>
          <p:nvPr>
            <p:ph type="sldNum" sz="quarter" idx="12"/>
          </p:nvPr>
        </p:nvSpPr>
        <p:spPr>
          <a:xfrm>
            <a:off x="9514925" y="6356350"/>
            <a:ext cx="2743200" cy="365125"/>
          </a:xfrm>
        </p:spPr>
        <p:txBody>
          <a:bodyPr/>
          <a:lstStyle>
            <a:lvl1pPr>
              <a:defRPr lang="x-none" sz="1200" b="0" i="0" kern="1200" smtClean="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D44C6CF4-0472-CA42-A62C-A59E55BAE217}" type="slidenum">
              <a:rPr lang="de-DE" smtClean="0"/>
              <a:pPr/>
              <a:t>‹Nr.›</a:t>
            </a:fld>
            <a:endParaRPr lang="de-DE" dirty="0"/>
          </a:p>
        </p:txBody>
      </p:sp>
    </p:spTree>
    <p:extLst>
      <p:ext uri="{BB962C8B-B14F-4D97-AF65-F5344CB8AC3E}">
        <p14:creationId xmlns:p14="http://schemas.microsoft.com/office/powerpoint/2010/main" val="226818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64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6" name="Picture 51">
            <a:extLst>
              <a:ext uri="{FF2B5EF4-FFF2-40B4-BE49-F238E27FC236}">
                <a16:creationId xmlns="" xmlns:a16="http://schemas.microsoft.com/office/drawing/2014/main" id="{C81C9FE8-FE8F-E87A-23E5-30305EF27C85}"/>
              </a:ext>
            </a:extLst>
          </p:cNvPr>
          <p:cNvPicPr>
            <a:picLocks noChangeAspect="1"/>
          </p:cNvPicPr>
          <p:nvPr userDrawn="1"/>
        </p:nvPicPr>
        <p:blipFill rotWithShape="1">
          <a:blip r:embed="rId2"/>
          <a:srcRect b="53002"/>
          <a:stretch/>
        </p:blipFill>
        <p:spPr>
          <a:xfrm>
            <a:off x="0" y="0"/>
            <a:ext cx="12192000" cy="3822170"/>
          </a:xfrm>
          <a:prstGeom prst="rect">
            <a:avLst/>
          </a:prstGeom>
          <a:noFill/>
        </p:spPr>
      </p:pic>
      <p:pic>
        <p:nvPicPr>
          <p:cNvPr id="7" name="Picture 42">
            <a:extLst>
              <a:ext uri="{FF2B5EF4-FFF2-40B4-BE49-F238E27FC236}">
                <a16:creationId xmlns="" xmlns:a16="http://schemas.microsoft.com/office/drawing/2014/main" id="{8A595465-7947-716A-50D1-16687728D219}"/>
              </a:ext>
            </a:extLst>
          </p:cNvPr>
          <p:cNvPicPr>
            <a:picLocks noChangeAspect="1"/>
          </p:cNvPicPr>
          <p:nvPr userDrawn="1"/>
        </p:nvPicPr>
        <p:blipFill rotWithShape="1">
          <a:blip r:embed="rId3"/>
          <a:srcRect l="-3877" t="-2116" r="-2" b="-1"/>
          <a:stretch/>
        </p:blipFill>
        <p:spPr>
          <a:xfrm>
            <a:off x="3072569" y="582267"/>
            <a:ext cx="252135" cy="243056"/>
          </a:xfrm>
          <a:prstGeom prst="rect">
            <a:avLst/>
          </a:prstGeom>
        </p:spPr>
      </p:pic>
      <p:sp>
        <p:nvSpPr>
          <p:cNvPr id="8" name="Title 1">
            <a:extLst>
              <a:ext uri="{FF2B5EF4-FFF2-40B4-BE49-F238E27FC236}">
                <a16:creationId xmlns="" xmlns:a16="http://schemas.microsoft.com/office/drawing/2014/main" id="{44DFCBE9-7D92-C1FD-56E5-CA13249CE42A}"/>
              </a:ext>
            </a:extLst>
          </p:cNvPr>
          <p:cNvSpPr txBox="1">
            <a:spLocks/>
          </p:cNvSpPr>
          <p:nvPr userDrawn="1"/>
        </p:nvSpPr>
        <p:spPr>
          <a:xfrm>
            <a:off x="1591508" y="1554493"/>
            <a:ext cx="9144000" cy="1394509"/>
          </a:xfrm>
          <a:prstGeom prst="rect">
            <a:avLst/>
          </a:prstGeom>
        </p:spPr>
        <p:txBody>
          <a:bodyPr anchor="t">
            <a:normAutofit/>
          </a:bodyPr>
          <a:lstStyle>
            <a:lvl1pPr algn="ctr" defTabSz="914400" rtl="0" eaLnBrk="1" latinLnBrk="0" hangingPunct="1">
              <a:lnSpc>
                <a:spcPct val="90000"/>
              </a:lnSpc>
              <a:spcBef>
                <a:spcPct val="0"/>
              </a:spcBef>
              <a:buNone/>
              <a:defRPr sz="6600" b="1" kern="1200">
                <a:solidFill>
                  <a:schemeClr val="tx1">
                    <a:lumMod val="85000"/>
                    <a:lumOff val="15000"/>
                  </a:schemeClr>
                </a:solidFill>
                <a:latin typeface="+mj-lt"/>
                <a:ea typeface="+mj-ea"/>
                <a:cs typeface="+mj-cs"/>
              </a:defRPr>
            </a:lvl1pPr>
          </a:lstStyle>
          <a:p>
            <a:r>
              <a:rPr lang="en-GB" smtClean="0"/>
              <a:t>Thank you!</a:t>
            </a:r>
            <a:endParaRPr lang="x-none" dirty="0"/>
          </a:p>
        </p:txBody>
      </p:sp>
      <p:sp>
        <p:nvSpPr>
          <p:cNvPr id="9" name="Subtitle 2">
            <a:extLst>
              <a:ext uri="{FF2B5EF4-FFF2-40B4-BE49-F238E27FC236}">
                <a16:creationId xmlns="" xmlns:a16="http://schemas.microsoft.com/office/drawing/2014/main" id="{33E08A7A-933C-FCBC-169C-25EE7FF8585C}"/>
              </a:ext>
            </a:extLst>
          </p:cNvPr>
          <p:cNvSpPr txBox="1">
            <a:spLocks/>
          </p:cNvSpPr>
          <p:nvPr userDrawn="1"/>
        </p:nvSpPr>
        <p:spPr>
          <a:xfrm>
            <a:off x="1523999" y="2949002"/>
            <a:ext cx="9144000" cy="53091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9BC72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mtClean="0"/>
              <a:t>Presenter / Contacts</a:t>
            </a:r>
            <a:endParaRPr lang="x-none" dirty="0"/>
          </a:p>
        </p:txBody>
      </p:sp>
      <p:sp>
        <p:nvSpPr>
          <p:cNvPr id="10" name="TextBox 16">
            <a:extLst>
              <a:ext uri="{FF2B5EF4-FFF2-40B4-BE49-F238E27FC236}">
                <a16:creationId xmlns="" xmlns:a16="http://schemas.microsoft.com/office/drawing/2014/main" id="{AEBB2428-0DC0-DDA1-C44C-CE133C406318}"/>
              </a:ext>
            </a:extLst>
          </p:cNvPr>
          <p:cNvSpPr txBox="1"/>
          <p:nvPr userDrawn="1"/>
        </p:nvSpPr>
        <p:spPr>
          <a:xfrm>
            <a:off x="3321900" y="524006"/>
            <a:ext cx="2240598" cy="338554"/>
          </a:xfrm>
          <a:prstGeom prst="rect">
            <a:avLst/>
          </a:prstGeom>
          <a:noFill/>
        </p:spPr>
        <p:txBody>
          <a:bodyPr wrap="square">
            <a:spAutoFit/>
          </a:bodyPr>
          <a:lstStyle/>
          <a:p>
            <a:r>
              <a:rPr lang="en-GB" sz="1600" b="0" i="0" dirty="0">
                <a:solidFill>
                  <a:srgbClr val="02BDD7"/>
                </a:solidFill>
                <a:effectLst/>
                <a:latin typeface="Roboto Light" panose="02000000000000000000" pitchFamily="2" charset="0"/>
                <a:ea typeface="Roboto Light" panose="02000000000000000000" pitchFamily="2" charset="0"/>
                <a:cs typeface="Cordia New" panose="020B0304020202020204" pitchFamily="34" charset="-34"/>
              </a:rPr>
              <a:t>spongeboost.eu</a:t>
            </a:r>
            <a:endParaRPr lang="x-none" sz="1600" b="0" i="0" dirty="0">
              <a:solidFill>
                <a:srgbClr val="02BDD7"/>
              </a:solidFill>
              <a:latin typeface="Roboto Light" panose="02000000000000000000" pitchFamily="2" charset="0"/>
              <a:ea typeface="Roboto Light" panose="02000000000000000000" pitchFamily="2" charset="0"/>
              <a:cs typeface="Cordia New" panose="020B0304020202020204" pitchFamily="34" charset="-34"/>
            </a:endParaRPr>
          </a:p>
        </p:txBody>
      </p:sp>
      <p:sp>
        <p:nvSpPr>
          <p:cNvPr id="11" name="TextBox 17">
            <a:extLst>
              <a:ext uri="{FF2B5EF4-FFF2-40B4-BE49-F238E27FC236}">
                <a16:creationId xmlns="" xmlns:a16="http://schemas.microsoft.com/office/drawing/2014/main" id="{425E4D70-0947-71DB-8B4C-69BEFCC5CA08}"/>
              </a:ext>
            </a:extLst>
          </p:cNvPr>
          <p:cNvSpPr txBox="1"/>
          <p:nvPr userDrawn="1"/>
        </p:nvSpPr>
        <p:spPr>
          <a:xfrm>
            <a:off x="5366184" y="517043"/>
            <a:ext cx="2230651" cy="338554"/>
          </a:xfrm>
          <a:prstGeom prst="rect">
            <a:avLst/>
          </a:prstGeom>
          <a:noFill/>
        </p:spPr>
        <p:txBody>
          <a:bodyPr wrap="square">
            <a:spAutoFit/>
          </a:bodyPr>
          <a:lstStyle/>
          <a:p>
            <a:r>
              <a:rPr lang="en-GB" sz="1600" b="0" i="0" dirty="0">
                <a:solidFill>
                  <a:srgbClr val="02BDD7"/>
                </a:solidFill>
                <a:effectLst/>
                <a:latin typeface="Roboto Light" panose="02000000000000000000" pitchFamily="2" charset="0"/>
                <a:ea typeface="Roboto Light" panose="02000000000000000000" pitchFamily="2" charset="0"/>
                <a:cs typeface="Cordia New" panose="020B0304020202020204" pitchFamily="34" charset="-34"/>
              </a:rPr>
              <a:t>@spongeboost_eu</a:t>
            </a:r>
            <a:endParaRPr lang="x-none" sz="1600" b="0" i="0" dirty="0">
              <a:solidFill>
                <a:srgbClr val="02BDD7"/>
              </a:solidFill>
              <a:latin typeface="Roboto Light" panose="02000000000000000000" pitchFamily="2" charset="0"/>
              <a:ea typeface="Roboto Light" panose="02000000000000000000" pitchFamily="2" charset="0"/>
              <a:cs typeface="Cordia New" panose="020B0304020202020204" pitchFamily="34" charset="-34"/>
            </a:endParaRPr>
          </a:p>
        </p:txBody>
      </p:sp>
      <p:sp>
        <p:nvSpPr>
          <p:cNvPr id="12" name="TextBox 18">
            <a:extLst>
              <a:ext uri="{FF2B5EF4-FFF2-40B4-BE49-F238E27FC236}">
                <a16:creationId xmlns="" xmlns:a16="http://schemas.microsoft.com/office/drawing/2014/main" id="{17649664-D468-E9DC-EFE3-B5FB68B7E9D6}"/>
              </a:ext>
            </a:extLst>
          </p:cNvPr>
          <p:cNvSpPr txBox="1"/>
          <p:nvPr userDrawn="1"/>
        </p:nvSpPr>
        <p:spPr>
          <a:xfrm>
            <a:off x="7704543" y="524006"/>
            <a:ext cx="2331500" cy="338554"/>
          </a:xfrm>
          <a:prstGeom prst="rect">
            <a:avLst/>
          </a:prstGeom>
          <a:noFill/>
        </p:spPr>
        <p:txBody>
          <a:bodyPr wrap="square">
            <a:spAutoFit/>
          </a:bodyPr>
          <a:lstStyle/>
          <a:p>
            <a:r>
              <a:rPr lang="en-GB" sz="1600" b="0" i="0" dirty="0">
                <a:solidFill>
                  <a:srgbClr val="02BDD7"/>
                </a:solidFill>
                <a:effectLst/>
                <a:latin typeface="Roboto Light" panose="02000000000000000000" pitchFamily="2" charset="0"/>
                <a:ea typeface="Roboto Light" panose="02000000000000000000" pitchFamily="2" charset="0"/>
                <a:cs typeface="Cordia New" panose="020B0304020202020204" pitchFamily="34" charset="-34"/>
              </a:rPr>
              <a:t>spongeboost-project</a:t>
            </a:r>
            <a:endParaRPr lang="x-none" sz="1600" b="0" i="0" dirty="0">
              <a:solidFill>
                <a:srgbClr val="02BDD7"/>
              </a:solidFill>
              <a:latin typeface="Roboto Light" panose="02000000000000000000" pitchFamily="2" charset="0"/>
              <a:ea typeface="Roboto Light" panose="02000000000000000000" pitchFamily="2" charset="0"/>
              <a:cs typeface="Cordia New" panose="020B0304020202020204" pitchFamily="34" charset="-34"/>
            </a:endParaRPr>
          </a:p>
        </p:txBody>
      </p:sp>
      <p:sp>
        <p:nvSpPr>
          <p:cNvPr id="13" name="TextBox 20">
            <a:extLst>
              <a:ext uri="{FF2B5EF4-FFF2-40B4-BE49-F238E27FC236}">
                <a16:creationId xmlns="" xmlns:a16="http://schemas.microsoft.com/office/drawing/2014/main" id="{26A1D44E-0EEC-D22E-0EA4-EE92A6A9CFC2}"/>
              </a:ext>
            </a:extLst>
          </p:cNvPr>
          <p:cNvSpPr txBox="1"/>
          <p:nvPr userDrawn="1"/>
        </p:nvSpPr>
        <p:spPr>
          <a:xfrm>
            <a:off x="10173567" y="537218"/>
            <a:ext cx="2230651" cy="338554"/>
          </a:xfrm>
          <a:prstGeom prst="rect">
            <a:avLst/>
          </a:prstGeom>
          <a:noFill/>
        </p:spPr>
        <p:txBody>
          <a:bodyPr wrap="square">
            <a:spAutoFit/>
          </a:bodyPr>
          <a:lstStyle/>
          <a:p>
            <a:r>
              <a:rPr lang="en-GB" sz="1600" b="0" i="0" dirty="0">
                <a:solidFill>
                  <a:srgbClr val="02BDD7"/>
                </a:solidFill>
                <a:effectLst/>
                <a:latin typeface="Roboto Light" panose="02000000000000000000" pitchFamily="2" charset="0"/>
                <a:ea typeface="Roboto Light" panose="02000000000000000000" pitchFamily="2" charset="0"/>
                <a:cs typeface="Cordia New" panose="020B0304020202020204" pitchFamily="34" charset="-34"/>
              </a:rPr>
              <a:t>@spongeboost_eu</a:t>
            </a:r>
            <a:endParaRPr lang="x-none" sz="1600" b="0" i="0" dirty="0">
              <a:solidFill>
                <a:srgbClr val="02BDD7"/>
              </a:solidFill>
              <a:latin typeface="Roboto Light" panose="02000000000000000000" pitchFamily="2" charset="0"/>
              <a:ea typeface="Roboto Light" panose="02000000000000000000" pitchFamily="2" charset="0"/>
              <a:cs typeface="Cordia New" panose="020B0304020202020204" pitchFamily="34" charset="-34"/>
            </a:endParaRPr>
          </a:p>
        </p:txBody>
      </p:sp>
      <p:grpSp>
        <p:nvGrpSpPr>
          <p:cNvPr id="14" name="Group 49">
            <a:extLst>
              <a:ext uri="{FF2B5EF4-FFF2-40B4-BE49-F238E27FC236}">
                <a16:creationId xmlns="" xmlns:a16="http://schemas.microsoft.com/office/drawing/2014/main" id="{4B26D25F-585E-4755-F541-4FCCE2BF88A3}"/>
              </a:ext>
            </a:extLst>
          </p:cNvPr>
          <p:cNvGrpSpPr/>
          <p:nvPr userDrawn="1"/>
        </p:nvGrpSpPr>
        <p:grpSpPr>
          <a:xfrm>
            <a:off x="9891616" y="582267"/>
            <a:ext cx="252135" cy="243056"/>
            <a:chOff x="9368306" y="1472679"/>
            <a:chExt cx="252135" cy="243056"/>
          </a:xfrm>
        </p:grpSpPr>
        <p:pic>
          <p:nvPicPr>
            <p:cNvPr id="15" name="Picture 46">
              <a:extLst>
                <a:ext uri="{FF2B5EF4-FFF2-40B4-BE49-F238E27FC236}">
                  <a16:creationId xmlns="" xmlns:a16="http://schemas.microsoft.com/office/drawing/2014/main" id="{D9CB55F5-17B0-8A8E-F910-A846AD3A914C}"/>
                </a:ext>
              </a:extLst>
            </p:cNvPr>
            <p:cNvPicPr>
              <a:picLocks noChangeAspect="1"/>
            </p:cNvPicPr>
            <p:nvPr userDrawn="1"/>
          </p:nvPicPr>
          <p:blipFill rotWithShape="1">
            <a:blip r:embed="rId3"/>
            <a:srcRect l="-3877" t="-2116" r="-2" b="-1"/>
            <a:stretch/>
          </p:blipFill>
          <p:spPr>
            <a:xfrm>
              <a:off x="9368306" y="1472679"/>
              <a:ext cx="252135" cy="243056"/>
            </a:xfrm>
            <a:prstGeom prst="rect">
              <a:avLst/>
            </a:prstGeom>
          </p:spPr>
        </p:pic>
        <p:pic>
          <p:nvPicPr>
            <p:cNvPr id="16" name="Picture 21">
              <a:extLst>
                <a:ext uri="{FF2B5EF4-FFF2-40B4-BE49-F238E27FC236}">
                  <a16:creationId xmlns="" xmlns:a16="http://schemas.microsoft.com/office/drawing/2014/main" id="{78DDE1C9-950F-3157-DC01-535741844016}"/>
                </a:ext>
              </a:extLst>
            </p:cNvPr>
            <p:cNvPicPr>
              <a:picLocks noChangeAspect="1"/>
            </p:cNvPicPr>
            <p:nvPr userDrawn="1"/>
          </p:nvPicPr>
          <p:blipFill>
            <a:blip r:embed="rId4"/>
            <a:stretch>
              <a:fillRect/>
            </a:stretch>
          </p:blipFill>
          <p:spPr>
            <a:xfrm>
              <a:off x="9431077" y="1530345"/>
              <a:ext cx="140877" cy="140877"/>
            </a:xfrm>
            <a:prstGeom prst="rect">
              <a:avLst/>
            </a:prstGeom>
          </p:spPr>
        </p:pic>
      </p:grpSp>
      <p:grpSp>
        <p:nvGrpSpPr>
          <p:cNvPr id="17" name="Group 48">
            <a:extLst>
              <a:ext uri="{FF2B5EF4-FFF2-40B4-BE49-F238E27FC236}">
                <a16:creationId xmlns="" xmlns:a16="http://schemas.microsoft.com/office/drawing/2014/main" id="{FDF09B8E-0523-60FC-C82F-22FBE945242D}"/>
              </a:ext>
            </a:extLst>
          </p:cNvPr>
          <p:cNvGrpSpPr/>
          <p:nvPr userDrawn="1"/>
        </p:nvGrpSpPr>
        <p:grpSpPr>
          <a:xfrm>
            <a:off x="7381769" y="567884"/>
            <a:ext cx="252135" cy="243056"/>
            <a:chOff x="9373021" y="1118301"/>
            <a:chExt cx="252135" cy="243056"/>
          </a:xfrm>
        </p:grpSpPr>
        <p:pic>
          <p:nvPicPr>
            <p:cNvPr id="18" name="Picture 45">
              <a:extLst>
                <a:ext uri="{FF2B5EF4-FFF2-40B4-BE49-F238E27FC236}">
                  <a16:creationId xmlns="" xmlns:a16="http://schemas.microsoft.com/office/drawing/2014/main" id="{38604AAF-0FA0-D4AB-8B79-BD4127A860CD}"/>
                </a:ext>
              </a:extLst>
            </p:cNvPr>
            <p:cNvPicPr>
              <a:picLocks noChangeAspect="1"/>
            </p:cNvPicPr>
            <p:nvPr userDrawn="1"/>
          </p:nvPicPr>
          <p:blipFill rotWithShape="1">
            <a:blip r:embed="rId3"/>
            <a:srcRect l="-3877" t="-2116" r="-2" b="-1"/>
            <a:stretch/>
          </p:blipFill>
          <p:spPr>
            <a:xfrm>
              <a:off x="9373021" y="1118301"/>
              <a:ext cx="252135" cy="243056"/>
            </a:xfrm>
            <a:prstGeom prst="rect">
              <a:avLst/>
            </a:prstGeom>
          </p:spPr>
        </p:pic>
        <p:pic>
          <p:nvPicPr>
            <p:cNvPr id="19" name="Picture 22">
              <a:extLst>
                <a:ext uri="{FF2B5EF4-FFF2-40B4-BE49-F238E27FC236}">
                  <a16:creationId xmlns="" xmlns:a16="http://schemas.microsoft.com/office/drawing/2014/main" id="{7B7BB3FB-7941-1EF1-DB16-C514488AAB86}"/>
                </a:ext>
              </a:extLst>
            </p:cNvPr>
            <p:cNvPicPr>
              <a:picLocks noChangeAspect="1"/>
            </p:cNvPicPr>
            <p:nvPr userDrawn="1"/>
          </p:nvPicPr>
          <p:blipFill>
            <a:blip r:embed="rId5"/>
            <a:stretch>
              <a:fillRect/>
            </a:stretch>
          </p:blipFill>
          <p:spPr>
            <a:xfrm>
              <a:off x="9446843" y="1186625"/>
              <a:ext cx="121699" cy="121699"/>
            </a:xfrm>
            <a:prstGeom prst="rect">
              <a:avLst/>
            </a:prstGeom>
          </p:spPr>
        </p:pic>
      </p:grpSp>
      <p:grpSp>
        <p:nvGrpSpPr>
          <p:cNvPr id="20" name="Group 47">
            <a:extLst>
              <a:ext uri="{FF2B5EF4-FFF2-40B4-BE49-F238E27FC236}">
                <a16:creationId xmlns="" xmlns:a16="http://schemas.microsoft.com/office/drawing/2014/main" id="{3F08364E-A917-42B3-BFDC-D784BC04508C}"/>
              </a:ext>
            </a:extLst>
          </p:cNvPr>
          <p:cNvGrpSpPr/>
          <p:nvPr userDrawn="1"/>
        </p:nvGrpSpPr>
        <p:grpSpPr>
          <a:xfrm>
            <a:off x="5106906" y="567884"/>
            <a:ext cx="252135" cy="243056"/>
            <a:chOff x="5293273" y="567884"/>
            <a:chExt cx="252135" cy="243056"/>
          </a:xfrm>
        </p:grpSpPr>
        <p:pic>
          <p:nvPicPr>
            <p:cNvPr id="21" name="Picture 44">
              <a:extLst>
                <a:ext uri="{FF2B5EF4-FFF2-40B4-BE49-F238E27FC236}">
                  <a16:creationId xmlns="" xmlns:a16="http://schemas.microsoft.com/office/drawing/2014/main" id="{11911B95-2F79-DB7C-F63F-277A18E56E84}"/>
                </a:ext>
              </a:extLst>
            </p:cNvPr>
            <p:cNvPicPr>
              <a:picLocks noChangeAspect="1"/>
            </p:cNvPicPr>
            <p:nvPr userDrawn="1"/>
          </p:nvPicPr>
          <p:blipFill rotWithShape="1">
            <a:blip r:embed="rId3"/>
            <a:srcRect l="-3877" t="-2116" r="-2" b="-1"/>
            <a:stretch/>
          </p:blipFill>
          <p:spPr>
            <a:xfrm>
              <a:off x="5293273" y="567884"/>
              <a:ext cx="252135" cy="243056"/>
            </a:xfrm>
            <a:prstGeom prst="rect">
              <a:avLst/>
            </a:prstGeom>
          </p:spPr>
        </p:pic>
        <p:pic>
          <p:nvPicPr>
            <p:cNvPr id="22" name="Picture 24">
              <a:extLst>
                <a:ext uri="{FF2B5EF4-FFF2-40B4-BE49-F238E27FC236}">
                  <a16:creationId xmlns="" xmlns:a16="http://schemas.microsoft.com/office/drawing/2014/main" id="{60636F2B-230C-44DC-8D62-C5444FB49B99}"/>
                </a:ext>
              </a:extLst>
            </p:cNvPr>
            <p:cNvPicPr>
              <a:picLocks noChangeAspect="1"/>
            </p:cNvPicPr>
            <p:nvPr userDrawn="1"/>
          </p:nvPicPr>
          <p:blipFill>
            <a:blip r:embed="rId6"/>
            <a:stretch>
              <a:fillRect/>
            </a:stretch>
          </p:blipFill>
          <p:spPr>
            <a:xfrm>
              <a:off x="5358472" y="637970"/>
              <a:ext cx="136022" cy="127743"/>
            </a:xfrm>
            <a:prstGeom prst="rect">
              <a:avLst/>
            </a:prstGeom>
          </p:spPr>
        </p:pic>
      </p:grpSp>
      <p:pic>
        <p:nvPicPr>
          <p:cNvPr id="23" name="Picture 25">
            <a:extLst>
              <a:ext uri="{FF2B5EF4-FFF2-40B4-BE49-F238E27FC236}">
                <a16:creationId xmlns="" xmlns:a16="http://schemas.microsoft.com/office/drawing/2014/main" id="{2A294356-10DA-6DC3-FEDE-6DF03CE6E7A1}"/>
              </a:ext>
            </a:extLst>
          </p:cNvPr>
          <p:cNvPicPr>
            <a:picLocks noChangeAspect="1"/>
          </p:cNvPicPr>
          <p:nvPr userDrawn="1"/>
        </p:nvPicPr>
        <p:blipFill>
          <a:blip r:embed="rId7"/>
          <a:stretch>
            <a:fillRect/>
          </a:stretch>
        </p:blipFill>
        <p:spPr>
          <a:xfrm>
            <a:off x="3129236" y="629465"/>
            <a:ext cx="145730" cy="135680"/>
          </a:xfrm>
          <a:prstGeom prst="rect">
            <a:avLst/>
          </a:prstGeom>
        </p:spPr>
      </p:pic>
      <p:sp>
        <p:nvSpPr>
          <p:cNvPr id="24" name="Rectangle 3">
            <a:extLst>
              <a:ext uri="{FF2B5EF4-FFF2-40B4-BE49-F238E27FC236}">
                <a16:creationId xmlns="" xmlns:a16="http://schemas.microsoft.com/office/drawing/2014/main" id="{E85937EA-2416-7F6D-BCC4-9835F1EAA780}"/>
              </a:ext>
            </a:extLst>
          </p:cNvPr>
          <p:cNvSpPr/>
          <p:nvPr userDrawn="1"/>
        </p:nvSpPr>
        <p:spPr>
          <a:xfrm>
            <a:off x="-1" y="5895759"/>
            <a:ext cx="1523999" cy="921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5" name="Picture 6">
            <a:extLst>
              <a:ext uri="{FF2B5EF4-FFF2-40B4-BE49-F238E27FC236}">
                <a16:creationId xmlns="" xmlns:a16="http://schemas.microsoft.com/office/drawing/2014/main" id="{CDF4B9FF-0751-804E-8537-3B7E0E4BA12A}"/>
              </a:ext>
            </a:extLst>
          </p:cNvPr>
          <p:cNvPicPr>
            <a:picLocks noChangeAspect="1"/>
          </p:cNvPicPr>
          <p:nvPr userDrawn="1"/>
        </p:nvPicPr>
        <p:blipFill>
          <a:blip r:embed="rId8"/>
          <a:stretch>
            <a:fillRect/>
          </a:stretch>
        </p:blipFill>
        <p:spPr>
          <a:xfrm>
            <a:off x="623299" y="216490"/>
            <a:ext cx="2166827" cy="833596"/>
          </a:xfrm>
          <a:prstGeom prst="rect">
            <a:avLst/>
          </a:prstGeom>
        </p:spPr>
      </p:pic>
      <p:pic>
        <p:nvPicPr>
          <p:cNvPr id="26" name="Picture 10">
            <a:extLst>
              <a:ext uri="{FF2B5EF4-FFF2-40B4-BE49-F238E27FC236}">
                <a16:creationId xmlns="" xmlns:a16="http://schemas.microsoft.com/office/drawing/2014/main" id="{91A3E741-E391-C3D3-0426-FF2550E770A5}"/>
              </a:ext>
            </a:extLst>
          </p:cNvPr>
          <p:cNvPicPr>
            <a:picLocks noChangeAspect="1"/>
          </p:cNvPicPr>
          <p:nvPr userDrawn="1"/>
        </p:nvPicPr>
        <p:blipFill>
          <a:blip r:embed="rId9"/>
          <a:stretch>
            <a:fillRect/>
          </a:stretch>
        </p:blipFill>
        <p:spPr>
          <a:xfrm>
            <a:off x="339082" y="5791047"/>
            <a:ext cx="890111" cy="902360"/>
          </a:xfrm>
          <a:prstGeom prst="rect">
            <a:avLst/>
          </a:prstGeom>
        </p:spPr>
      </p:pic>
      <p:pic>
        <p:nvPicPr>
          <p:cNvPr id="27" name="Picture 12">
            <a:extLst>
              <a:ext uri="{FF2B5EF4-FFF2-40B4-BE49-F238E27FC236}">
                <a16:creationId xmlns="" xmlns:a16="http://schemas.microsoft.com/office/drawing/2014/main" id="{C62FB19C-AE75-D3B1-8891-E26B6D0E71E1}"/>
              </a:ext>
            </a:extLst>
          </p:cNvPr>
          <p:cNvPicPr>
            <a:picLocks noChangeAspect="1"/>
          </p:cNvPicPr>
          <p:nvPr userDrawn="1"/>
        </p:nvPicPr>
        <p:blipFill>
          <a:blip r:embed="rId10"/>
          <a:stretch>
            <a:fillRect/>
          </a:stretch>
        </p:blipFill>
        <p:spPr>
          <a:xfrm>
            <a:off x="2759250" y="4863646"/>
            <a:ext cx="739972" cy="503181"/>
          </a:xfrm>
          <a:prstGeom prst="rect">
            <a:avLst/>
          </a:prstGeom>
        </p:spPr>
      </p:pic>
      <p:pic>
        <p:nvPicPr>
          <p:cNvPr id="28" name="Picture 15">
            <a:extLst>
              <a:ext uri="{FF2B5EF4-FFF2-40B4-BE49-F238E27FC236}">
                <a16:creationId xmlns="" xmlns:a16="http://schemas.microsoft.com/office/drawing/2014/main" id="{94DA20C6-4AB2-AB27-C183-D02426E6E4E0}"/>
              </a:ext>
            </a:extLst>
          </p:cNvPr>
          <p:cNvPicPr>
            <a:picLocks noChangeAspect="1"/>
          </p:cNvPicPr>
          <p:nvPr userDrawn="1"/>
        </p:nvPicPr>
        <p:blipFill>
          <a:blip r:embed="rId11"/>
          <a:stretch>
            <a:fillRect/>
          </a:stretch>
        </p:blipFill>
        <p:spPr>
          <a:xfrm>
            <a:off x="9228647" y="4967283"/>
            <a:ext cx="2270431" cy="273135"/>
          </a:xfrm>
          <a:prstGeom prst="rect">
            <a:avLst/>
          </a:prstGeom>
        </p:spPr>
      </p:pic>
      <p:pic>
        <p:nvPicPr>
          <p:cNvPr id="29" name="Picture 26">
            <a:extLst>
              <a:ext uri="{FF2B5EF4-FFF2-40B4-BE49-F238E27FC236}">
                <a16:creationId xmlns="" xmlns:a16="http://schemas.microsoft.com/office/drawing/2014/main" id="{5371E57C-614E-07B7-D62A-B3324F8F4021}"/>
              </a:ext>
            </a:extLst>
          </p:cNvPr>
          <p:cNvPicPr>
            <a:picLocks noChangeAspect="1"/>
          </p:cNvPicPr>
          <p:nvPr userDrawn="1"/>
        </p:nvPicPr>
        <p:blipFill>
          <a:blip r:embed="rId12"/>
          <a:stretch>
            <a:fillRect/>
          </a:stretch>
        </p:blipFill>
        <p:spPr>
          <a:xfrm>
            <a:off x="6571021" y="4842065"/>
            <a:ext cx="1485524" cy="497941"/>
          </a:xfrm>
          <a:prstGeom prst="rect">
            <a:avLst/>
          </a:prstGeom>
        </p:spPr>
      </p:pic>
      <p:pic>
        <p:nvPicPr>
          <p:cNvPr id="30" name="Picture 28">
            <a:extLst>
              <a:ext uri="{FF2B5EF4-FFF2-40B4-BE49-F238E27FC236}">
                <a16:creationId xmlns="" xmlns:a16="http://schemas.microsoft.com/office/drawing/2014/main" id="{9888A4B8-D5CC-189D-8DD0-ACECF5364C8E}"/>
              </a:ext>
            </a:extLst>
          </p:cNvPr>
          <p:cNvPicPr>
            <a:picLocks noChangeAspect="1"/>
          </p:cNvPicPr>
          <p:nvPr userDrawn="1"/>
        </p:nvPicPr>
        <p:blipFill>
          <a:blip r:embed="rId13"/>
          <a:stretch>
            <a:fillRect/>
          </a:stretch>
        </p:blipFill>
        <p:spPr>
          <a:xfrm>
            <a:off x="4346357" y="4989132"/>
            <a:ext cx="1216142" cy="329689"/>
          </a:xfrm>
          <a:prstGeom prst="rect">
            <a:avLst/>
          </a:prstGeom>
        </p:spPr>
      </p:pic>
      <p:pic>
        <p:nvPicPr>
          <p:cNvPr id="31" name="Picture 30">
            <a:extLst>
              <a:ext uri="{FF2B5EF4-FFF2-40B4-BE49-F238E27FC236}">
                <a16:creationId xmlns="" xmlns:a16="http://schemas.microsoft.com/office/drawing/2014/main" id="{8CF73960-1A2D-94B2-F8F6-1C5A1CEE41A0}"/>
              </a:ext>
            </a:extLst>
          </p:cNvPr>
          <p:cNvPicPr>
            <a:picLocks noChangeAspect="1"/>
          </p:cNvPicPr>
          <p:nvPr userDrawn="1"/>
        </p:nvPicPr>
        <p:blipFill>
          <a:blip r:embed="rId14"/>
          <a:stretch>
            <a:fillRect/>
          </a:stretch>
        </p:blipFill>
        <p:spPr>
          <a:xfrm>
            <a:off x="513179" y="4849604"/>
            <a:ext cx="1543426" cy="685967"/>
          </a:xfrm>
          <a:prstGeom prst="rect">
            <a:avLst/>
          </a:prstGeom>
        </p:spPr>
      </p:pic>
      <p:pic>
        <p:nvPicPr>
          <p:cNvPr id="32" name="Picture 32">
            <a:extLst>
              <a:ext uri="{FF2B5EF4-FFF2-40B4-BE49-F238E27FC236}">
                <a16:creationId xmlns="" xmlns:a16="http://schemas.microsoft.com/office/drawing/2014/main" id="{95080C54-38DF-68E4-9319-CA0F60016958}"/>
              </a:ext>
            </a:extLst>
          </p:cNvPr>
          <p:cNvPicPr>
            <a:picLocks noChangeAspect="1"/>
          </p:cNvPicPr>
          <p:nvPr userDrawn="1"/>
        </p:nvPicPr>
        <p:blipFill>
          <a:blip r:embed="rId15"/>
          <a:stretch>
            <a:fillRect/>
          </a:stretch>
        </p:blipFill>
        <p:spPr>
          <a:xfrm>
            <a:off x="10008389" y="4307598"/>
            <a:ext cx="1490689" cy="349380"/>
          </a:xfrm>
          <a:prstGeom prst="rect">
            <a:avLst/>
          </a:prstGeom>
        </p:spPr>
      </p:pic>
      <p:pic>
        <p:nvPicPr>
          <p:cNvPr id="33" name="Picture 34">
            <a:extLst>
              <a:ext uri="{FF2B5EF4-FFF2-40B4-BE49-F238E27FC236}">
                <a16:creationId xmlns="" xmlns:a16="http://schemas.microsoft.com/office/drawing/2014/main" id="{1F3DD073-C02E-2B62-4AE1-12C465B37096}"/>
              </a:ext>
            </a:extLst>
          </p:cNvPr>
          <p:cNvPicPr>
            <a:picLocks noChangeAspect="1"/>
          </p:cNvPicPr>
          <p:nvPr userDrawn="1"/>
        </p:nvPicPr>
        <p:blipFill>
          <a:blip r:embed="rId16"/>
          <a:stretch>
            <a:fillRect/>
          </a:stretch>
        </p:blipFill>
        <p:spPr>
          <a:xfrm>
            <a:off x="8300338" y="4035831"/>
            <a:ext cx="786520" cy="786520"/>
          </a:xfrm>
          <a:prstGeom prst="rect">
            <a:avLst/>
          </a:prstGeom>
        </p:spPr>
      </p:pic>
      <p:pic>
        <p:nvPicPr>
          <p:cNvPr id="34" name="Picture 36">
            <a:extLst>
              <a:ext uri="{FF2B5EF4-FFF2-40B4-BE49-F238E27FC236}">
                <a16:creationId xmlns="" xmlns:a16="http://schemas.microsoft.com/office/drawing/2014/main" id="{724BDB27-1BDD-9802-A742-DFB7834B8357}"/>
              </a:ext>
            </a:extLst>
          </p:cNvPr>
          <p:cNvPicPr>
            <a:picLocks noChangeAspect="1"/>
          </p:cNvPicPr>
          <p:nvPr userDrawn="1"/>
        </p:nvPicPr>
        <p:blipFill>
          <a:blip r:embed="rId17"/>
          <a:stretch>
            <a:fillRect/>
          </a:stretch>
        </p:blipFill>
        <p:spPr>
          <a:xfrm>
            <a:off x="5835382" y="4090344"/>
            <a:ext cx="1543426" cy="696055"/>
          </a:xfrm>
          <a:prstGeom prst="rect">
            <a:avLst/>
          </a:prstGeom>
        </p:spPr>
      </p:pic>
      <p:pic>
        <p:nvPicPr>
          <p:cNvPr id="35" name="Picture 38">
            <a:extLst>
              <a:ext uri="{FF2B5EF4-FFF2-40B4-BE49-F238E27FC236}">
                <a16:creationId xmlns="" xmlns:a16="http://schemas.microsoft.com/office/drawing/2014/main" id="{FF69C186-5478-4B2C-07A4-FC89ECCF81B4}"/>
              </a:ext>
            </a:extLst>
          </p:cNvPr>
          <p:cNvPicPr>
            <a:picLocks noChangeAspect="1"/>
          </p:cNvPicPr>
          <p:nvPr userDrawn="1"/>
        </p:nvPicPr>
        <p:blipFill>
          <a:blip r:embed="rId18"/>
          <a:stretch>
            <a:fillRect/>
          </a:stretch>
        </p:blipFill>
        <p:spPr>
          <a:xfrm>
            <a:off x="4038156" y="4307598"/>
            <a:ext cx="1133949" cy="261548"/>
          </a:xfrm>
          <a:prstGeom prst="rect">
            <a:avLst/>
          </a:prstGeom>
        </p:spPr>
      </p:pic>
      <p:pic>
        <p:nvPicPr>
          <p:cNvPr id="36" name="Picture 40">
            <a:extLst>
              <a:ext uri="{FF2B5EF4-FFF2-40B4-BE49-F238E27FC236}">
                <a16:creationId xmlns="" xmlns:a16="http://schemas.microsoft.com/office/drawing/2014/main" id="{9027E668-BE8D-F896-F238-02600F381CCA}"/>
              </a:ext>
            </a:extLst>
          </p:cNvPr>
          <p:cNvPicPr>
            <a:picLocks noChangeAspect="1"/>
          </p:cNvPicPr>
          <p:nvPr userDrawn="1"/>
        </p:nvPicPr>
        <p:blipFill>
          <a:blip r:embed="rId19"/>
          <a:stretch>
            <a:fillRect/>
          </a:stretch>
        </p:blipFill>
        <p:spPr>
          <a:xfrm>
            <a:off x="295000" y="3836106"/>
            <a:ext cx="3455758" cy="1001790"/>
          </a:xfrm>
          <a:prstGeom prst="rect">
            <a:avLst/>
          </a:prstGeom>
        </p:spPr>
      </p:pic>
      <p:sp>
        <p:nvSpPr>
          <p:cNvPr id="37" name="TextBox 7">
            <a:extLst>
              <a:ext uri="{FF2B5EF4-FFF2-40B4-BE49-F238E27FC236}">
                <a16:creationId xmlns="" xmlns:a16="http://schemas.microsoft.com/office/drawing/2014/main" id="{0DE8DD1B-0FCF-88D4-B52D-2A3F86781B6B}"/>
              </a:ext>
            </a:extLst>
          </p:cNvPr>
          <p:cNvSpPr txBox="1"/>
          <p:nvPr userDrawn="1"/>
        </p:nvSpPr>
        <p:spPr>
          <a:xfrm>
            <a:off x="1379096" y="5825435"/>
            <a:ext cx="10577560" cy="1061829"/>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i="0" dirty="0" err="1">
                <a:solidFill>
                  <a:schemeClr val="tx1">
                    <a:lumMod val="85000"/>
                    <a:lumOff val="15000"/>
                  </a:schemeClr>
                </a:solidFill>
                <a:effectLst/>
                <a:latin typeface="Arial" panose="020B0604020202020204" pitchFamily="34" charset="0"/>
                <a:cs typeface="Arial" panose="020B0604020202020204" pitchFamily="34" charset="0"/>
              </a:rPr>
              <a:t>SpongeBoost</a:t>
            </a:r>
            <a:r>
              <a:rPr lang="en-GB" sz="1050" b="0" i="0" dirty="0">
                <a:solidFill>
                  <a:schemeClr val="tx1">
                    <a:lumMod val="85000"/>
                    <a:lumOff val="15000"/>
                  </a:schemeClr>
                </a:solidFill>
                <a:effectLst/>
                <a:latin typeface="Arial" panose="020B0604020202020204" pitchFamily="34" charset="0"/>
                <a:cs typeface="Arial" panose="020B0604020202020204" pitchFamily="34" charset="0"/>
              </a:rPr>
              <a:t> receives funding from the European Union's Horizon Europe research and innovation programme under grant agreement No.101112906. </a:t>
            </a:r>
            <a:r>
              <a:rPr lang="en-GB" sz="1050" b="0" i="0" dirty="0" err="1">
                <a:solidFill>
                  <a:schemeClr val="tx1">
                    <a:lumMod val="85000"/>
                    <a:lumOff val="15000"/>
                  </a:schemeClr>
                </a:solidFill>
                <a:effectLst/>
                <a:latin typeface="Arial" panose="020B0604020202020204" pitchFamily="34" charset="0"/>
                <a:cs typeface="Arial" panose="020B0604020202020204" pitchFamily="34" charset="0"/>
              </a:rPr>
              <a:t>SpongeBoost</a:t>
            </a:r>
            <a:r>
              <a:rPr lang="en-GB" sz="1050" b="0" i="0" dirty="0">
                <a:solidFill>
                  <a:schemeClr val="tx1">
                    <a:lumMod val="85000"/>
                    <a:lumOff val="15000"/>
                  </a:schemeClr>
                </a:solidFill>
                <a:effectLst/>
                <a:latin typeface="Arial" panose="020B0604020202020204" pitchFamily="34" charset="0"/>
                <a:cs typeface="Arial" panose="020B0604020202020204" pitchFamily="34" charset="0"/>
              </a:rPr>
              <a:t> receives funding from the European Union's Horizon Europe research and innovation programme under grant agreement No.101112906. Views and opinions expressed are those of the author(s) only and do not necessarily reflect those of the European Union or the European Climate, Infrastructure and Environment Executive Agency (CINEA). Neither the EU nor the European Climate, Infrastructure and Environment Executive Agency (CINEA) can be held responsible for them.</a:t>
            </a:r>
          </a:p>
          <a:p>
            <a:pPr algn="l"/>
            <a:r>
              <a:rPr lang="en-GB" sz="1050" b="0" i="0" dirty="0">
                <a:solidFill>
                  <a:schemeClr val="tx1">
                    <a:lumMod val="85000"/>
                    <a:lumOff val="15000"/>
                  </a:schemeClr>
                </a:solidFill>
                <a:effectLst/>
                <a:latin typeface="Arial" panose="020B0604020202020204" pitchFamily="34" charset="0"/>
                <a:cs typeface="Arial" panose="020B0604020202020204" pitchFamily="34" charset="0"/>
              </a:rPr>
              <a:t/>
            </a:r>
            <a:br>
              <a:rPr lang="en-GB" sz="1050" b="0" i="0" dirty="0">
                <a:solidFill>
                  <a:schemeClr val="tx1">
                    <a:lumMod val="85000"/>
                    <a:lumOff val="15000"/>
                  </a:schemeClr>
                </a:solidFill>
                <a:effectLst/>
                <a:latin typeface="Arial" panose="020B0604020202020204" pitchFamily="34" charset="0"/>
                <a:cs typeface="Arial" panose="020B0604020202020204" pitchFamily="34" charset="0"/>
              </a:rPr>
            </a:br>
            <a:endParaRPr lang="en-GB" sz="1050" b="0" i="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38" name="Picture 52">
            <a:extLst>
              <a:ext uri="{FF2B5EF4-FFF2-40B4-BE49-F238E27FC236}">
                <a16:creationId xmlns="" xmlns:a16="http://schemas.microsoft.com/office/drawing/2014/main" id="{00B54869-448D-5D21-423C-84E578ADFD8B}"/>
              </a:ext>
            </a:extLst>
          </p:cNvPr>
          <p:cNvPicPr>
            <a:picLocks noChangeAspect="1"/>
          </p:cNvPicPr>
          <p:nvPr userDrawn="1"/>
        </p:nvPicPr>
        <p:blipFill rotWithShape="1">
          <a:blip r:embed="rId3"/>
          <a:srcRect l="50000" t="36718"/>
          <a:stretch/>
        </p:blipFill>
        <p:spPr>
          <a:xfrm>
            <a:off x="0" y="0"/>
            <a:ext cx="524108" cy="650478"/>
          </a:xfrm>
          <a:prstGeom prst="rect">
            <a:avLst/>
          </a:prstGeom>
        </p:spPr>
      </p:pic>
      <p:pic>
        <p:nvPicPr>
          <p:cNvPr id="39" name="Picture 53">
            <a:extLst>
              <a:ext uri="{FF2B5EF4-FFF2-40B4-BE49-F238E27FC236}">
                <a16:creationId xmlns="" xmlns:a16="http://schemas.microsoft.com/office/drawing/2014/main" id="{E0F2748E-A26A-99C7-940E-2E623988C659}"/>
              </a:ext>
            </a:extLst>
          </p:cNvPr>
          <p:cNvPicPr>
            <a:picLocks noChangeAspect="1"/>
          </p:cNvPicPr>
          <p:nvPr userDrawn="1"/>
        </p:nvPicPr>
        <p:blipFill rotWithShape="1">
          <a:blip r:embed="rId20"/>
          <a:srcRect l="-10786" t="59688" b="-1"/>
          <a:stretch/>
        </p:blipFill>
        <p:spPr>
          <a:xfrm>
            <a:off x="633046" y="0"/>
            <a:ext cx="379748" cy="136525"/>
          </a:xfrm>
          <a:prstGeom prst="rect">
            <a:avLst/>
          </a:prstGeom>
        </p:spPr>
      </p:pic>
    </p:spTree>
    <p:extLst>
      <p:ext uri="{BB962C8B-B14F-4D97-AF65-F5344CB8AC3E}">
        <p14:creationId xmlns:p14="http://schemas.microsoft.com/office/powerpoint/2010/main" val="298094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7EC5E4-0326-83AF-66C7-0B7ABD45EEA9}"/>
              </a:ext>
            </a:extLst>
          </p:cNvPr>
          <p:cNvSpPr>
            <a:spLocks noGrp="1"/>
          </p:cNvSpPr>
          <p:nvPr>
            <p:ph type="title"/>
          </p:nvPr>
        </p:nvSpPr>
        <p:spPr>
          <a:xfrm>
            <a:off x="524108" y="167083"/>
            <a:ext cx="11419648" cy="1325563"/>
          </a:xfrm>
          <a:prstGeom prst="rect">
            <a:avLst/>
          </a:prstGeom>
        </p:spPr>
        <p:txBody>
          <a:bodyPr vert="horz" lIns="91440" tIns="45720" rIns="91440" bIns="45720" rtlCol="0" anchor="ctr">
            <a:normAutofit/>
          </a:bodyPr>
          <a:lstStyle/>
          <a:p>
            <a:r>
              <a:rPr lang="en-GB" dirty="0"/>
              <a:t>Click to edit Master title style</a:t>
            </a:r>
            <a:endParaRPr lang="x-none" dirty="0"/>
          </a:p>
        </p:txBody>
      </p:sp>
      <p:sp>
        <p:nvSpPr>
          <p:cNvPr id="3" name="Text Placeholder 2">
            <a:extLst>
              <a:ext uri="{FF2B5EF4-FFF2-40B4-BE49-F238E27FC236}">
                <a16:creationId xmlns="" xmlns:a16="http://schemas.microsoft.com/office/drawing/2014/main" id="{5BFDD155-1AFE-F504-A59E-C5701EE37974}"/>
              </a:ext>
            </a:extLst>
          </p:cNvPr>
          <p:cNvSpPr>
            <a:spLocks noGrp="1"/>
          </p:cNvSpPr>
          <p:nvPr>
            <p:ph type="body" idx="1"/>
          </p:nvPr>
        </p:nvSpPr>
        <p:spPr>
          <a:xfrm>
            <a:off x="524108" y="1659729"/>
            <a:ext cx="11216788"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 xmlns:a16="http://schemas.microsoft.com/office/drawing/2014/main" id="{8DF02C71-5FF0-3914-606B-9762F2019FBF}"/>
              </a:ext>
            </a:extLst>
          </p:cNvPr>
          <p:cNvSpPr>
            <a:spLocks noGrp="1"/>
          </p:cNvSpPr>
          <p:nvPr>
            <p:ph type="dt" sz="half" idx="2"/>
          </p:nvPr>
        </p:nvSpPr>
        <p:spPr>
          <a:xfrm>
            <a:off x="18034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942FD0EB-14AF-4238-8464-7A104D453326}" type="datetime1">
              <a:rPr lang="en-US" smtClean="0"/>
              <a:pPr/>
              <a:t>2/14/2024</a:t>
            </a:fld>
            <a:endParaRPr lang="x-none" dirty="0"/>
          </a:p>
        </p:txBody>
      </p:sp>
      <p:sp>
        <p:nvSpPr>
          <p:cNvPr id="5" name="Footer Placeholder 4">
            <a:extLst>
              <a:ext uri="{FF2B5EF4-FFF2-40B4-BE49-F238E27FC236}">
                <a16:creationId xmlns="" xmlns:a16="http://schemas.microsoft.com/office/drawing/2014/main" id="{1EB7D793-5F26-D283-CF21-4821B11CA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de-DE" sz="1200" b="0" i="0" kern="1200" dirty="0" smtClean="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de-DE" dirty="0" smtClean="0"/>
              <a:t>Hallo</a:t>
            </a:r>
            <a:endParaRPr lang="de-DE" dirty="0"/>
          </a:p>
        </p:txBody>
      </p:sp>
      <p:pic>
        <p:nvPicPr>
          <p:cNvPr id="10" name="Picture 9">
            <a:extLst>
              <a:ext uri="{FF2B5EF4-FFF2-40B4-BE49-F238E27FC236}">
                <a16:creationId xmlns="" xmlns:a16="http://schemas.microsoft.com/office/drawing/2014/main" id="{4393DD07-16FE-AAB2-1809-7F8810BC8709}"/>
              </a:ext>
            </a:extLst>
          </p:cNvPr>
          <p:cNvPicPr>
            <a:picLocks noChangeAspect="1"/>
          </p:cNvPicPr>
          <p:nvPr userDrawn="1"/>
        </p:nvPicPr>
        <p:blipFill>
          <a:blip r:embed="rId10"/>
          <a:stretch>
            <a:fillRect/>
          </a:stretch>
        </p:blipFill>
        <p:spPr>
          <a:xfrm>
            <a:off x="211667" y="6230383"/>
            <a:ext cx="1288110" cy="491092"/>
          </a:xfrm>
          <a:prstGeom prst="rect">
            <a:avLst/>
          </a:prstGeom>
        </p:spPr>
      </p:pic>
      <p:pic>
        <p:nvPicPr>
          <p:cNvPr id="11" name="Picture 10">
            <a:extLst>
              <a:ext uri="{FF2B5EF4-FFF2-40B4-BE49-F238E27FC236}">
                <a16:creationId xmlns="" xmlns:a16="http://schemas.microsoft.com/office/drawing/2014/main" id="{5EE33E4E-09CE-AB3A-B5CB-6A0315CD6C60}"/>
              </a:ext>
            </a:extLst>
          </p:cNvPr>
          <p:cNvPicPr>
            <a:picLocks noChangeAspect="1"/>
          </p:cNvPicPr>
          <p:nvPr userDrawn="1"/>
        </p:nvPicPr>
        <p:blipFill rotWithShape="1">
          <a:blip r:embed="rId11"/>
          <a:srcRect l="50000" t="36718"/>
          <a:stretch/>
        </p:blipFill>
        <p:spPr>
          <a:xfrm>
            <a:off x="0" y="0"/>
            <a:ext cx="524108" cy="650478"/>
          </a:xfrm>
          <a:prstGeom prst="rect">
            <a:avLst/>
          </a:prstGeom>
        </p:spPr>
      </p:pic>
      <p:pic>
        <p:nvPicPr>
          <p:cNvPr id="12" name="Picture 11">
            <a:extLst>
              <a:ext uri="{FF2B5EF4-FFF2-40B4-BE49-F238E27FC236}">
                <a16:creationId xmlns="" xmlns:a16="http://schemas.microsoft.com/office/drawing/2014/main" id="{251F888E-A42B-BAE7-41D5-9EB76E863C3A}"/>
              </a:ext>
            </a:extLst>
          </p:cNvPr>
          <p:cNvPicPr>
            <a:picLocks noChangeAspect="1"/>
          </p:cNvPicPr>
          <p:nvPr userDrawn="1"/>
        </p:nvPicPr>
        <p:blipFill rotWithShape="1">
          <a:blip r:embed="rId12"/>
          <a:srcRect l="-10786" t="59688" b="-1"/>
          <a:stretch/>
        </p:blipFill>
        <p:spPr>
          <a:xfrm>
            <a:off x="633046" y="0"/>
            <a:ext cx="379748" cy="136525"/>
          </a:xfrm>
          <a:prstGeom prst="rect">
            <a:avLst/>
          </a:prstGeom>
        </p:spPr>
      </p:pic>
      <p:pic>
        <p:nvPicPr>
          <p:cNvPr id="15" name="Picture 14">
            <a:extLst>
              <a:ext uri="{FF2B5EF4-FFF2-40B4-BE49-F238E27FC236}">
                <a16:creationId xmlns="" xmlns:a16="http://schemas.microsoft.com/office/drawing/2014/main" id="{ABF8E525-7045-8B14-ECEF-40B37C7C379F}"/>
              </a:ext>
            </a:extLst>
          </p:cNvPr>
          <p:cNvPicPr>
            <a:picLocks noChangeAspect="1"/>
          </p:cNvPicPr>
          <p:nvPr userDrawn="1"/>
        </p:nvPicPr>
        <p:blipFill rotWithShape="1">
          <a:blip r:embed="rId13"/>
          <a:srcRect r="50422"/>
          <a:stretch/>
        </p:blipFill>
        <p:spPr>
          <a:xfrm>
            <a:off x="11943756" y="6293365"/>
            <a:ext cx="248244" cy="491093"/>
          </a:xfrm>
          <a:prstGeom prst="rect">
            <a:avLst/>
          </a:prstGeom>
        </p:spPr>
      </p:pic>
      <p:sp>
        <p:nvSpPr>
          <p:cNvPr id="6" name="Slide Number Placeholder 5">
            <a:extLst>
              <a:ext uri="{FF2B5EF4-FFF2-40B4-BE49-F238E27FC236}">
                <a16:creationId xmlns="" xmlns:a16="http://schemas.microsoft.com/office/drawing/2014/main" id="{3E06A45A-43DB-0EEC-C71C-611F5BFE9A11}"/>
              </a:ext>
            </a:extLst>
          </p:cNvPr>
          <p:cNvSpPr>
            <a:spLocks noGrp="1"/>
          </p:cNvSpPr>
          <p:nvPr>
            <p:ph type="sldNum" sz="quarter" idx="4"/>
          </p:nvPr>
        </p:nvSpPr>
        <p:spPr>
          <a:xfrm>
            <a:off x="9514925" y="6356350"/>
            <a:ext cx="2743200" cy="365125"/>
          </a:xfrm>
          <a:prstGeom prst="rect">
            <a:avLst/>
          </a:prstGeom>
        </p:spPr>
        <p:txBody>
          <a:bodyPr vert="horz" lIns="91440" tIns="45720" rIns="91440" bIns="45720" rtlCol="0" anchor="ctr"/>
          <a:lstStyle>
            <a:lvl1pPr marL="0" algn="r" defTabSz="914400" rtl="0" eaLnBrk="1" latinLnBrk="0" hangingPunct="1">
              <a:defRPr lang="de-DE" sz="1200" b="0" i="0" kern="120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D44C6CF4-0472-CA42-A62C-A59E55BAE217}" type="slidenum">
              <a:rPr lang="de-DE" smtClean="0"/>
              <a:pPr/>
              <a:t>‹Nr.›</a:t>
            </a:fld>
            <a:endParaRPr lang="de-DE" dirty="0"/>
          </a:p>
        </p:txBody>
      </p:sp>
    </p:spTree>
    <p:extLst>
      <p:ext uri="{BB962C8B-B14F-4D97-AF65-F5344CB8AC3E}">
        <p14:creationId xmlns:p14="http://schemas.microsoft.com/office/powerpoint/2010/main" val="1587993696"/>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52" r:id="rId3"/>
    <p:sldLayoutId id="2147483653" r:id="rId4"/>
    <p:sldLayoutId id="2147483669" r:id="rId5"/>
    <p:sldLayoutId id="2147483671" r:id="rId6"/>
    <p:sldLayoutId id="2147483670" r:id="rId7"/>
    <p:sldLayoutId id="2147483668" r:id="rId8"/>
  </p:sldLayoutIdLst>
  <p:hf hd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02BDD7"/>
        </a:buClr>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02BDD7"/>
        </a:buClr>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02BDD7"/>
        </a:buClr>
        <a:buFont typeface="Arial" panose="020B0604020202020204" pitchFamily="34" charset="0"/>
        <a:buChar char="•"/>
        <a:defRPr sz="12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02BDD7"/>
        </a:buClr>
        <a:buFont typeface="Arial" panose="020B0604020202020204" pitchFamily="34" charset="0"/>
        <a:buChar char="•"/>
        <a:defRPr sz="12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063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D44C6CF4-0472-CA42-A62C-A59E55BAE217}" type="slidenum">
              <a:rPr lang="x-none" smtClean="0"/>
              <a:t>2</a:t>
            </a:fld>
            <a:endParaRPr lang="x-none"/>
          </a:p>
        </p:txBody>
      </p:sp>
    </p:spTree>
    <p:extLst>
      <p:ext uri="{BB962C8B-B14F-4D97-AF65-F5344CB8AC3E}">
        <p14:creationId xmlns:p14="http://schemas.microsoft.com/office/powerpoint/2010/main" val="2777088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239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Words>
  <Application>Microsoft Office PowerPoint</Application>
  <PresentationFormat>Breitbild</PresentationFormat>
  <Paragraphs>2</Paragraphs>
  <Slides>3</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Calibri</vt:lpstr>
      <vt:lpstr>Calibri Light</vt:lpstr>
      <vt:lpstr>Cordia New</vt:lpstr>
      <vt:lpstr>Roboto Light</vt:lpstr>
      <vt:lpstr>Office Theme</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Vieweg mvieweg</cp:lastModifiedBy>
  <cp:revision>25</cp:revision>
  <cp:lastPrinted>2024-02-08T18:18:57Z</cp:lastPrinted>
  <dcterms:created xsi:type="dcterms:W3CDTF">2024-02-07T09:50:01Z</dcterms:created>
  <dcterms:modified xsi:type="dcterms:W3CDTF">2024-02-14T17:31:39Z</dcterms:modified>
</cp:coreProperties>
</file>