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  <p:sldMasterId id="2147487778" r:id="rId2"/>
    <p:sldMasterId id="2147489485" r:id="rId3"/>
    <p:sldMasterId id="2147489499" r:id="rId4"/>
    <p:sldMasterId id="2147489512" r:id="rId5"/>
  </p:sldMasterIdLst>
  <p:notesMasterIdLst>
    <p:notesMasterId r:id="rId26"/>
  </p:notesMasterIdLst>
  <p:handoutMasterIdLst>
    <p:handoutMasterId r:id="rId27"/>
  </p:handoutMasterIdLst>
  <p:sldIdLst>
    <p:sldId id="363" r:id="rId6"/>
    <p:sldId id="842" r:id="rId7"/>
    <p:sldId id="821" r:id="rId8"/>
    <p:sldId id="825" r:id="rId9"/>
    <p:sldId id="784" r:id="rId10"/>
    <p:sldId id="846" r:id="rId11"/>
    <p:sldId id="843" r:id="rId12"/>
    <p:sldId id="717" r:id="rId13"/>
    <p:sldId id="849" r:id="rId14"/>
    <p:sldId id="809" r:id="rId15"/>
    <p:sldId id="790" r:id="rId16"/>
    <p:sldId id="817" r:id="rId17"/>
    <p:sldId id="786" r:id="rId18"/>
    <p:sldId id="850" r:id="rId19"/>
    <p:sldId id="845" r:id="rId20"/>
    <p:sldId id="823" r:id="rId21"/>
    <p:sldId id="844" r:id="rId22"/>
    <p:sldId id="792" r:id="rId23"/>
    <p:sldId id="780" r:id="rId24"/>
    <p:sldId id="715" r:id="rId25"/>
  </p:sldIdLst>
  <p:sldSz cx="9906000" cy="6858000" type="A4"/>
  <p:notesSz cx="6888163" cy="96234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sz="2800" kern="1200">
        <a:solidFill>
          <a:srgbClr val="000066"/>
        </a:solidFill>
        <a:latin typeface="Symbol" panose="05050102010706020507" pitchFamily="18" charset="2"/>
        <a:ea typeface="Times New Roman (Hebrew)"/>
        <a:cs typeface="Times New Roman (Hebrew)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800" kern="1200">
        <a:solidFill>
          <a:srgbClr val="000066"/>
        </a:solidFill>
        <a:latin typeface="Symbol" panose="05050102010706020507" pitchFamily="18" charset="2"/>
        <a:ea typeface="Times New Roman (Hebrew)"/>
        <a:cs typeface="Times New Roman (Hebrew)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800" kern="1200">
        <a:solidFill>
          <a:srgbClr val="000066"/>
        </a:solidFill>
        <a:latin typeface="Symbol" panose="05050102010706020507" pitchFamily="18" charset="2"/>
        <a:ea typeface="Times New Roman (Hebrew)"/>
        <a:cs typeface="Times New Roman (Hebrew)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800" kern="1200">
        <a:solidFill>
          <a:srgbClr val="000066"/>
        </a:solidFill>
        <a:latin typeface="Symbol" panose="05050102010706020507" pitchFamily="18" charset="2"/>
        <a:ea typeface="Times New Roman (Hebrew)"/>
        <a:cs typeface="Times New Roman (Hebrew)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800" kern="1200">
        <a:solidFill>
          <a:srgbClr val="000066"/>
        </a:solidFill>
        <a:latin typeface="Symbol" panose="05050102010706020507" pitchFamily="18" charset="2"/>
        <a:ea typeface="Times New Roman (Hebrew)"/>
        <a:cs typeface="Times New Roman (Hebrew)"/>
      </a:defRPr>
    </a:lvl5pPr>
    <a:lvl6pPr marL="2286000" algn="l" defTabSz="914400" rtl="0" eaLnBrk="1" latinLnBrk="0" hangingPunct="1">
      <a:defRPr kumimoji="1" sz="2800" kern="1200">
        <a:solidFill>
          <a:srgbClr val="000066"/>
        </a:solidFill>
        <a:latin typeface="Symbol" panose="05050102010706020507" pitchFamily="18" charset="2"/>
        <a:ea typeface="Times New Roman (Hebrew)"/>
        <a:cs typeface="Times New Roman (Hebrew)"/>
      </a:defRPr>
    </a:lvl6pPr>
    <a:lvl7pPr marL="2743200" algn="l" defTabSz="914400" rtl="0" eaLnBrk="1" latinLnBrk="0" hangingPunct="1">
      <a:defRPr kumimoji="1" sz="2800" kern="1200">
        <a:solidFill>
          <a:srgbClr val="000066"/>
        </a:solidFill>
        <a:latin typeface="Symbol" panose="05050102010706020507" pitchFamily="18" charset="2"/>
        <a:ea typeface="Times New Roman (Hebrew)"/>
        <a:cs typeface="Times New Roman (Hebrew)"/>
      </a:defRPr>
    </a:lvl7pPr>
    <a:lvl8pPr marL="3200400" algn="l" defTabSz="914400" rtl="0" eaLnBrk="1" latinLnBrk="0" hangingPunct="1">
      <a:defRPr kumimoji="1" sz="2800" kern="1200">
        <a:solidFill>
          <a:srgbClr val="000066"/>
        </a:solidFill>
        <a:latin typeface="Symbol" panose="05050102010706020507" pitchFamily="18" charset="2"/>
        <a:ea typeface="Times New Roman (Hebrew)"/>
        <a:cs typeface="Times New Roman (Hebrew)"/>
      </a:defRPr>
    </a:lvl8pPr>
    <a:lvl9pPr marL="3657600" algn="l" defTabSz="914400" rtl="0" eaLnBrk="1" latinLnBrk="0" hangingPunct="1">
      <a:defRPr kumimoji="1" sz="2800" kern="1200">
        <a:solidFill>
          <a:srgbClr val="000066"/>
        </a:solidFill>
        <a:latin typeface="Symbol" panose="05050102010706020507" pitchFamily="18" charset="2"/>
        <a:ea typeface="Times New Roman (Hebrew)"/>
        <a:cs typeface="Times New Roman (Hebrew)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32">
          <p15:clr>
            <a:srgbClr val="A4A3A4"/>
          </p15:clr>
        </p15:guide>
        <p15:guide id="2" pos="217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00CC"/>
    <a:srgbClr val="0000CC"/>
    <a:srgbClr val="990099"/>
    <a:srgbClr val="000099"/>
    <a:srgbClr val="000066"/>
    <a:srgbClr val="FF0066"/>
    <a:srgbClr val="008000"/>
    <a:srgbClr val="010000"/>
    <a:srgbClr val="FF3399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298" autoAdjust="0"/>
    <p:restoredTop sz="98548" autoAdjust="0"/>
  </p:normalViewPr>
  <p:slideViewPr>
    <p:cSldViewPr>
      <p:cViewPr varScale="1">
        <p:scale>
          <a:sx n="82" d="100"/>
          <a:sy n="82" d="100"/>
        </p:scale>
        <p:origin x="571" y="6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3456"/>
    </p:cViewPr>
  </p:sorterViewPr>
  <p:notesViewPr>
    <p:cSldViewPr>
      <p:cViewPr varScale="1">
        <p:scale>
          <a:sx n="53" d="100"/>
          <a:sy n="53" d="100"/>
        </p:scale>
        <p:origin x="-1920" y="-108"/>
      </p:cViewPr>
      <p:guideLst>
        <p:guide orient="horz" pos="3032"/>
        <p:guide pos="217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microsoft.com/office/2016/11/relationships/changesInfo" Target="changesInfos/changesInfo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pp, Ralf F" userId="2cdf2cf8-6e46-40e1-9909-c5b26b6ee189" providerId="ADAL" clId="{2732CC1B-824F-457B-891E-0903DF596BA6}"/>
    <pc:docChg chg="delSld delMainMaster">
      <pc:chgData name="Rapp, Ralf F" userId="2cdf2cf8-6e46-40e1-9909-c5b26b6ee189" providerId="ADAL" clId="{2732CC1B-824F-457B-891E-0903DF596BA6}" dt="2023-12-11T23:41:33.020" v="0" actId="2696"/>
      <pc:docMkLst>
        <pc:docMk/>
      </pc:docMkLst>
      <pc:sldChg chg="del">
        <pc:chgData name="Rapp, Ralf F" userId="2cdf2cf8-6e46-40e1-9909-c5b26b6ee189" providerId="ADAL" clId="{2732CC1B-824F-457B-891E-0903DF596BA6}" dt="2023-12-11T23:41:33.020" v="0" actId="2696"/>
        <pc:sldMkLst>
          <pc:docMk/>
          <pc:sldMk cId="0" sldId="713"/>
        </pc:sldMkLst>
      </pc:sldChg>
      <pc:sldChg chg="del">
        <pc:chgData name="Rapp, Ralf F" userId="2cdf2cf8-6e46-40e1-9909-c5b26b6ee189" providerId="ADAL" clId="{2732CC1B-824F-457B-891E-0903DF596BA6}" dt="2023-12-11T23:41:33.020" v="0" actId="2696"/>
        <pc:sldMkLst>
          <pc:docMk/>
          <pc:sldMk cId="0" sldId="765"/>
        </pc:sldMkLst>
      </pc:sldChg>
      <pc:sldChg chg="del">
        <pc:chgData name="Rapp, Ralf F" userId="2cdf2cf8-6e46-40e1-9909-c5b26b6ee189" providerId="ADAL" clId="{2732CC1B-824F-457B-891E-0903DF596BA6}" dt="2023-12-11T23:41:33.020" v="0" actId="2696"/>
        <pc:sldMkLst>
          <pc:docMk/>
          <pc:sldMk cId="0" sldId="767"/>
        </pc:sldMkLst>
      </pc:sldChg>
      <pc:sldChg chg="del">
        <pc:chgData name="Rapp, Ralf F" userId="2cdf2cf8-6e46-40e1-9909-c5b26b6ee189" providerId="ADAL" clId="{2732CC1B-824F-457B-891E-0903DF596BA6}" dt="2023-12-11T23:41:33.020" v="0" actId="2696"/>
        <pc:sldMkLst>
          <pc:docMk/>
          <pc:sldMk cId="0" sldId="771"/>
        </pc:sldMkLst>
      </pc:sldChg>
      <pc:sldChg chg="del">
        <pc:chgData name="Rapp, Ralf F" userId="2cdf2cf8-6e46-40e1-9909-c5b26b6ee189" providerId="ADAL" clId="{2732CC1B-824F-457B-891E-0903DF596BA6}" dt="2023-12-11T23:41:33.020" v="0" actId="2696"/>
        <pc:sldMkLst>
          <pc:docMk/>
          <pc:sldMk cId="0" sldId="775"/>
        </pc:sldMkLst>
      </pc:sldChg>
      <pc:sldChg chg="del">
        <pc:chgData name="Rapp, Ralf F" userId="2cdf2cf8-6e46-40e1-9909-c5b26b6ee189" providerId="ADAL" clId="{2732CC1B-824F-457B-891E-0903DF596BA6}" dt="2023-12-11T23:41:33.020" v="0" actId="2696"/>
        <pc:sldMkLst>
          <pc:docMk/>
          <pc:sldMk cId="0" sldId="788"/>
        </pc:sldMkLst>
      </pc:sldChg>
      <pc:sldChg chg="del">
        <pc:chgData name="Rapp, Ralf F" userId="2cdf2cf8-6e46-40e1-9909-c5b26b6ee189" providerId="ADAL" clId="{2732CC1B-824F-457B-891E-0903DF596BA6}" dt="2023-12-11T23:41:33.020" v="0" actId="2696"/>
        <pc:sldMkLst>
          <pc:docMk/>
          <pc:sldMk cId="0" sldId="789"/>
        </pc:sldMkLst>
      </pc:sldChg>
      <pc:sldChg chg="del">
        <pc:chgData name="Rapp, Ralf F" userId="2cdf2cf8-6e46-40e1-9909-c5b26b6ee189" providerId="ADAL" clId="{2732CC1B-824F-457B-891E-0903DF596BA6}" dt="2023-12-11T23:41:33.020" v="0" actId="2696"/>
        <pc:sldMkLst>
          <pc:docMk/>
          <pc:sldMk cId="0" sldId="798"/>
        </pc:sldMkLst>
      </pc:sldChg>
      <pc:sldChg chg="del">
        <pc:chgData name="Rapp, Ralf F" userId="2cdf2cf8-6e46-40e1-9909-c5b26b6ee189" providerId="ADAL" clId="{2732CC1B-824F-457B-891E-0903DF596BA6}" dt="2023-12-11T23:41:33.020" v="0" actId="2696"/>
        <pc:sldMkLst>
          <pc:docMk/>
          <pc:sldMk cId="0" sldId="806"/>
        </pc:sldMkLst>
      </pc:sldChg>
      <pc:sldChg chg="del">
        <pc:chgData name="Rapp, Ralf F" userId="2cdf2cf8-6e46-40e1-9909-c5b26b6ee189" providerId="ADAL" clId="{2732CC1B-824F-457B-891E-0903DF596BA6}" dt="2023-12-11T23:41:33.020" v="0" actId="2696"/>
        <pc:sldMkLst>
          <pc:docMk/>
          <pc:sldMk cId="0" sldId="813"/>
        </pc:sldMkLst>
      </pc:sldChg>
      <pc:sldChg chg="del">
        <pc:chgData name="Rapp, Ralf F" userId="2cdf2cf8-6e46-40e1-9909-c5b26b6ee189" providerId="ADAL" clId="{2732CC1B-824F-457B-891E-0903DF596BA6}" dt="2023-12-11T23:41:33.020" v="0" actId="2696"/>
        <pc:sldMkLst>
          <pc:docMk/>
          <pc:sldMk cId="0" sldId="814"/>
        </pc:sldMkLst>
      </pc:sldChg>
      <pc:sldChg chg="del">
        <pc:chgData name="Rapp, Ralf F" userId="2cdf2cf8-6e46-40e1-9909-c5b26b6ee189" providerId="ADAL" clId="{2732CC1B-824F-457B-891E-0903DF596BA6}" dt="2023-12-11T23:41:33.020" v="0" actId="2696"/>
        <pc:sldMkLst>
          <pc:docMk/>
          <pc:sldMk cId="0" sldId="815"/>
        </pc:sldMkLst>
      </pc:sldChg>
      <pc:sldChg chg="del">
        <pc:chgData name="Rapp, Ralf F" userId="2cdf2cf8-6e46-40e1-9909-c5b26b6ee189" providerId="ADAL" clId="{2732CC1B-824F-457B-891E-0903DF596BA6}" dt="2023-12-11T23:41:33.020" v="0" actId="2696"/>
        <pc:sldMkLst>
          <pc:docMk/>
          <pc:sldMk cId="3552173055" sldId="819"/>
        </pc:sldMkLst>
      </pc:sldChg>
      <pc:sldChg chg="del">
        <pc:chgData name="Rapp, Ralf F" userId="2cdf2cf8-6e46-40e1-9909-c5b26b6ee189" providerId="ADAL" clId="{2732CC1B-824F-457B-891E-0903DF596BA6}" dt="2023-12-11T23:41:33.020" v="0" actId="2696"/>
        <pc:sldMkLst>
          <pc:docMk/>
          <pc:sldMk cId="0" sldId="822"/>
        </pc:sldMkLst>
      </pc:sldChg>
      <pc:sldChg chg="del">
        <pc:chgData name="Rapp, Ralf F" userId="2cdf2cf8-6e46-40e1-9909-c5b26b6ee189" providerId="ADAL" clId="{2732CC1B-824F-457B-891E-0903DF596BA6}" dt="2023-12-11T23:41:33.020" v="0" actId="2696"/>
        <pc:sldMkLst>
          <pc:docMk/>
          <pc:sldMk cId="0" sldId="824"/>
        </pc:sldMkLst>
      </pc:sldChg>
      <pc:sldChg chg="del">
        <pc:chgData name="Rapp, Ralf F" userId="2cdf2cf8-6e46-40e1-9909-c5b26b6ee189" providerId="ADAL" clId="{2732CC1B-824F-457B-891E-0903DF596BA6}" dt="2023-12-11T23:41:33.020" v="0" actId="2696"/>
        <pc:sldMkLst>
          <pc:docMk/>
          <pc:sldMk cId="0" sldId="826"/>
        </pc:sldMkLst>
      </pc:sldChg>
      <pc:sldChg chg="del">
        <pc:chgData name="Rapp, Ralf F" userId="2cdf2cf8-6e46-40e1-9909-c5b26b6ee189" providerId="ADAL" clId="{2732CC1B-824F-457B-891E-0903DF596BA6}" dt="2023-12-11T23:41:33.020" v="0" actId="2696"/>
        <pc:sldMkLst>
          <pc:docMk/>
          <pc:sldMk cId="0" sldId="827"/>
        </pc:sldMkLst>
      </pc:sldChg>
      <pc:sldChg chg="del">
        <pc:chgData name="Rapp, Ralf F" userId="2cdf2cf8-6e46-40e1-9909-c5b26b6ee189" providerId="ADAL" clId="{2732CC1B-824F-457B-891E-0903DF596BA6}" dt="2023-12-11T23:41:33.020" v="0" actId="2696"/>
        <pc:sldMkLst>
          <pc:docMk/>
          <pc:sldMk cId="2267473459" sldId="828"/>
        </pc:sldMkLst>
      </pc:sldChg>
      <pc:sldChg chg="del">
        <pc:chgData name="Rapp, Ralf F" userId="2cdf2cf8-6e46-40e1-9909-c5b26b6ee189" providerId="ADAL" clId="{2732CC1B-824F-457B-891E-0903DF596BA6}" dt="2023-12-11T23:41:33.020" v="0" actId="2696"/>
        <pc:sldMkLst>
          <pc:docMk/>
          <pc:sldMk cId="2436643084" sldId="829"/>
        </pc:sldMkLst>
      </pc:sldChg>
      <pc:sldChg chg="del">
        <pc:chgData name="Rapp, Ralf F" userId="2cdf2cf8-6e46-40e1-9909-c5b26b6ee189" providerId="ADAL" clId="{2732CC1B-824F-457B-891E-0903DF596BA6}" dt="2023-12-11T23:41:33.020" v="0" actId="2696"/>
        <pc:sldMkLst>
          <pc:docMk/>
          <pc:sldMk cId="4043548174" sldId="830"/>
        </pc:sldMkLst>
      </pc:sldChg>
      <pc:sldChg chg="del">
        <pc:chgData name="Rapp, Ralf F" userId="2cdf2cf8-6e46-40e1-9909-c5b26b6ee189" providerId="ADAL" clId="{2732CC1B-824F-457B-891E-0903DF596BA6}" dt="2023-12-11T23:41:33.020" v="0" actId="2696"/>
        <pc:sldMkLst>
          <pc:docMk/>
          <pc:sldMk cId="1171335665" sldId="832"/>
        </pc:sldMkLst>
      </pc:sldChg>
      <pc:sldChg chg="del">
        <pc:chgData name="Rapp, Ralf F" userId="2cdf2cf8-6e46-40e1-9909-c5b26b6ee189" providerId="ADAL" clId="{2732CC1B-824F-457B-891E-0903DF596BA6}" dt="2023-12-11T23:41:33.020" v="0" actId="2696"/>
        <pc:sldMkLst>
          <pc:docMk/>
          <pc:sldMk cId="141856832" sldId="833"/>
        </pc:sldMkLst>
      </pc:sldChg>
      <pc:sldChg chg="del">
        <pc:chgData name="Rapp, Ralf F" userId="2cdf2cf8-6e46-40e1-9909-c5b26b6ee189" providerId="ADAL" clId="{2732CC1B-824F-457B-891E-0903DF596BA6}" dt="2023-12-11T23:41:33.020" v="0" actId="2696"/>
        <pc:sldMkLst>
          <pc:docMk/>
          <pc:sldMk cId="0" sldId="834"/>
        </pc:sldMkLst>
      </pc:sldChg>
      <pc:sldChg chg="del">
        <pc:chgData name="Rapp, Ralf F" userId="2cdf2cf8-6e46-40e1-9909-c5b26b6ee189" providerId="ADAL" clId="{2732CC1B-824F-457B-891E-0903DF596BA6}" dt="2023-12-11T23:41:33.020" v="0" actId="2696"/>
        <pc:sldMkLst>
          <pc:docMk/>
          <pc:sldMk cId="0" sldId="836"/>
        </pc:sldMkLst>
      </pc:sldChg>
      <pc:sldChg chg="del">
        <pc:chgData name="Rapp, Ralf F" userId="2cdf2cf8-6e46-40e1-9909-c5b26b6ee189" providerId="ADAL" clId="{2732CC1B-824F-457B-891E-0903DF596BA6}" dt="2023-12-11T23:41:33.020" v="0" actId="2696"/>
        <pc:sldMkLst>
          <pc:docMk/>
          <pc:sldMk cId="0" sldId="839"/>
        </pc:sldMkLst>
      </pc:sldChg>
      <pc:sldChg chg="del">
        <pc:chgData name="Rapp, Ralf F" userId="2cdf2cf8-6e46-40e1-9909-c5b26b6ee189" providerId="ADAL" clId="{2732CC1B-824F-457B-891E-0903DF596BA6}" dt="2023-12-11T23:41:33.020" v="0" actId="2696"/>
        <pc:sldMkLst>
          <pc:docMk/>
          <pc:sldMk cId="0" sldId="840"/>
        </pc:sldMkLst>
      </pc:sldChg>
      <pc:sldChg chg="del">
        <pc:chgData name="Rapp, Ralf F" userId="2cdf2cf8-6e46-40e1-9909-c5b26b6ee189" providerId="ADAL" clId="{2732CC1B-824F-457B-891E-0903DF596BA6}" dt="2023-12-11T23:41:33.020" v="0" actId="2696"/>
        <pc:sldMkLst>
          <pc:docMk/>
          <pc:sldMk cId="3033400119" sldId="841"/>
        </pc:sldMkLst>
      </pc:sldChg>
      <pc:sldMasterChg chg="del delSldLayout">
        <pc:chgData name="Rapp, Ralf F" userId="2cdf2cf8-6e46-40e1-9909-c5b26b6ee189" providerId="ADAL" clId="{2732CC1B-824F-457B-891E-0903DF596BA6}" dt="2023-12-11T23:41:33.020" v="0" actId="2696"/>
        <pc:sldMasterMkLst>
          <pc:docMk/>
          <pc:sldMasterMk cId="0" sldId="2147488631"/>
        </pc:sldMasterMkLst>
        <pc:sldLayoutChg chg="del">
          <pc:chgData name="Rapp, Ralf F" userId="2cdf2cf8-6e46-40e1-9909-c5b26b6ee189" providerId="ADAL" clId="{2732CC1B-824F-457B-891E-0903DF596BA6}" dt="2023-12-11T23:41:33.020" v="0" actId="2696"/>
          <pc:sldLayoutMkLst>
            <pc:docMk/>
            <pc:sldMasterMk cId="0" sldId="2147488631"/>
            <pc:sldLayoutMk cId="3764684236" sldId="2147489470"/>
          </pc:sldLayoutMkLst>
        </pc:sldLayoutChg>
        <pc:sldLayoutChg chg="del">
          <pc:chgData name="Rapp, Ralf F" userId="2cdf2cf8-6e46-40e1-9909-c5b26b6ee189" providerId="ADAL" clId="{2732CC1B-824F-457B-891E-0903DF596BA6}" dt="2023-12-11T23:41:33.020" v="0" actId="2696"/>
          <pc:sldLayoutMkLst>
            <pc:docMk/>
            <pc:sldMasterMk cId="0" sldId="2147488631"/>
            <pc:sldLayoutMk cId="1164734532" sldId="2147489471"/>
          </pc:sldLayoutMkLst>
        </pc:sldLayoutChg>
        <pc:sldLayoutChg chg="del">
          <pc:chgData name="Rapp, Ralf F" userId="2cdf2cf8-6e46-40e1-9909-c5b26b6ee189" providerId="ADAL" clId="{2732CC1B-824F-457B-891E-0903DF596BA6}" dt="2023-12-11T23:41:33.020" v="0" actId="2696"/>
          <pc:sldLayoutMkLst>
            <pc:docMk/>
            <pc:sldMasterMk cId="0" sldId="2147488631"/>
            <pc:sldLayoutMk cId="2676880160" sldId="2147489472"/>
          </pc:sldLayoutMkLst>
        </pc:sldLayoutChg>
        <pc:sldLayoutChg chg="del">
          <pc:chgData name="Rapp, Ralf F" userId="2cdf2cf8-6e46-40e1-9909-c5b26b6ee189" providerId="ADAL" clId="{2732CC1B-824F-457B-891E-0903DF596BA6}" dt="2023-12-11T23:41:33.020" v="0" actId="2696"/>
          <pc:sldLayoutMkLst>
            <pc:docMk/>
            <pc:sldMasterMk cId="0" sldId="2147488631"/>
            <pc:sldLayoutMk cId="2946889863" sldId="2147489473"/>
          </pc:sldLayoutMkLst>
        </pc:sldLayoutChg>
        <pc:sldLayoutChg chg="del">
          <pc:chgData name="Rapp, Ralf F" userId="2cdf2cf8-6e46-40e1-9909-c5b26b6ee189" providerId="ADAL" clId="{2732CC1B-824F-457B-891E-0903DF596BA6}" dt="2023-12-11T23:41:33.020" v="0" actId="2696"/>
          <pc:sldLayoutMkLst>
            <pc:docMk/>
            <pc:sldMasterMk cId="0" sldId="2147488631"/>
            <pc:sldLayoutMk cId="1238673798" sldId="2147489474"/>
          </pc:sldLayoutMkLst>
        </pc:sldLayoutChg>
        <pc:sldLayoutChg chg="del">
          <pc:chgData name="Rapp, Ralf F" userId="2cdf2cf8-6e46-40e1-9909-c5b26b6ee189" providerId="ADAL" clId="{2732CC1B-824F-457B-891E-0903DF596BA6}" dt="2023-12-11T23:41:33.020" v="0" actId="2696"/>
          <pc:sldLayoutMkLst>
            <pc:docMk/>
            <pc:sldMasterMk cId="0" sldId="2147488631"/>
            <pc:sldLayoutMk cId="2956209140" sldId="2147489475"/>
          </pc:sldLayoutMkLst>
        </pc:sldLayoutChg>
        <pc:sldLayoutChg chg="del">
          <pc:chgData name="Rapp, Ralf F" userId="2cdf2cf8-6e46-40e1-9909-c5b26b6ee189" providerId="ADAL" clId="{2732CC1B-824F-457B-891E-0903DF596BA6}" dt="2023-12-11T23:41:33.020" v="0" actId="2696"/>
          <pc:sldLayoutMkLst>
            <pc:docMk/>
            <pc:sldMasterMk cId="0" sldId="2147488631"/>
            <pc:sldLayoutMk cId="525701489" sldId="2147489476"/>
          </pc:sldLayoutMkLst>
        </pc:sldLayoutChg>
        <pc:sldLayoutChg chg="del">
          <pc:chgData name="Rapp, Ralf F" userId="2cdf2cf8-6e46-40e1-9909-c5b26b6ee189" providerId="ADAL" clId="{2732CC1B-824F-457B-891E-0903DF596BA6}" dt="2023-12-11T23:41:33.020" v="0" actId="2696"/>
          <pc:sldLayoutMkLst>
            <pc:docMk/>
            <pc:sldMasterMk cId="0" sldId="2147488631"/>
            <pc:sldLayoutMk cId="1781703045" sldId="2147489477"/>
          </pc:sldLayoutMkLst>
        </pc:sldLayoutChg>
        <pc:sldLayoutChg chg="del">
          <pc:chgData name="Rapp, Ralf F" userId="2cdf2cf8-6e46-40e1-9909-c5b26b6ee189" providerId="ADAL" clId="{2732CC1B-824F-457B-891E-0903DF596BA6}" dt="2023-12-11T23:41:33.020" v="0" actId="2696"/>
          <pc:sldLayoutMkLst>
            <pc:docMk/>
            <pc:sldMasterMk cId="0" sldId="2147488631"/>
            <pc:sldLayoutMk cId="3802426925" sldId="2147489478"/>
          </pc:sldLayoutMkLst>
        </pc:sldLayoutChg>
        <pc:sldLayoutChg chg="del">
          <pc:chgData name="Rapp, Ralf F" userId="2cdf2cf8-6e46-40e1-9909-c5b26b6ee189" providerId="ADAL" clId="{2732CC1B-824F-457B-891E-0903DF596BA6}" dt="2023-12-11T23:41:33.020" v="0" actId="2696"/>
          <pc:sldLayoutMkLst>
            <pc:docMk/>
            <pc:sldMasterMk cId="0" sldId="2147488631"/>
            <pc:sldLayoutMk cId="4177638012" sldId="2147489479"/>
          </pc:sldLayoutMkLst>
        </pc:sldLayoutChg>
        <pc:sldLayoutChg chg="del">
          <pc:chgData name="Rapp, Ralf F" userId="2cdf2cf8-6e46-40e1-9909-c5b26b6ee189" providerId="ADAL" clId="{2732CC1B-824F-457B-891E-0903DF596BA6}" dt="2023-12-11T23:41:33.020" v="0" actId="2696"/>
          <pc:sldLayoutMkLst>
            <pc:docMk/>
            <pc:sldMasterMk cId="0" sldId="2147488631"/>
            <pc:sldLayoutMk cId="3936954306" sldId="2147489480"/>
          </pc:sldLayoutMkLst>
        </pc:sldLayoutChg>
        <pc:sldLayoutChg chg="del">
          <pc:chgData name="Rapp, Ralf F" userId="2cdf2cf8-6e46-40e1-9909-c5b26b6ee189" providerId="ADAL" clId="{2732CC1B-824F-457B-891E-0903DF596BA6}" dt="2023-12-11T23:41:33.020" v="0" actId="2696"/>
          <pc:sldLayoutMkLst>
            <pc:docMk/>
            <pc:sldMasterMk cId="0" sldId="2147488631"/>
            <pc:sldLayoutMk cId="3282571321" sldId="2147489481"/>
          </pc:sldLayoutMkLst>
        </pc:sldLayoutChg>
        <pc:sldLayoutChg chg="del">
          <pc:chgData name="Rapp, Ralf F" userId="2cdf2cf8-6e46-40e1-9909-c5b26b6ee189" providerId="ADAL" clId="{2732CC1B-824F-457B-891E-0903DF596BA6}" dt="2023-12-11T23:41:33.020" v="0" actId="2696"/>
          <pc:sldLayoutMkLst>
            <pc:docMk/>
            <pc:sldMasterMk cId="0" sldId="2147488631"/>
            <pc:sldLayoutMk cId="520509155" sldId="2147489484"/>
          </pc:sldLayoutMkLst>
        </pc:sldLayoutChg>
      </pc:sldMasterChg>
    </pc:docChg>
  </pc:docChgLst>
  <pc:docChgLst>
    <pc:chgData name="Rapp, Ralf F" userId="2cdf2cf8-6e46-40e1-9909-c5b26b6ee189" providerId="ADAL" clId="{EC983FBE-2D07-41AC-874A-D90E887E9233}"/>
    <pc:docChg chg="undo redo custSel addSld delSld modSld sldOrd">
      <pc:chgData name="Rapp, Ralf F" userId="2cdf2cf8-6e46-40e1-9909-c5b26b6ee189" providerId="ADAL" clId="{EC983FBE-2D07-41AC-874A-D90E887E9233}" dt="2023-10-20T15:56:35.434" v="7924"/>
      <pc:docMkLst>
        <pc:docMk/>
      </pc:docMkLst>
      <pc:sldChg chg="del">
        <pc:chgData name="Rapp, Ralf F" userId="2cdf2cf8-6e46-40e1-9909-c5b26b6ee189" providerId="ADAL" clId="{EC983FBE-2D07-41AC-874A-D90E887E9233}" dt="2023-10-20T15:56:35.434" v="7924"/>
        <pc:sldMkLst>
          <pc:docMk/>
          <pc:sldMk cId="2919244856" sldId="256"/>
        </pc:sldMkLst>
      </pc:sldChg>
      <pc:sldChg chg="addSp delSp modSp mod">
        <pc:chgData name="Rapp, Ralf F" userId="2cdf2cf8-6e46-40e1-9909-c5b26b6ee189" providerId="ADAL" clId="{EC983FBE-2D07-41AC-874A-D90E887E9233}" dt="2023-09-19T21:28:11.603" v="7037" actId="1036"/>
        <pc:sldMkLst>
          <pc:docMk/>
          <pc:sldMk cId="0" sldId="363"/>
        </pc:sldMkLst>
        <pc:spChg chg="mod">
          <ac:chgData name="Rapp, Ralf F" userId="2cdf2cf8-6e46-40e1-9909-c5b26b6ee189" providerId="ADAL" clId="{EC983FBE-2D07-41AC-874A-D90E887E9233}" dt="2023-09-12T18:34:35.044" v="222" actId="313"/>
          <ac:spMkLst>
            <pc:docMk/>
            <pc:sldMk cId="0" sldId="363"/>
            <ac:spMk id="9218" creationId="{06461931-8C20-94AD-96EA-518A62D80E4A}"/>
          </ac:spMkLst>
        </pc:spChg>
        <pc:spChg chg="mod">
          <ac:chgData name="Rapp, Ralf F" userId="2cdf2cf8-6e46-40e1-9909-c5b26b6ee189" providerId="ADAL" clId="{EC983FBE-2D07-41AC-874A-D90E887E9233}" dt="2023-09-19T21:28:01.420" v="7030" actId="1036"/>
          <ac:spMkLst>
            <pc:docMk/>
            <pc:sldMk cId="0" sldId="363"/>
            <ac:spMk id="9219" creationId="{D28614C1-2FCD-3AAD-5390-3D5DD6519D8F}"/>
          </ac:spMkLst>
        </pc:spChg>
        <pc:picChg chg="add del mod">
          <ac:chgData name="Rapp, Ralf F" userId="2cdf2cf8-6e46-40e1-9909-c5b26b6ee189" providerId="ADAL" clId="{EC983FBE-2D07-41AC-874A-D90E887E9233}" dt="2023-09-12T18:25:38.349" v="3"/>
          <ac:picMkLst>
            <pc:docMk/>
            <pc:sldMk cId="0" sldId="363"/>
            <ac:picMk id="2" creationId="{28784C52-881A-03F1-3AC7-C2391091873C}"/>
          </ac:picMkLst>
        </pc:picChg>
        <pc:picChg chg="add del mod">
          <ac:chgData name="Rapp, Ralf F" userId="2cdf2cf8-6e46-40e1-9909-c5b26b6ee189" providerId="ADAL" clId="{EC983FBE-2D07-41AC-874A-D90E887E9233}" dt="2023-09-12T18:25:38.349" v="3"/>
          <ac:picMkLst>
            <pc:docMk/>
            <pc:sldMk cId="0" sldId="363"/>
            <ac:picMk id="3" creationId="{BE53B00E-21C4-0CF3-2D7E-DF33CD3C5DB9}"/>
          </ac:picMkLst>
        </pc:picChg>
        <pc:picChg chg="add del mod">
          <ac:chgData name="Rapp, Ralf F" userId="2cdf2cf8-6e46-40e1-9909-c5b26b6ee189" providerId="ADAL" clId="{EC983FBE-2D07-41AC-874A-D90E887E9233}" dt="2023-09-12T18:25:38.349" v="3"/>
          <ac:picMkLst>
            <pc:docMk/>
            <pc:sldMk cId="0" sldId="363"/>
            <ac:picMk id="4" creationId="{4F32A2A8-143C-76A1-8E81-ED552ECB89CA}"/>
          </ac:picMkLst>
        </pc:picChg>
        <pc:picChg chg="add mod">
          <ac:chgData name="Rapp, Ralf F" userId="2cdf2cf8-6e46-40e1-9909-c5b26b6ee189" providerId="ADAL" clId="{EC983FBE-2D07-41AC-874A-D90E887E9233}" dt="2023-09-19T21:28:03.680" v="7031" actId="1036"/>
          <ac:picMkLst>
            <pc:docMk/>
            <pc:sldMk cId="0" sldId="363"/>
            <ac:picMk id="5" creationId="{A4027EB9-8854-0FD9-C5C8-E4F971F65248}"/>
          </ac:picMkLst>
        </pc:picChg>
        <pc:picChg chg="add mod">
          <ac:chgData name="Rapp, Ralf F" userId="2cdf2cf8-6e46-40e1-9909-c5b26b6ee189" providerId="ADAL" clId="{EC983FBE-2D07-41AC-874A-D90E887E9233}" dt="2023-09-19T21:28:11.603" v="7037" actId="1036"/>
          <ac:picMkLst>
            <pc:docMk/>
            <pc:sldMk cId="0" sldId="363"/>
            <ac:picMk id="6" creationId="{15CCFAE2-28BF-3F2A-08EF-5C395729F264}"/>
          </ac:picMkLst>
        </pc:picChg>
        <pc:picChg chg="add mod">
          <ac:chgData name="Rapp, Ralf F" userId="2cdf2cf8-6e46-40e1-9909-c5b26b6ee189" providerId="ADAL" clId="{EC983FBE-2D07-41AC-874A-D90E887E9233}" dt="2023-09-12T18:31:33.862" v="87" actId="1036"/>
          <ac:picMkLst>
            <pc:docMk/>
            <pc:sldMk cId="0" sldId="363"/>
            <ac:picMk id="7" creationId="{5F7C56C2-CB28-52B7-1D35-8ED69A5DFE74}"/>
          </ac:picMkLst>
        </pc:picChg>
        <pc:picChg chg="del">
          <ac:chgData name="Rapp, Ralf F" userId="2cdf2cf8-6e46-40e1-9909-c5b26b6ee189" providerId="ADAL" clId="{EC983FBE-2D07-41AC-874A-D90E887E9233}" dt="2023-09-12T18:27:03.031" v="8" actId="21"/>
          <ac:picMkLst>
            <pc:docMk/>
            <pc:sldMk cId="0" sldId="363"/>
            <ac:picMk id="9220" creationId="{ACC57013-60CE-EF40-5656-452E9019A903}"/>
          </ac:picMkLst>
        </pc:picChg>
        <pc:picChg chg="mod">
          <ac:chgData name="Rapp, Ralf F" userId="2cdf2cf8-6e46-40e1-9909-c5b26b6ee189" providerId="ADAL" clId="{EC983FBE-2D07-41AC-874A-D90E887E9233}" dt="2023-09-12T18:34:17.253" v="208" actId="1038"/>
          <ac:picMkLst>
            <pc:docMk/>
            <pc:sldMk cId="0" sldId="363"/>
            <ac:picMk id="9221" creationId="{AE3CFCDE-4B58-9603-5244-8CBCC17D33B2}"/>
          </ac:picMkLst>
        </pc:picChg>
        <pc:picChg chg="mod">
          <ac:chgData name="Rapp, Ralf F" userId="2cdf2cf8-6e46-40e1-9909-c5b26b6ee189" providerId="ADAL" clId="{EC983FBE-2D07-41AC-874A-D90E887E9233}" dt="2023-09-12T18:31:33.862" v="87" actId="1036"/>
          <ac:picMkLst>
            <pc:docMk/>
            <pc:sldMk cId="0" sldId="363"/>
            <ac:picMk id="9222" creationId="{62907AD9-D9B9-E80E-A94D-DB5FD62C06A9}"/>
          </ac:picMkLst>
        </pc:picChg>
      </pc:sldChg>
      <pc:sldChg chg="modSp mod">
        <pc:chgData name="Rapp, Ralf F" userId="2cdf2cf8-6e46-40e1-9909-c5b26b6ee189" providerId="ADAL" clId="{EC983FBE-2D07-41AC-874A-D90E887E9233}" dt="2023-09-20T22:16:40.108" v="7923" actId="20577"/>
        <pc:sldMkLst>
          <pc:docMk/>
          <pc:sldMk cId="0" sldId="715"/>
        </pc:sldMkLst>
        <pc:spChg chg="mod">
          <ac:chgData name="Rapp, Ralf F" userId="2cdf2cf8-6e46-40e1-9909-c5b26b6ee189" providerId="ADAL" clId="{EC983FBE-2D07-41AC-874A-D90E887E9233}" dt="2023-09-20T22:16:40.108" v="7923" actId="20577"/>
          <ac:spMkLst>
            <pc:docMk/>
            <pc:sldMk cId="0" sldId="715"/>
            <ac:spMk id="16387" creationId="{8BD0415F-5E7B-956C-4647-89661D2B30F4}"/>
          </ac:spMkLst>
        </pc:spChg>
      </pc:sldChg>
      <pc:sldChg chg="modSp mod">
        <pc:chgData name="Rapp, Ralf F" userId="2cdf2cf8-6e46-40e1-9909-c5b26b6ee189" providerId="ADAL" clId="{EC983FBE-2D07-41AC-874A-D90E887E9233}" dt="2023-09-19T21:42:29.973" v="7227" actId="20577"/>
        <pc:sldMkLst>
          <pc:docMk/>
          <pc:sldMk cId="0" sldId="717"/>
        </pc:sldMkLst>
        <pc:spChg chg="mod">
          <ac:chgData name="Rapp, Ralf F" userId="2cdf2cf8-6e46-40e1-9909-c5b26b6ee189" providerId="ADAL" clId="{EC983FBE-2D07-41AC-874A-D90E887E9233}" dt="2023-09-15T14:53:00.267" v="3981" actId="20577"/>
          <ac:spMkLst>
            <pc:docMk/>
            <pc:sldMk cId="0" sldId="717"/>
            <ac:spMk id="21506" creationId="{A143299C-7A1F-CEBA-D4EC-A4F642B760CC}"/>
          </ac:spMkLst>
        </pc:spChg>
        <pc:spChg chg="mod">
          <ac:chgData name="Rapp, Ralf F" userId="2cdf2cf8-6e46-40e1-9909-c5b26b6ee189" providerId="ADAL" clId="{EC983FBE-2D07-41AC-874A-D90E887E9233}" dt="2023-09-19T21:42:29.973" v="7227" actId="20577"/>
          <ac:spMkLst>
            <pc:docMk/>
            <pc:sldMk cId="0" sldId="717"/>
            <ac:spMk id="21510" creationId="{5D3FA052-07F0-4400-C345-ED70A856DA2A}"/>
          </ac:spMkLst>
        </pc:spChg>
        <pc:spChg chg="mod">
          <ac:chgData name="Rapp, Ralf F" userId="2cdf2cf8-6e46-40e1-9909-c5b26b6ee189" providerId="ADAL" clId="{EC983FBE-2D07-41AC-874A-D90E887E9233}" dt="2023-09-19T21:40:25.831" v="7185" actId="20577"/>
          <ac:spMkLst>
            <pc:docMk/>
            <pc:sldMk cId="0" sldId="717"/>
            <ac:spMk id="21511" creationId="{62775F33-FA17-FA70-A012-E631AA112949}"/>
          </ac:spMkLst>
        </pc:spChg>
        <pc:picChg chg="mod">
          <ac:chgData name="Rapp, Ralf F" userId="2cdf2cf8-6e46-40e1-9909-c5b26b6ee189" providerId="ADAL" clId="{EC983FBE-2D07-41AC-874A-D90E887E9233}" dt="2023-09-15T15:11:38.428" v="4128" actId="1076"/>
          <ac:picMkLst>
            <pc:docMk/>
            <pc:sldMk cId="0" sldId="717"/>
            <ac:picMk id="21514" creationId="{43E6C206-1B7D-302B-D0DE-D98996C9A47D}"/>
          </ac:picMkLst>
        </pc:picChg>
      </pc:sldChg>
      <pc:sldChg chg="addSp delSp modSp mod ord">
        <pc:chgData name="Rapp, Ralf F" userId="2cdf2cf8-6e46-40e1-9909-c5b26b6ee189" providerId="ADAL" clId="{EC983FBE-2D07-41AC-874A-D90E887E9233}" dt="2023-09-19T10:07:04.439" v="7025"/>
        <pc:sldMkLst>
          <pc:docMk/>
          <pc:sldMk cId="0" sldId="771"/>
        </pc:sldMkLst>
        <pc:picChg chg="add mod">
          <ac:chgData name="Rapp, Ralf F" userId="2cdf2cf8-6e46-40e1-9909-c5b26b6ee189" providerId="ADAL" clId="{EC983FBE-2D07-41AC-874A-D90E887E9233}" dt="2023-09-19T08:40:20.096" v="6943" actId="14100"/>
          <ac:picMkLst>
            <pc:docMk/>
            <pc:sldMk cId="0" sldId="771"/>
            <ac:picMk id="3" creationId="{1A8D60B3-0D10-176C-677A-C7E09C6C33FE}"/>
          </ac:picMkLst>
        </pc:picChg>
        <pc:picChg chg="del">
          <ac:chgData name="Rapp, Ralf F" userId="2cdf2cf8-6e46-40e1-9909-c5b26b6ee189" providerId="ADAL" clId="{EC983FBE-2D07-41AC-874A-D90E887E9233}" dt="2023-09-19T08:40:13.233" v="6941" actId="21"/>
          <ac:picMkLst>
            <pc:docMk/>
            <pc:sldMk cId="0" sldId="771"/>
            <ac:picMk id="50179" creationId="{273278A2-2927-30E7-B60C-B9369E7BBB34}"/>
          </ac:picMkLst>
        </pc:picChg>
        <pc:picChg chg="del">
          <ac:chgData name="Rapp, Ralf F" userId="2cdf2cf8-6e46-40e1-9909-c5b26b6ee189" providerId="ADAL" clId="{EC983FBE-2D07-41AC-874A-D90E887E9233}" dt="2023-09-19T08:40:13.233" v="6941" actId="21"/>
          <ac:picMkLst>
            <pc:docMk/>
            <pc:sldMk cId="0" sldId="771"/>
            <ac:picMk id="50180" creationId="{E5E32E6A-22B8-D38A-AEFE-FB44327B40C5}"/>
          </ac:picMkLst>
        </pc:picChg>
      </pc:sldChg>
      <pc:sldChg chg="del">
        <pc:chgData name="Rapp, Ralf F" userId="2cdf2cf8-6e46-40e1-9909-c5b26b6ee189" providerId="ADAL" clId="{EC983FBE-2D07-41AC-874A-D90E887E9233}" dt="2023-09-15T15:34:27.038" v="4678" actId="2696"/>
        <pc:sldMkLst>
          <pc:docMk/>
          <pc:sldMk cId="0" sldId="772"/>
        </pc:sldMkLst>
      </pc:sldChg>
      <pc:sldChg chg="modSp mod ord">
        <pc:chgData name="Rapp, Ralf F" userId="2cdf2cf8-6e46-40e1-9909-c5b26b6ee189" providerId="ADAL" clId="{EC983FBE-2D07-41AC-874A-D90E887E9233}" dt="2023-09-19T07:33:05.007" v="6917"/>
        <pc:sldMkLst>
          <pc:docMk/>
          <pc:sldMk cId="2769976469" sldId="780"/>
        </pc:sldMkLst>
        <pc:spChg chg="mod">
          <ac:chgData name="Rapp, Ralf F" userId="2cdf2cf8-6e46-40e1-9909-c5b26b6ee189" providerId="ADAL" clId="{EC983FBE-2D07-41AC-874A-D90E887E9233}" dt="2023-09-15T16:40:00.477" v="5872" actId="1035"/>
          <ac:spMkLst>
            <pc:docMk/>
            <pc:sldMk cId="2769976469" sldId="780"/>
            <ac:spMk id="3" creationId="{00000000-0000-0000-0000-000000000000}"/>
          </ac:spMkLst>
        </pc:spChg>
        <pc:spChg chg="mod">
          <ac:chgData name="Rapp, Ralf F" userId="2cdf2cf8-6e46-40e1-9909-c5b26b6ee189" providerId="ADAL" clId="{EC983FBE-2D07-41AC-874A-D90E887E9233}" dt="2023-09-15T16:40:00.477" v="5872" actId="1035"/>
          <ac:spMkLst>
            <pc:docMk/>
            <pc:sldMk cId="2769976469" sldId="780"/>
            <ac:spMk id="8" creationId="{00000000-0000-0000-0000-000000000000}"/>
          </ac:spMkLst>
        </pc:spChg>
        <pc:spChg chg="mod">
          <ac:chgData name="Rapp, Ralf F" userId="2cdf2cf8-6e46-40e1-9909-c5b26b6ee189" providerId="ADAL" clId="{EC983FBE-2D07-41AC-874A-D90E887E9233}" dt="2023-09-15T16:40:00.477" v="5872" actId="1035"/>
          <ac:spMkLst>
            <pc:docMk/>
            <pc:sldMk cId="2769976469" sldId="780"/>
            <ac:spMk id="9" creationId="{00000000-0000-0000-0000-000000000000}"/>
          </ac:spMkLst>
        </pc:spChg>
        <pc:spChg chg="mod">
          <ac:chgData name="Rapp, Ralf F" userId="2cdf2cf8-6e46-40e1-9909-c5b26b6ee189" providerId="ADAL" clId="{EC983FBE-2D07-41AC-874A-D90E887E9233}" dt="2023-09-15T16:40:00.477" v="5872" actId="1035"/>
          <ac:spMkLst>
            <pc:docMk/>
            <pc:sldMk cId="2769976469" sldId="780"/>
            <ac:spMk id="10" creationId="{00000000-0000-0000-0000-000000000000}"/>
          </ac:spMkLst>
        </pc:spChg>
        <pc:spChg chg="mod">
          <ac:chgData name="Rapp, Ralf F" userId="2cdf2cf8-6e46-40e1-9909-c5b26b6ee189" providerId="ADAL" clId="{EC983FBE-2D07-41AC-874A-D90E887E9233}" dt="2023-09-15T16:40:00.477" v="5872" actId="1035"/>
          <ac:spMkLst>
            <pc:docMk/>
            <pc:sldMk cId="2769976469" sldId="780"/>
            <ac:spMk id="11" creationId="{00000000-0000-0000-0000-000000000000}"/>
          </ac:spMkLst>
        </pc:spChg>
        <pc:spChg chg="mod">
          <ac:chgData name="Rapp, Ralf F" userId="2cdf2cf8-6e46-40e1-9909-c5b26b6ee189" providerId="ADAL" clId="{EC983FBE-2D07-41AC-874A-D90E887E9233}" dt="2023-09-15T16:40:00.477" v="5872" actId="1035"/>
          <ac:spMkLst>
            <pc:docMk/>
            <pc:sldMk cId="2769976469" sldId="780"/>
            <ac:spMk id="12" creationId="{00000000-0000-0000-0000-000000000000}"/>
          </ac:spMkLst>
        </pc:spChg>
        <pc:spChg chg="mod">
          <ac:chgData name="Rapp, Ralf F" userId="2cdf2cf8-6e46-40e1-9909-c5b26b6ee189" providerId="ADAL" clId="{EC983FBE-2D07-41AC-874A-D90E887E9233}" dt="2023-09-15T16:40:00.477" v="5872" actId="1035"/>
          <ac:spMkLst>
            <pc:docMk/>
            <pc:sldMk cId="2769976469" sldId="780"/>
            <ac:spMk id="13" creationId="{00000000-0000-0000-0000-000000000000}"/>
          </ac:spMkLst>
        </pc:spChg>
        <pc:spChg chg="mod">
          <ac:chgData name="Rapp, Ralf F" userId="2cdf2cf8-6e46-40e1-9909-c5b26b6ee189" providerId="ADAL" clId="{EC983FBE-2D07-41AC-874A-D90E887E9233}" dt="2023-09-15T16:40:00.477" v="5872" actId="1035"/>
          <ac:spMkLst>
            <pc:docMk/>
            <pc:sldMk cId="2769976469" sldId="780"/>
            <ac:spMk id="14" creationId="{00000000-0000-0000-0000-000000000000}"/>
          </ac:spMkLst>
        </pc:spChg>
        <pc:spChg chg="mod">
          <ac:chgData name="Rapp, Ralf F" userId="2cdf2cf8-6e46-40e1-9909-c5b26b6ee189" providerId="ADAL" clId="{EC983FBE-2D07-41AC-874A-D90E887E9233}" dt="2023-09-15T16:40:00.477" v="5872" actId="1035"/>
          <ac:spMkLst>
            <pc:docMk/>
            <pc:sldMk cId="2769976469" sldId="780"/>
            <ac:spMk id="15" creationId="{00000000-0000-0000-0000-000000000000}"/>
          </ac:spMkLst>
        </pc:spChg>
        <pc:spChg chg="mod">
          <ac:chgData name="Rapp, Ralf F" userId="2cdf2cf8-6e46-40e1-9909-c5b26b6ee189" providerId="ADAL" clId="{EC983FBE-2D07-41AC-874A-D90E887E9233}" dt="2023-09-15T16:40:00.477" v="5872" actId="1035"/>
          <ac:spMkLst>
            <pc:docMk/>
            <pc:sldMk cId="2769976469" sldId="780"/>
            <ac:spMk id="16" creationId="{00000000-0000-0000-0000-000000000000}"/>
          </ac:spMkLst>
        </pc:spChg>
        <pc:spChg chg="mod">
          <ac:chgData name="Rapp, Ralf F" userId="2cdf2cf8-6e46-40e1-9909-c5b26b6ee189" providerId="ADAL" clId="{EC983FBE-2D07-41AC-874A-D90E887E9233}" dt="2023-09-15T16:40:00.477" v="5872" actId="1035"/>
          <ac:spMkLst>
            <pc:docMk/>
            <pc:sldMk cId="2769976469" sldId="780"/>
            <ac:spMk id="17" creationId="{00000000-0000-0000-0000-000000000000}"/>
          </ac:spMkLst>
        </pc:spChg>
        <pc:spChg chg="mod">
          <ac:chgData name="Rapp, Ralf F" userId="2cdf2cf8-6e46-40e1-9909-c5b26b6ee189" providerId="ADAL" clId="{EC983FBE-2D07-41AC-874A-D90E887E9233}" dt="2023-09-15T16:40:00.477" v="5872" actId="1035"/>
          <ac:spMkLst>
            <pc:docMk/>
            <pc:sldMk cId="2769976469" sldId="780"/>
            <ac:spMk id="18" creationId="{00000000-0000-0000-0000-000000000000}"/>
          </ac:spMkLst>
        </pc:spChg>
        <pc:spChg chg="mod">
          <ac:chgData name="Rapp, Ralf F" userId="2cdf2cf8-6e46-40e1-9909-c5b26b6ee189" providerId="ADAL" clId="{EC983FBE-2D07-41AC-874A-D90E887E9233}" dt="2023-09-15T16:40:00.477" v="5872" actId="1035"/>
          <ac:spMkLst>
            <pc:docMk/>
            <pc:sldMk cId="2769976469" sldId="780"/>
            <ac:spMk id="54" creationId="{00000000-0000-0000-0000-000000000000}"/>
          </ac:spMkLst>
        </pc:spChg>
        <pc:spChg chg="mod">
          <ac:chgData name="Rapp, Ralf F" userId="2cdf2cf8-6e46-40e1-9909-c5b26b6ee189" providerId="ADAL" clId="{EC983FBE-2D07-41AC-874A-D90E887E9233}" dt="2023-09-15T16:40:41.787" v="5926" actId="1035"/>
          <ac:spMkLst>
            <pc:docMk/>
            <pc:sldMk cId="2769976469" sldId="780"/>
            <ac:spMk id="24578" creationId="{5E4F3EE8-2C30-4778-BB43-4B8BCB8420FE}"/>
          </ac:spMkLst>
        </pc:spChg>
        <pc:picChg chg="mod">
          <ac:chgData name="Rapp, Ralf F" userId="2cdf2cf8-6e46-40e1-9909-c5b26b6ee189" providerId="ADAL" clId="{EC983FBE-2D07-41AC-874A-D90E887E9233}" dt="2023-09-15T16:40:00.477" v="5872" actId="1035"/>
          <ac:picMkLst>
            <pc:docMk/>
            <pc:sldMk cId="2769976469" sldId="780"/>
            <ac:picMk id="4" creationId="{00000000-0000-0000-0000-000000000000}"/>
          </ac:picMkLst>
        </pc:picChg>
      </pc:sldChg>
      <pc:sldChg chg="modSp add mod">
        <pc:chgData name="Rapp, Ralf F" userId="2cdf2cf8-6e46-40e1-9909-c5b26b6ee189" providerId="ADAL" clId="{EC983FBE-2D07-41AC-874A-D90E887E9233}" dt="2023-09-20T06:50:09.297" v="7420" actId="20577"/>
        <pc:sldMkLst>
          <pc:docMk/>
          <pc:sldMk cId="0" sldId="784"/>
        </pc:sldMkLst>
        <pc:spChg chg="mod">
          <ac:chgData name="Rapp, Ralf F" userId="2cdf2cf8-6e46-40e1-9909-c5b26b6ee189" providerId="ADAL" clId="{EC983FBE-2D07-41AC-874A-D90E887E9233}" dt="2023-09-20T06:50:09.297" v="7420" actId="20577"/>
          <ac:spMkLst>
            <pc:docMk/>
            <pc:sldMk cId="0" sldId="784"/>
            <ac:spMk id="11" creationId="{3F5F33FE-E594-4002-B93E-9A9D9A02A622}"/>
          </ac:spMkLst>
        </pc:spChg>
        <pc:spChg chg="mod">
          <ac:chgData name="Rapp, Ralf F" userId="2cdf2cf8-6e46-40e1-9909-c5b26b6ee189" providerId="ADAL" clId="{EC983FBE-2D07-41AC-874A-D90E887E9233}" dt="2023-09-19T07:41:19.901" v="6925" actId="20577"/>
          <ac:spMkLst>
            <pc:docMk/>
            <pc:sldMk cId="0" sldId="784"/>
            <ac:spMk id="12291" creationId="{12EA31E0-1797-4010-9AFE-0FE3E1013599}"/>
          </ac:spMkLst>
        </pc:spChg>
      </pc:sldChg>
      <pc:sldChg chg="modSp mod">
        <pc:chgData name="Rapp, Ralf F" userId="2cdf2cf8-6e46-40e1-9909-c5b26b6ee189" providerId="ADAL" clId="{EC983FBE-2D07-41AC-874A-D90E887E9233}" dt="2023-09-15T15:31:25.489" v="4649" actId="20577"/>
        <pc:sldMkLst>
          <pc:docMk/>
          <pc:sldMk cId="0" sldId="786"/>
        </pc:sldMkLst>
        <pc:spChg chg="mod">
          <ac:chgData name="Rapp, Ralf F" userId="2cdf2cf8-6e46-40e1-9909-c5b26b6ee189" providerId="ADAL" clId="{EC983FBE-2D07-41AC-874A-D90E887E9233}" dt="2023-09-15T15:31:25.489" v="4649" actId="20577"/>
          <ac:spMkLst>
            <pc:docMk/>
            <pc:sldMk cId="0" sldId="786"/>
            <ac:spMk id="29698" creationId="{227FDE30-7895-36D0-9429-5C689B7BCBFB}"/>
          </ac:spMkLst>
        </pc:spChg>
      </pc:sldChg>
      <pc:sldChg chg="modSp mod">
        <pc:chgData name="Rapp, Ralf F" userId="2cdf2cf8-6e46-40e1-9909-c5b26b6ee189" providerId="ADAL" clId="{EC983FBE-2D07-41AC-874A-D90E887E9233}" dt="2023-09-15T16:23:05.817" v="5119" actId="20577"/>
        <pc:sldMkLst>
          <pc:docMk/>
          <pc:sldMk cId="0" sldId="788"/>
        </pc:sldMkLst>
        <pc:spChg chg="mod">
          <ac:chgData name="Rapp, Ralf F" userId="2cdf2cf8-6e46-40e1-9909-c5b26b6ee189" providerId="ADAL" clId="{EC983FBE-2D07-41AC-874A-D90E887E9233}" dt="2023-09-15T16:23:05.817" v="5119" actId="20577"/>
          <ac:spMkLst>
            <pc:docMk/>
            <pc:sldMk cId="0" sldId="788"/>
            <ac:spMk id="32771" creationId="{A15CC8E6-953C-D930-09E4-8202C63001F9}"/>
          </ac:spMkLst>
        </pc:spChg>
      </pc:sldChg>
      <pc:sldChg chg="modSp mod">
        <pc:chgData name="Rapp, Ralf F" userId="2cdf2cf8-6e46-40e1-9909-c5b26b6ee189" providerId="ADAL" clId="{EC983FBE-2D07-41AC-874A-D90E887E9233}" dt="2023-09-20T08:25:28.748" v="7421" actId="20577"/>
        <pc:sldMkLst>
          <pc:docMk/>
          <pc:sldMk cId="0" sldId="790"/>
        </pc:sldMkLst>
        <pc:spChg chg="mod">
          <ac:chgData name="Rapp, Ralf F" userId="2cdf2cf8-6e46-40e1-9909-c5b26b6ee189" providerId="ADAL" clId="{EC983FBE-2D07-41AC-874A-D90E887E9233}" dt="2023-09-15T14:53:37.933" v="4004" actId="20577"/>
          <ac:spMkLst>
            <pc:docMk/>
            <pc:sldMk cId="0" sldId="790"/>
            <ac:spMk id="25602" creationId="{2463456F-FAC8-4B4F-2F6C-15D85E78D9C9}"/>
          </ac:spMkLst>
        </pc:spChg>
        <pc:spChg chg="mod">
          <ac:chgData name="Rapp, Ralf F" userId="2cdf2cf8-6e46-40e1-9909-c5b26b6ee189" providerId="ADAL" clId="{EC983FBE-2D07-41AC-874A-D90E887E9233}" dt="2023-09-19T21:46:59.119" v="7250" actId="20577"/>
          <ac:spMkLst>
            <pc:docMk/>
            <pc:sldMk cId="0" sldId="790"/>
            <ac:spMk id="25603" creationId="{27A49B60-1E19-EA57-8EA9-745B16DB28D2}"/>
          </ac:spMkLst>
        </pc:spChg>
        <pc:spChg chg="mod">
          <ac:chgData name="Rapp, Ralf F" userId="2cdf2cf8-6e46-40e1-9909-c5b26b6ee189" providerId="ADAL" clId="{EC983FBE-2D07-41AC-874A-D90E887E9233}" dt="2023-09-20T08:25:28.748" v="7421" actId="20577"/>
          <ac:spMkLst>
            <pc:docMk/>
            <pc:sldMk cId="0" sldId="790"/>
            <ac:spMk id="25613" creationId="{FF8C29AB-39CA-889C-A4F6-48626C8FCBB8}"/>
          </ac:spMkLst>
        </pc:spChg>
      </pc:sldChg>
      <pc:sldChg chg="modSp add del mod">
        <pc:chgData name="Rapp, Ralf F" userId="2cdf2cf8-6e46-40e1-9909-c5b26b6ee189" providerId="ADAL" clId="{EC983FBE-2D07-41AC-874A-D90E887E9233}" dt="2023-09-19T07:55:48.410" v="6931" actId="2696"/>
        <pc:sldMkLst>
          <pc:docMk/>
          <pc:sldMk cId="0" sldId="791"/>
        </pc:sldMkLst>
        <pc:spChg chg="mod">
          <ac:chgData name="Rapp, Ralf F" userId="2cdf2cf8-6e46-40e1-9909-c5b26b6ee189" providerId="ADAL" clId="{EC983FBE-2D07-41AC-874A-D90E887E9233}" dt="2023-09-18T20:38:42.644" v="6094" actId="20577"/>
          <ac:spMkLst>
            <pc:docMk/>
            <pc:sldMk cId="0" sldId="791"/>
            <ac:spMk id="23556" creationId="{6DBA581D-A358-5E6B-185A-11489FC5348D}"/>
          </ac:spMkLst>
        </pc:spChg>
        <pc:spChg chg="mod">
          <ac:chgData name="Rapp, Ralf F" userId="2cdf2cf8-6e46-40e1-9909-c5b26b6ee189" providerId="ADAL" clId="{EC983FBE-2D07-41AC-874A-D90E887E9233}" dt="2023-09-18T20:41:44.480" v="6198" actId="20577"/>
          <ac:spMkLst>
            <pc:docMk/>
            <pc:sldMk cId="0" sldId="791"/>
            <ac:spMk id="23557" creationId="{6EC17BCD-4A1E-C36F-206F-49F2F7CDBF71}"/>
          </ac:spMkLst>
        </pc:spChg>
      </pc:sldChg>
      <pc:sldChg chg="modSp mod">
        <pc:chgData name="Rapp, Ralf F" userId="2cdf2cf8-6e46-40e1-9909-c5b26b6ee189" providerId="ADAL" clId="{EC983FBE-2D07-41AC-874A-D90E887E9233}" dt="2023-09-20T22:15:11.811" v="7891" actId="20577"/>
        <pc:sldMkLst>
          <pc:docMk/>
          <pc:sldMk cId="0" sldId="792"/>
        </pc:sldMkLst>
        <pc:spChg chg="mod">
          <ac:chgData name="Rapp, Ralf F" userId="2cdf2cf8-6e46-40e1-9909-c5b26b6ee189" providerId="ADAL" clId="{EC983FBE-2D07-41AC-874A-D90E887E9233}" dt="2023-09-15T16:23:41.280" v="5149" actId="20577"/>
          <ac:spMkLst>
            <pc:docMk/>
            <pc:sldMk cId="0" sldId="792"/>
            <ac:spMk id="36866" creationId="{2A5E5175-235E-C64C-B7B5-CEE63F4E1EF0}"/>
          </ac:spMkLst>
        </pc:spChg>
        <pc:spChg chg="mod">
          <ac:chgData name="Rapp, Ralf F" userId="2cdf2cf8-6e46-40e1-9909-c5b26b6ee189" providerId="ADAL" clId="{EC983FBE-2D07-41AC-874A-D90E887E9233}" dt="2023-09-20T22:15:11.811" v="7891" actId="20577"/>
          <ac:spMkLst>
            <pc:docMk/>
            <pc:sldMk cId="0" sldId="792"/>
            <ac:spMk id="36867" creationId="{9C1834E1-662E-2062-EDBA-2F8EB140EEAC}"/>
          </ac:spMkLst>
        </pc:spChg>
      </pc:sldChg>
      <pc:sldChg chg="addSp modSp mod">
        <pc:chgData name="Rapp, Ralf F" userId="2cdf2cf8-6e46-40e1-9909-c5b26b6ee189" providerId="ADAL" clId="{EC983FBE-2D07-41AC-874A-D90E887E9233}" dt="2023-09-19T21:39:22.267" v="7179" actId="14100"/>
        <pc:sldMkLst>
          <pc:docMk/>
          <pc:sldMk cId="0" sldId="797"/>
        </pc:sldMkLst>
        <pc:spChg chg="add mod">
          <ac:chgData name="Rapp, Ralf F" userId="2cdf2cf8-6e46-40e1-9909-c5b26b6ee189" providerId="ADAL" clId="{EC983FBE-2D07-41AC-874A-D90E887E9233}" dt="2023-09-18T20:51:41.939" v="6437" actId="1076"/>
          <ac:spMkLst>
            <pc:docMk/>
            <pc:sldMk cId="0" sldId="797"/>
            <ac:spMk id="2" creationId="{5F827C3B-776C-7DF8-0BB1-9DDBF937A498}"/>
          </ac:spMkLst>
        </pc:spChg>
        <pc:spChg chg="add mod">
          <ac:chgData name="Rapp, Ralf F" userId="2cdf2cf8-6e46-40e1-9909-c5b26b6ee189" providerId="ADAL" clId="{EC983FBE-2D07-41AC-874A-D90E887E9233}" dt="2023-09-19T21:39:22.267" v="7179" actId="14100"/>
          <ac:spMkLst>
            <pc:docMk/>
            <pc:sldMk cId="0" sldId="797"/>
            <ac:spMk id="4" creationId="{F9A5C632-3CB3-327B-873B-09F71060AA1C}"/>
          </ac:spMkLst>
        </pc:spChg>
        <pc:spChg chg="mod">
          <ac:chgData name="Rapp, Ralf F" userId="2cdf2cf8-6e46-40e1-9909-c5b26b6ee189" providerId="ADAL" clId="{EC983FBE-2D07-41AC-874A-D90E887E9233}" dt="2023-09-19T21:38:42.904" v="7176" actId="207"/>
          <ac:spMkLst>
            <pc:docMk/>
            <pc:sldMk cId="0" sldId="797"/>
            <ac:spMk id="20487" creationId="{E50C108B-6AA7-0886-F34D-B5D764FC3AB3}"/>
          </ac:spMkLst>
        </pc:spChg>
        <pc:spChg chg="mod">
          <ac:chgData name="Rapp, Ralf F" userId="2cdf2cf8-6e46-40e1-9909-c5b26b6ee189" providerId="ADAL" clId="{EC983FBE-2D07-41AC-874A-D90E887E9233}" dt="2023-09-18T20:49:32.044" v="6405" actId="1076"/>
          <ac:spMkLst>
            <pc:docMk/>
            <pc:sldMk cId="0" sldId="797"/>
            <ac:spMk id="20489" creationId="{975DA9E6-8C23-6AAA-6B70-79377E45BD57}"/>
          </ac:spMkLst>
        </pc:spChg>
        <pc:spChg chg="mod">
          <ac:chgData name="Rapp, Ralf F" userId="2cdf2cf8-6e46-40e1-9909-c5b26b6ee189" providerId="ADAL" clId="{EC983FBE-2D07-41AC-874A-D90E887E9233}" dt="2023-09-18T20:37:39.985" v="6073" actId="1037"/>
          <ac:spMkLst>
            <pc:docMk/>
            <pc:sldMk cId="0" sldId="797"/>
            <ac:spMk id="20499" creationId="{2FF9FC18-D9CA-80C0-8512-E9CC073C192D}"/>
          </ac:spMkLst>
        </pc:spChg>
        <pc:picChg chg="mod">
          <ac:chgData name="Rapp, Ralf F" userId="2cdf2cf8-6e46-40e1-9909-c5b26b6ee189" providerId="ADAL" clId="{EC983FBE-2D07-41AC-874A-D90E887E9233}" dt="2023-09-18T20:51:32.084" v="6435" actId="1076"/>
          <ac:picMkLst>
            <pc:docMk/>
            <pc:sldMk cId="0" sldId="797"/>
            <ac:picMk id="20482" creationId="{00FF0948-3076-B427-03A2-662B2146DA76}"/>
          </ac:picMkLst>
        </pc:picChg>
      </pc:sldChg>
      <pc:sldChg chg="del">
        <pc:chgData name="Rapp, Ralf F" userId="2cdf2cf8-6e46-40e1-9909-c5b26b6ee189" providerId="ADAL" clId="{EC983FBE-2D07-41AC-874A-D90E887E9233}" dt="2023-09-14T17:27:07.323" v="960" actId="2696"/>
        <pc:sldMkLst>
          <pc:docMk/>
          <pc:sldMk cId="0" sldId="800"/>
        </pc:sldMkLst>
      </pc:sldChg>
      <pc:sldChg chg="delSp modSp mod">
        <pc:chgData name="Rapp, Ralf F" userId="2cdf2cf8-6e46-40e1-9909-c5b26b6ee189" providerId="ADAL" clId="{EC983FBE-2D07-41AC-874A-D90E887E9233}" dt="2023-09-18T20:58:17.384" v="6614" actId="20577"/>
        <pc:sldMkLst>
          <pc:docMk/>
          <pc:sldMk cId="0" sldId="801"/>
        </pc:sldMkLst>
        <pc:spChg chg="mod">
          <ac:chgData name="Rapp, Ralf F" userId="2cdf2cf8-6e46-40e1-9909-c5b26b6ee189" providerId="ADAL" clId="{EC983FBE-2D07-41AC-874A-D90E887E9233}" dt="2023-09-18T20:58:17.384" v="6614" actId="20577"/>
          <ac:spMkLst>
            <pc:docMk/>
            <pc:sldMk cId="0" sldId="801"/>
            <ac:spMk id="27651" creationId="{0088B608-BF77-92C3-A60E-11C21C1AC228}"/>
          </ac:spMkLst>
        </pc:spChg>
        <pc:spChg chg="mod">
          <ac:chgData name="Rapp, Ralf F" userId="2cdf2cf8-6e46-40e1-9909-c5b26b6ee189" providerId="ADAL" clId="{EC983FBE-2D07-41AC-874A-D90E887E9233}" dt="2023-09-15T14:54:13.906" v="4019" actId="20577"/>
          <ac:spMkLst>
            <pc:docMk/>
            <pc:sldMk cId="0" sldId="801"/>
            <ac:spMk id="27652" creationId="{92954108-40D4-6966-0BBF-ED5A3B00F140}"/>
          </ac:spMkLst>
        </pc:spChg>
        <pc:spChg chg="mod">
          <ac:chgData name="Rapp, Ralf F" userId="2cdf2cf8-6e46-40e1-9909-c5b26b6ee189" providerId="ADAL" clId="{EC983FBE-2D07-41AC-874A-D90E887E9233}" dt="2023-09-14T22:05:06.203" v="2462" actId="207"/>
          <ac:spMkLst>
            <pc:docMk/>
            <pc:sldMk cId="0" sldId="801"/>
            <ac:spMk id="27655" creationId="{ACF96F0C-5A33-DD58-7490-40FDB424E18C}"/>
          </ac:spMkLst>
        </pc:spChg>
        <pc:spChg chg="del">
          <ac:chgData name="Rapp, Ralf F" userId="2cdf2cf8-6e46-40e1-9909-c5b26b6ee189" providerId="ADAL" clId="{EC983FBE-2D07-41AC-874A-D90E887E9233}" dt="2023-09-18T20:54:22.398" v="6440" actId="21"/>
          <ac:spMkLst>
            <pc:docMk/>
            <pc:sldMk cId="0" sldId="801"/>
            <ac:spMk id="27667" creationId="{F7669725-7A72-C23B-C454-1788D2A9F81E}"/>
          </ac:spMkLst>
        </pc:spChg>
      </pc:sldChg>
      <pc:sldChg chg="modSp del mod">
        <pc:chgData name="Rapp, Ralf F" userId="2cdf2cf8-6e46-40e1-9909-c5b26b6ee189" providerId="ADAL" clId="{EC983FBE-2D07-41AC-874A-D90E887E9233}" dt="2023-09-14T22:10:39.480" v="2586" actId="2696"/>
        <pc:sldMkLst>
          <pc:docMk/>
          <pc:sldMk cId="0" sldId="802"/>
        </pc:sldMkLst>
        <pc:spChg chg="mod">
          <ac:chgData name="Rapp, Ralf F" userId="2cdf2cf8-6e46-40e1-9909-c5b26b6ee189" providerId="ADAL" clId="{EC983FBE-2D07-41AC-874A-D90E887E9233}" dt="2023-09-14T21:51:29.132" v="2455" actId="20577"/>
          <ac:spMkLst>
            <pc:docMk/>
            <pc:sldMk cId="0" sldId="802"/>
            <ac:spMk id="18" creationId="{3F44306E-A36C-6258-9392-AD8F169E82F2}"/>
          </ac:spMkLst>
        </pc:spChg>
        <pc:spChg chg="mod">
          <ac:chgData name="Rapp, Ralf F" userId="2cdf2cf8-6e46-40e1-9909-c5b26b6ee189" providerId="ADAL" clId="{EC983FBE-2D07-41AC-874A-D90E887E9233}" dt="2023-09-14T21:50:39.980" v="2426" actId="20577"/>
          <ac:spMkLst>
            <pc:docMk/>
            <pc:sldMk cId="0" sldId="802"/>
            <ac:spMk id="19460" creationId="{28069CEE-BC22-1369-FF86-990E20626871}"/>
          </ac:spMkLst>
        </pc:spChg>
      </pc:sldChg>
      <pc:sldChg chg="addSp modSp mod">
        <pc:chgData name="Rapp, Ralf F" userId="2cdf2cf8-6e46-40e1-9909-c5b26b6ee189" providerId="ADAL" clId="{EC983FBE-2D07-41AC-874A-D90E887E9233}" dt="2023-09-19T08:04:29.438" v="6937" actId="1076"/>
        <pc:sldMkLst>
          <pc:docMk/>
          <pc:sldMk cId="0" sldId="806"/>
        </pc:sldMkLst>
        <pc:spChg chg="add mod">
          <ac:chgData name="Rapp, Ralf F" userId="2cdf2cf8-6e46-40e1-9909-c5b26b6ee189" providerId="ADAL" clId="{EC983FBE-2D07-41AC-874A-D90E887E9233}" dt="2023-09-19T08:04:29.438" v="6937" actId="1076"/>
          <ac:spMkLst>
            <pc:docMk/>
            <pc:sldMk cId="0" sldId="806"/>
            <ac:spMk id="2" creationId="{1475F9BA-C11E-F2EE-24ED-26955C84F3AA}"/>
          </ac:spMkLst>
        </pc:spChg>
        <pc:spChg chg="mod">
          <ac:chgData name="Rapp, Ralf F" userId="2cdf2cf8-6e46-40e1-9909-c5b26b6ee189" providerId="ADAL" clId="{EC983FBE-2D07-41AC-874A-D90E887E9233}" dt="2023-09-15T16:23:36.235" v="5143" actId="20577"/>
          <ac:spMkLst>
            <pc:docMk/>
            <pc:sldMk cId="0" sldId="806"/>
            <ac:spMk id="35842" creationId="{AFE2F514-AC27-730C-9D41-D929FE224EC2}"/>
          </ac:spMkLst>
        </pc:spChg>
      </pc:sldChg>
      <pc:sldChg chg="del">
        <pc:chgData name="Rapp, Ralf F" userId="2cdf2cf8-6e46-40e1-9909-c5b26b6ee189" providerId="ADAL" clId="{EC983FBE-2D07-41AC-874A-D90E887E9233}" dt="2023-09-15T15:40:10.174" v="4686" actId="2696"/>
        <pc:sldMkLst>
          <pc:docMk/>
          <pc:sldMk cId="0" sldId="807"/>
        </pc:sldMkLst>
      </pc:sldChg>
      <pc:sldChg chg="modSp mod">
        <pc:chgData name="Rapp, Ralf F" userId="2cdf2cf8-6e46-40e1-9909-c5b26b6ee189" providerId="ADAL" clId="{EC983FBE-2D07-41AC-874A-D90E887E9233}" dt="2023-09-19T21:46:10.026" v="7241" actId="1038"/>
        <pc:sldMkLst>
          <pc:docMk/>
          <pc:sldMk cId="0" sldId="809"/>
        </pc:sldMkLst>
        <pc:spChg chg="mod">
          <ac:chgData name="Rapp, Ralf F" userId="2cdf2cf8-6e46-40e1-9909-c5b26b6ee189" providerId="ADAL" clId="{EC983FBE-2D07-41AC-874A-D90E887E9233}" dt="2023-09-15T14:53:27.746" v="3998" actId="115"/>
          <ac:spMkLst>
            <pc:docMk/>
            <pc:sldMk cId="0" sldId="809"/>
            <ac:spMk id="24578" creationId="{349A03AE-BFE3-D18D-7930-54E21AA04C44}"/>
          </ac:spMkLst>
        </pc:spChg>
        <pc:spChg chg="mod">
          <ac:chgData name="Rapp, Ralf F" userId="2cdf2cf8-6e46-40e1-9909-c5b26b6ee189" providerId="ADAL" clId="{EC983FBE-2D07-41AC-874A-D90E887E9233}" dt="2023-09-19T21:46:06.264" v="7237" actId="20577"/>
          <ac:spMkLst>
            <pc:docMk/>
            <pc:sldMk cId="0" sldId="809"/>
            <ac:spMk id="24579" creationId="{687331CE-F620-7C0C-7ECF-A2C86605CDB3}"/>
          </ac:spMkLst>
        </pc:spChg>
        <pc:picChg chg="mod">
          <ac:chgData name="Rapp, Ralf F" userId="2cdf2cf8-6e46-40e1-9909-c5b26b6ee189" providerId="ADAL" clId="{EC983FBE-2D07-41AC-874A-D90E887E9233}" dt="2023-09-19T21:46:10.026" v="7241" actId="1038"/>
          <ac:picMkLst>
            <pc:docMk/>
            <pc:sldMk cId="0" sldId="809"/>
            <ac:picMk id="24583" creationId="{2C27335E-9D38-564E-77C6-836F53242E8B}"/>
          </ac:picMkLst>
        </pc:picChg>
      </pc:sldChg>
      <pc:sldChg chg="modSp mod">
        <pc:chgData name="Rapp, Ralf F" userId="2cdf2cf8-6e46-40e1-9909-c5b26b6ee189" providerId="ADAL" clId="{EC983FBE-2D07-41AC-874A-D90E887E9233}" dt="2023-09-19T08:50:31.457" v="7012" actId="1036"/>
        <pc:sldMkLst>
          <pc:docMk/>
          <pc:sldMk cId="0" sldId="812"/>
        </pc:sldMkLst>
        <pc:spChg chg="mod">
          <ac:chgData name="Rapp, Ralf F" userId="2cdf2cf8-6e46-40e1-9909-c5b26b6ee189" providerId="ADAL" clId="{EC983FBE-2D07-41AC-874A-D90E887E9233}" dt="2023-09-15T14:53:09.824" v="3987" actId="20577"/>
          <ac:spMkLst>
            <pc:docMk/>
            <pc:sldMk cId="0" sldId="812"/>
            <ac:spMk id="22530" creationId="{E5DA2DC8-08B4-4EF4-17E9-CCC54C87A9D3}"/>
          </ac:spMkLst>
        </pc:spChg>
        <pc:spChg chg="mod">
          <ac:chgData name="Rapp, Ralf F" userId="2cdf2cf8-6e46-40e1-9909-c5b26b6ee189" providerId="ADAL" clId="{EC983FBE-2D07-41AC-874A-D90E887E9233}" dt="2023-09-19T08:50:25.313" v="7011" actId="1037"/>
          <ac:spMkLst>
            <pc:docMk/>
            <pc:sldMk cId="0" sldId="812"/>
            <ac:spMk id="22531" creationId="{D07E4A0B-94E4-092B-15E0-FC1D3EA125ED}"/>
          </ac:spMkLst>
        </pc:spChg>
        <pc:spChg chg="mod">
          <ac:chgData name="Rapp, Ralf F" userId="2cdf2cf8-6e46-40e1-9909-c5b26b6ee189" providerId="ADAL" clId="{EC983FBE-2D07-41AC-874A-D90E887E9233}" dt="2023-09-19T08:50:31.457" v="7012" actId="1036"/>
          <ac:spMkLst>
            <pc:docMk/>
            <pc:sldMk cId="0" sldId="812"/>
            <ac:spMk id="22532" creationId="{BAD59165-7F6D-2148-97A3-1A3E0EAE41E9}"/>
          </ac:spMkLst>
        </pc:spChg>
      </pc:sldChg>
      <pc:sldChg chg="modSp mod ord">
        <pc:chgData name="Rapp, Ralf F" userId="2cdf2cf8-6e46-40e1-9909-c5b26b6ee189" providerId="ADAL" clId="{EC983FBE-2D07-41AC-874A-D90E887E9233}" dt="2023-09-20T22:14:10.733" v="7889" actId="688"/>
        <pc:sldMkLst>
          <pc:docMk/>
          <pc:sldMk cId="0" sldId="814"/>
        </pc:sldMkLst>
        <pc:spChg chg="mod">
          <ac:chgData name="Rapp, Ralf F" userId="2cdf2cf8-6e46-40e1-9909-c5b26b6ee189" providerId="ADAL" clId="{EC983FBE-2D07-41AC-874A-D90E887E9233}" dt="2023-09-15T16:23:30.959" v="5137" actId="20577"/>
          <ac:spMkLst>
            <pc:docMk/>
            <pc:sldMk cId="0" sldId="814"/>
            <ac:spMk id="34818" creationId="{872530AE-FE23-DC16-F7FD-8D28573973CF}"/>
          </ac:spMkLst>
        </pc:spChg>
        <pc:spChg chg="mod">
          <ac:chgData name="Rapp, Ralf F" userId="2cdf2cf8-6e46-40e1-9909-c5b26b6ee189" providerId="ADAL" clId="{EC983FBE-2D07-41AC-874A-D90E887E9233}" dt="2023-09-20T22:13:41.502" v="7885" actId="1076"/>
          <ac:spMkLst>
            <pc:docMk/>
            <pc:sldMk cId="0" sldId="814"/>
            <ac:spMk id="34825" creationId="{D35AC2F6-31CF-8586-1085-B6F28DBF63D2}"/>
          </ac:spMkLst>
        </pc:spChg>
        <pc:spChg chg="mod">
          <ac:chgData name="Rapp, Ralf F" userId="2cdf2cf8-6e46-40e1-9909-c5b26b6ee189" providerId="ADAL" clId="{EC983FBE-2D07-41AC-874A-D90E887E9233}" dt="2023-09-20T22:14:10.733" v="7889" actId="688"/>
          <ac:spMkLst>
            <pc:docMk/>
            <pc:sldMk cId="0" sldId="814"/>
            <ac:spMk id="34827" creationId="{C912CD88-88B9-8F94-53C1-F7F6C24A3BDB}"/>
          </ac:spMkLst>
        </pc:spChg>
        <pc:spChg chg="mod">
          <ac:chgData name="Rapp, Ralf F" userId="2cdf2cf8-6e46-40e1-9909-c5b26b6ee189" providerId="ADAL" clId="{EC983FBE-2D07-41AC-874A-D90E887E9233}" dt="2023-09-20T22:14:10.733" v="7889" actId="688"/>
          <ac:spMkLst>
            <pc:docMk/>
            <pc:sldMk cId="0" sldId="814"/>
            <ac:spMk id="34828" creationId="{DB5F7935-F81A-D45E-706F-AE97FF5318CB}"/>
          </ac:spMkLst>
        </pc:spChg>
        <pc:spChg chg="mod">
          <ac:chgData name="Rapp, Ralf F" userId="2cdf2cf8-6e46-40e1-9909-c5b26b6ee189" providerId="ADAL" clId="{EC983FBE-2D07-41AC-874A-D90E887E9233}" dt="2023-09-20T22:14:10.733" v="7889" actId="688"/>
          <ac:spMkLst>
            <pc:docMk/>
            <pc:sldMk cId="0" sldId="814"/>
            <ac:spMk id="34829" creationId="{67B17A54-E69E-8F33-68E5-506F226F4436}"/>
          </ac:spMkLst>
        </pc:spChg>
        <pc:grpChg chg="mod">
          <ac:chgData name="Rapp, Ralf F" userId="2cdf2cf8-6e46-40e1-9909-c5b26b6ee189" providerId="ADAL" clId="{EC983FBE-2D07-41AC-874A-D90E887E9233}" dt="2023-09-20T22:14:10.733" v="7889" actId="688"/>
          <ac:grpSpMkLst>
            <pc:docMk/>
            <pc:sldMk cId="0" sldId="814"/>
            <ac:grpSpMk id="2" creationId="{C668E5E0-3E55-5F6A-57EC-DF4CB980D834}"/>
          </ac:grpSpMkLst>
        </pc:grpChg>
      </pc:sldChg>
      <pc:sldChg chg="modSp mod">
        <pc:chgData name="Rapp, Ralf F" userId="2cdf2cf8-6e46-40e1-9909-c5b26b6ee189" providerId="ADAL" clId="{EC983FBE-2D07-41AC-874A-D90E887E9233}" dt="2023-09-19T21:48:43.880" v="7295" actId="20577"/>
        <pc:sldMkLst>
          <pc:docMk/>
          <pc:sldMk cId="0" sldId="817"/>
        </pc:sldMkLst>
        <pc:spChg chg="mod">
          <ac:chgData name="Rapp, Ralf F" userId="2cdf2cf8-6e46-40e1-9909-c5b26b6ee189" providerId="ADAL" clId="{EC983FBE-2D07-41AC-874A-D90E887E9233}" dt="2023-09-19T21:48:43.880" v="7295" actId="20577"/>
          <ac:spMkLst>
            <pc:docMk/>
            <pc:sldMk cId="0" sldId="817"/>
            <ac:spMk id="2" creationId="{0C7DEB26-EE80-2124-3280-2CD173AE2367}"/>
          </ac:spMkLst>
        </pc:spChg>
        <pc:spChg chg="mod">
          <ac:chgData name="Rapp, Ralf F" userId="2cdf2cf8-6e46-40e1-9909-c5b26b6ee189" providerId="ADAL" clId="{EC983FBE-2D07-41AC-874A-D90E887E9233}" dt="2023-09-15T14:53:42.010" v="4008" actId="20577"/>
          <ac:spMkLst>
            <pc:docMk/>
            <pc:sldMk cId="0" sldId="817"/>
            <ac:spMk id="26628" creationId="{9AB09751-DDA4-4BF4-6CA4-F3C133F6D53F}"/>
          </ac:spMkLst>
        </pc:spChg>
        <pc:picChg chg="mod">
          <ac:chgData name="Rapp, Ralf F" userId="2cdf2cf8-6e46-40e1-9909-c5b26b6ee189" providerId="ADAL" clId="{EC983FBE-2D07-41AC-874A-D90E887E9233}" dt="2023-09-14T19:19:51.109" v="1111" actId="1035"/>
          <ac:picMkLst>
            <pc:docMk/>
            <pc:sldMk cId="0" sldId="817"/>
            <ac:picMk id="26626" creationId="{AA956F08-BF20-6A73-19C5-7F71DE6689BC}"/>
          </ac:picMkLst>
        </pc:picChg>
        <pc:picChg chg="mod">
          <ac:chgData name="Rapp, Ralf F" userId="2cdf2cf8-6e46-40e1-9909-c5b26b6ee189" providerId="ADAL" clId="{EC983FBE-2D07-41AC-874A-D90E887E9233}" dt="2023-09-14T19:20:26.251" v="1113" actId="14100"/>
          <ac:picMkLst>
            <pc:docMk/>
            <pc:sldMk cId="0" sldId="817"/>
            <ac:picMk id="26627" creationId="{2BFEBFFF-0108-8F5E-8007-E7D6133511C6}"/>
          </ac:picMkLst>
        </pc:picChg>
      </pc:sldChg>
      <pc:sldChg chg="modSp mod ord modAnim">
        <pc:chgData name="Rapp, Ralf F" userId="2cdf2cf8-6e46-40e1-9909-c5b26b6ee189" providerId="ADAL" clId="{EC983FBE-2D07-41AC-874A-D90E887E9233}" dt="2023-09-20T08:49:22.482" v="7425"/>
        <pc:sldMkLst>
          <pc:docMk/>
          <pc:sldMk cId="0" sldId="818"/>
        </pc:sldMkLst>
        <pc:spChg chg="mod">
          <ac:chgData name="Rapp, Ralf F" userId="2cdf2cf8-6e46-40e1-9909-c5b26b6ee189" providerId="ADAL" clId="{EC983FBE-2D07-41AC-874A-D90E887E9233}" dt="2023-09-15T14:52:31.814" v="3974" actId="14100"/>
          <ac:spMkLst>
            <pc:docMk/>
            <pc:sldMk cId="0" sldId="818"/>
            <ac:spMk id="5" creationId="{A548C5FA-BA14-D2EC-97E9-9C510F6BB680}"/>
          </ac:spMkLst>
        </pc:spChg>
        <pc:spChg chg="mod">
          <ac:chgData name="Rapp, Ralf F" userId="2cdf2cf8-6e46-40e1-9909-c5b26b6ee189" providerId="ADAL" clId="{EC983FBE-2D07-41AC-874A-D90E887E9233}" dt="2023-09-19T21:38:02.410" v="7175" actId="20577"/>
          <ac:spMkLst>
            <pc:docMk/>
            <pc:sldMk cId="0" sldId="818"/>
            <ac:spMk id="18437" creationId="{11BA0349-4210-4F46-E122-72D2F21F0A21}"/>
          </ac:spMkLst>
        </pc:spChg>
        <pc:spChg chg="mod">
          <ac:chgData name="Rapp, Ralf F" userId="2cdf2cf8-6e46-40e1-9909-c5b26b6ee189" providerId="ADAL" clId="{EC983FBE-2D07-41AC-874A-D90E887E9233}" dt="2023-09-15T14:46:22.488" v="3876" actId="1035"/>
          <ac:spMkLst>
            <pc:docMk/>
            <pc:sldMk cId="0" sldId="818"/>
            <ac:spMk id="18438" creationId="{35F3C31F-0A21-7A9D-9923-DE0C94B3610D}"/>
          </ac:spMkLst>
        </pc:spChg>
      </pc:sldChg>
      <pc:sldChg chg="del">
        <pc:chgData name="Rapp, Ralf F" userId="2cdf2cf8-6e46-40e1-9909-c5b26b6ee189" providerId="ADAL" clId="{EC983FBE-2D07-41AC-874A-D90E887E9233}" dt="2023-09-15T15:32:48.526" v="4675" actId="2696"/>
        <pc:sldMkLst>
          <pc:docMk/>
          <pc:sldMk cId="3552173055" sldId="819"/>
        </pc:sldMkLst>
        <pc:spChg chg="mod">
          <ac:chgData name="Rapp, Ralf F" userId="2cdf2cf8-6e46-40e1-9909-c5b26b6ee189" providerId="ADAL" clId="{EC983FBE-2D07-41AC-874A-D90E887E9233}" dt="2023-09-19T10:11:35.288" v="7028" actId="20577"/>
          <ac:spMkLst>
            <pc:docMk/>
            <pc:sldMk cId="3552173055" sldId="819"/>
            <ac:spMk id="28674" creationId="{6DE405B5-798D-475D-96C1-E4F7A90D5244}"/>
          </ac:spMkLst>
        </pc:spChg>
      </pc:sldChg>
      <pc:sldChg chg="del">
        <pc:chgData name="Rapp, Ralf F" userId="2cdf2cf8-6e46-40e1-9909-c5b26b6ee189" providerId="ADAL" clId="{EC983FBE-2D07-41AC-874A-D90E887E9233}" dt="2023-09-15T15:33:49.231" v="4677" actId="2696"/>
        <pc:sldMkLst>
          <pc:docMk/>
          <pc:sldMk cId="0" sldId="820"/>
        </pc:sldMkLst>
      </pc:sldChg>
      <pc:sldChg chg="modSp mod ord">
        <pc:chgData name="Rapp, Ralf F" userId="2cdf2cf8-6e46-40e1-9909-c5b26b6ee189" providerId="ADAL" clId="{EC983FBE-2D07-41AC-874A-D90E887E9233}" dt="2023-09-19T21:29:58.307" v="7039" actId="255"/>
        <pc:sldMkLst>
          <pc:docMk/>
          <pc:sldMk cId="0" sldId="821"/>
        </pc:sldMkLst>
        <pc:spChg chg="mod">
          <ac:chgData name="Rapp, Ralf F" userId="2cdf2cf8-6e46-40e1-9909-c5b26b6ee189" providerId="ADAL" clId="{EC983FBE-2D07-41AC-874A-D90E887E9233}" dt="2023-09-19T21:29:51.590" v="7038" actId="255"/>
          <ac:spMkLst>
            <pc:docMk/>
            <pc:sldMk cId="0" sldId="821"/>
            <ac:spMk id="13315" creationId="{3827548D-0D7B-9F14-FAB9-C69874E6286D}"/>
          </ac:spMkLst>
        </pc:spChg>
        <pc:spChg chg="mod">
          <ac:chgData name="Rapp, Ralf F" userId="2cdf2cf8-6e46-40e1-9909-c5b26b6ee189" providerId="ADAL" clId="{EC983FBE-2D07-41AC-874A-D90E887E9233}" dt="2023-09-19T21:29:58.307" v="7039" actId="255"/>
          <ac:spMkLst>
            <pc:docMk/>
            <pc:sldMk cId="0" sldId="821"/>
            <ac:spMk id="13319" creationId="{80CFEDF2-8EBF-8608-2ECA-3D7948CF5784}"/>
          </ac:spMkLst>
        </pc:spChg>
      </pc:sldChg>
      <pc:sldChg chg="ord">
        <pc:chgData name="Rapp, Ralf F" userId="2cdf2cf8-6e46-40e1-9909-c5b26b6ee189" providerId="ADAL" clId="{EC983FBE-2D07-41AC-874A-D90E887E9233}" dt="2023-09-18T08:28:16.156" v="5947"/>
        <pc:sldMkLst>
          <pc:docMk/>
          <pc:sldMk cId="0" sldId="822"/>
        </pc:sldMkLst>
      </pc:sldChg>
      <pc:sldChg chg="modSp mod">
        <pc:chgData name="Rapp, Ralf F" userId="2cdf2cf8-6e46-40e1-9909-c5b26b6ee189" providerId="ADAL" clId="{EC983FBE-2D07-41AC-874A-D90E887E9233}" dt="2023-09-19T07:41:10.424" v="6923" actId="20577"/>
        <pc:sldMkLst>
          <pc:docMk/>
          <pc:sldMk cId="0" sldId="824"/>
        </pc:sldMkLst>
        <pc:spChg chg="mod">
          <ac:chgData name="Rapp, Ralf F" userId="2cdf2cf8-6e46-40e1-9909-c5b26b6ee189" providerId="ADAL" clId="{EC983FBE-2D07-41AC-874A-D90E887E9233}" dt="2023-09-18T19:24:29.893" v="6038" actId="20577"/>
          <ac:spMkLst>
            <pc:docMk/>
            <pc:sldMk cId="0" sldId="824"/>
            <ac:spMk id="17410" creationId="{728C975B-93EA-D58E-88A6-AB9CD94F5FCE}"/>
          </ac:spMkLst>
        </pc:spChg>
        <pc:spChg chg="mod">
          <ac:chgData name="Rapp, Ralf F" userId="2cdf2cf8-6e46-40e1-9909-c5b26b6ee189" providerId="ADAL" clId="{EC983FBE-2D07-41AC-874A-D90E887E9233}" dt="2023-09-19T07:41:10.424" v="6923" actId="20577"/>
          <ac:spMkLst>
            <pc:docMk/>
            <pc:sldMk cId="0" sldId="824"/>
            <ac:spMk id="17411" creationId="{54AB8AC7-384E-8641-7038-B328222BC132}"/>
          </ac:spMkLst>
        </pc:spChg>
      </pc:sldChg>
      <pc:sldChg chg="modSp mod">
        <pc:chgData name="Rapp, Ralf F" userId="2cdf2cf8-6e46-40e1-9909-c5b26b6ee189" providerId="ADAL" clId="{EC983FBE-2D07-41AC-874A-D90E887E9233}" dt="2023-09-19T21:33:22.791" v="7124" actId="20577"/>
        <pc:sldMkLst>
          <pc:docMk/>
          <pc:sldMk cId="0" sldId="825"/>
        </pc:sldMkLst>
        <pc:spChg chg="mod">
          <ac:chgData name="Rapp, Ralf F" userId="2cdf2cf8-6e46-40e1-9909-c5b26b6ee189" providerId="ADAL" clId="{EC983FBE-2D07-41AC-874A-D90E887E9233}" dt="2023-09-19T21:33:22.791" v="7124" actId="20577"/>
          <ac:spMkLst>
            <pc:docMk/>
            <pc:sldMk cId="0" sldId="825"/>
            <ac:spMk id="12293" creationId="{F4B27FBF-EB45-6D40-521E-2EA66011E2B2}"/>
          </ac:spMkLst>
        </pc:spChg>
        <pc:spChg chg="mod">
          <ac:chgData name="Rapp, Ralf F" userId="2cdf2cf8-6e46-40e1-9909-c5b26b6ee189" providerId="ADAL" clId="{EC983FBE-2D07-41AC-874A-D90E887E9233}" dt="2023-09-19T07:40:58.702" v="6919" actId="20577"/>
          <ac:spMkLst>
            <pc:docMk/>
            <pc:sldMk cId="0" sldId="825"/>
            <ac:spMk id="15362" creationId="{BA8016B1-D866-91E6-FA79-1BB2439EC4D3}"/>
          </ac:spMkLst>
        </pc:spChg>
        <pc:spChg chg="mod">
          <ac:chgData name="Rapp, Ralf F" userId="2cdf2cf8-6e46-40e1-9909-c5b26b6ee189" providerId="ADAL" clId="{EC983FBE-2D07-41AC-874A-D90E887E9233}" dt="2023-09-19T21:31:56.968" v="7043" actId="313"/>
          <ac:spMkLst>
            <pc:docMk/>
            <pc:sldMk cId="0" sldId="825"/>
            <ac:spMk id="15369" creationId="{08F48E1A-B653-5886-D56C-1017F2EAAF8D}"/>
          </ac:spMkLst>
        </pc:spChg>
      </pc:sldChg>
      <pc:sldChg chg="modSp mod">
        <pc:chgData name="Rapp, Ralf F" userId="2cdf2cf8-6e46-40e1-9909-c5b26b6ee189" providerId="ADAL" clId="{EC983FBE-2D07-41AC-874A-D90E887E9233}" dt="2023-09-19T07:41:04.035" v="6921" actId="20577"/>
        <pc:sldMkLst>
          <pc:docMk/>
          <pc:sldMk cId="0" sldId="826"/>
        </pc:sldMkLst>
        <pc:spChg chg="mod">
          <ac:chgData name="Rapp, Ralf F" userId="2cdf2cf8-6e46-40e1-9909-c5b26b6ee189" providerId="ADAL" clId="{EC983FBE-2D07-41AC-874A-D90E887E9233}" dt="2023-09-19T07:41:04.035" v="6921" actId="20577"/>
          <ac:spMkLst>
            <pc:docMk/>
            <pc:sldMk cId="0" sldId="826"/>
            <ac:spMk id="16386" creationId="{9F82831A-FD24-B408-E9D5-CDB1629475B0}"/>
          </ac:spMkLst>
        </pc:spChg>
      </pc:sldChg>
      <pc:sldChg chg="addSp modSp mod ord">
        <pc:chgData name="Rapp, Ralf F" userId="2cdf2cf8-6e46-40e1-9909-c5b26b6ee189" providerId="ADAL" clId="{EC983FBE-2D07-41AC-874A-D90E887E9233}" dt="2023-09-20T22:10:55.644" v="7872" actId="20577"/>
        <pc:sldMkLst>
          <pc:docMk/>
          <pc:sldMk cId="0" sldId="827"/>
        </pc:sldMkLst>
        <pc:spChg chg="mod">
          <ac:chgData name="Rapp, Ralf F" userId="2cdf2cf8-6e46-40e1-9909-c5b26b6ee189" providerId="ADAL" clId="{EC983FBE-2D07-41AC-874A-D90E887E9233}" dt="2023-09-15T16:23:11.879" v="5123" actId="20577"/>
          <ac:spMkLst>
            <pc:docMk/>
            <pc:sldMk cId="0" sldId="827"/>
            <ac:spMk id="33795" creationId="{331993D3-E856-2CCD-7131-78D4F3B6EEC6}"/>
          </ac:spMkLst>
        </pc:spChg>
        <pc:spChg chg="mod">
          <ac:chgData name="Rapp, Ralf F" userId="2cdf2cf8-6e46-40e1-9909-c5b26b6ee189" providerId="ADAL" clId="{EC983FBE-2D07-41AC-874A-D90E887E9233}" dt="2023-09-20T22:10:55.644" v="7872" actId="20577"/>
          <ac:spMkLst>
            <pc:docMk/>
            <pc:sldMk cId="0" sldId="827"/>
            <ac:spMk id="33796" creationId="{54D63045-E066-91E3-E52B-DC28AE70B370}"/>
          </ac:spMkLst>
        </pc:spChg>
        <pc:spChg chg="mod">
          <ac:chgData name="Rapp, Ralf F" userId="2cdf2cf8-6e46-40e1-9909-c5b26b6ee189" providerId="ADAL" clId="{EC983FBE-2D07-41AC-874A-D90E887E9233}" dt="2023-09-20T09:35:39.059" v="7554" actId="1038"/>
          <ac:spMkLst>
            <pc:docMk/>
            <pc:sldMk cId="0" sldId="827"/>
            <ac:spMk id="33797" creationId="{9E5231EC-53CF-814D-09F6-D46735698DB6}"/>
          </ac:spMkLst>
        </pc:spChg>
        <pc:spChg chg="mod">
          <ac:chgData name="Rapp, Ralf F" userId="2cdf2cf8-6e46-40e1-9909-c5b26b6ee189" providerId="ADAL" clId="{EC983FBE-2D07-41AC-874A-D90E887E9233}" dt="2023-09-14T22:19:21.237" v="2671" actId="20577"/>
          <ac:spMkLst>
            <pc:docMk/>
            <pc:sldMk cId="0" sldId="827"/>
            <ac:spMk id="33798" creationId="{7B09096E-AD25-3702-76EB-0195A1A20D7A}"/>
          </ac:spMkLst>
        </pc:spChg>
        <pc:picChg chg="add mod">
          <ac:chgData name="Rapp, Ralf F" userId="2cdf2cf8-6e46-40e1-9909-c5b26b6ee189" providerId="ADAL" clId="{EC983FBE-2D07-41AC-874A-D90E887E9233}" dt="2023-09-20T09:35:47.734" v="7622" actId="1037"/>
          <ac:picMkLst>
            <pc:docMk/>
            <pc:sldMk cId="0" sldId="827"/>
            <ac:picMk id="3" creationId="{D0DB1F06-A8C0-485E-E90D-018157741619}"/>
          </ac:picMkLst>
        </pc:picChg>
        <pc:picChg chg="mod">
          <ac:chgData name="Rapp, Ralf F" userId="2cdf2cf8-6e46-40e1-9909-c5b26b6ee189" providerId="ADAL" clId="{EC983FBE-2D07-41AC-874A-D90E887E9233}" dt="2023-09-20T09:35:39.059" v="7554" actId="1038"/>
          <ac:picMkLst>
            <pc:docMk/>
            <pc:sldMk cId="0" sldId="827"/>
            <ac:picMk id="33794" creationId="{D2D7751B-9841-AFE0-C3E9-F30C6EC1983B}"/>
          </ac:picMkLst>
        </pc:picChg>
      </pc:sldChg>
      <pc:sldChg chg="addSp delSp modSp mod ord">
        <pc:chgData name="Rapp, Ralf F" userId="2cdf2cf8-6e46-40e1-9909-c5b26b6ee189" providerId="ADAL" clId="{EC983FBE-2D07-41AC-874A-D90E887E9233}" dt="2023-09-19T21:55:01.307" v="7313" actId="20577"/>
        <pc:sldMkLst>
          <pc:docMk/>
          <pc:sldMk cId="2267473459" sldId="828"/>
        </pc:sldMkLst>
        <pc:spChg chg="add mod">
          <ac:chgData name="Rapp, Ralf F" userId="2cdf2cf8-6e46-40e1-9909-c5b26b6ee189" providerId="ADAL" clId="{EC983FBE-2D07-41AC-874A-D90E887E9233}" dt="2023-09-18T21:08:11.656" v="6912"/>
          <ac:spMkLst>
            <pc:docMk/>
            <pc:sldMk cId="2267473459" sldId="828"/>
            <ac:spMk id="2" creationId="{90756640-4414-468E-A6ED-8C3E6B5EDFFF}"/>
          </ac:spMkLst>
        </pc:spChg>
        <pc:spChg chg="mod">
          <ac:chgData name="Rapp, Ralf F" userId="2cdf2cf8-6e46-40e1-9909-c5b26b6ee189" providerId="ADAL" clId="{EC983FBE-2D07-41AC-874A-D90E887E9233}" dt="2023-09-15T15:16:28.943" v="4209" actId="20577"/>
          <ac:spMkLst>
            <pc:docMk/>
            <pc:sldMk cId="2267473459" sldId="828"/>
            <ac:spMk id="11" creationId="{645CCD16-178E-71D4-824E-DBCA1743F047}"/>
          </ac:spMkLst>
        </pc:spChg>
        <pc:spChg chg="mod">
          <ac:chgData name="Rapp, Ralf F" userId="2cdf2cf8-6e46-40e1-9909-c5b26b6ee189" providerId="ADAL" clId="{EC983FBE-2D07-41AC-874A-D90E887E9233}" dt="2023-09-15T15:23:35.029" v="4447" actId="14100"/>
          <ac:spMkLst>
            <pc:docMk/>
            <pc:sldMk cId="2267473459" sldId="828"/>
            <ac:spMk id="29698" creationId="{227FDE30-7895-36D0-9429-5C689B7BCBFB}"/>
          </ac:spMkLst>
        </pc:spChg>
        <pc:spChg chg="mod">
          <ac:chgData name="Rapp, Ralf F" userId="2cdf2cf8-6e46-40e1-9909-c5b26b6ee189" providerId="ADAL" clId="{EC983FBE-2D07-41AC-874A-D90E887E9233}" dt="2023-09-19T21:55:01.307" v="7313" actId="20577"/>
          <ac:spMkLst>
            <pc:docMk/>
            <pc:sldMk cId="2267473459" sldId="828"/>
            <ac:spMk id="29699" creationId="{D31C9B51-D75E-0F22-9D4B-EAE968ED6FA7}"/>
          </ac:spMkLst>
        </pc:spChg>
        <pc:picChg chg="add del mod">
          <ac:chgData name="Rapp, Ralf F" userId="2cdf2cf8-6e46-40e1-9909-c5b26b6ee189" providerId="ADAL" clId="{EC983FBE-2D07-41AC-874A-D90E887E9233}" dt="2023-09-15T15:06:47.036" v="4079" actId="21"/>
          <ac:picMkLst>
            <pc:docMk/>
            <pc:sldMk cId="2267473459" sldId="828"/>
            <ac:picMk id="3" creationId="{D2401FAD-1073-70D5-11FC-A9A6478463E4}"/>
          </ac:picMkLst>
        </pc:picChg>
        <pc:picChg chg="add del mod">
          <ac:chgData name="Rapp, Ralf F" userId="2cdf2cf8-6e46-40e1-9909-c5b26b6ee189" providerId="ADAL" clId="{EC983FBE-2D07-41AC-874A-D90E887E9233}" dt="2023-09-15T15:09:08.128" v="4115" actId="21"/>
          <ac:picMkLst>
            <pc:docMk/>
            <pc:sldMk cId="2267473459" sldId="828"/>
            <ac:picMk id="5" creationId="{94C51ED7-C523-5A61-7E55-5B584D10406E}"/>
          </ac:picMkLst>
        </pc:picChg>
        <pc:picChg chg="mod">
          <ac:chgData name="Rapp, Ralf F" userId="2cdf2cf8-6e46-40e1-9909-c5b26b6ee189" providerId="ADAL" clId="{EC983FBE-2D07-41AC-874A-D90E887E9233}" dt="2023-09-15T15:16:33.738" v="4216" actId="1036"/>
          <ac:picMkLst>
            <pc:docMk/>
            <pc:sldMk cId="2267473459" sldId="828"/>
            <ac:picMk id="6" creationId="{08E4AF38-7DB2-BE5B-20D1-F3594540C5CD}"/>
          </ac:picMkLst>
        </pc:picChg>
        <pc:picChg chg="add mod">
          <ac:chgData name="Rapp, Ralf F" userId="2cdf2cf8-6e46-40e1-9909-c5b26b6ee189" providerId="ADAL" clId="{EC983FBE-2D07-41AC-874A-D90E887E9233}" dt="2023-09-15T15:10:10.604" v="4124" actId="14100"/>
          <ac:picMkLst>
            <pc:docMk/>
            <pc:sldMk cId="2267473459" sldId="828"/>
            <ac:picMk id="8" creationId="{C5F5BC05-E986-BD28-CF3D-0360832FD0E0}"/>
          </ac:picMkLst>
        </pc:picChg>
        <pc:picChg chg="mod">
          <ac:chgData name="Rapp, Ralf F" userId="2cdf2cf8-6e46-40e1-9909-c5b26b6ee189" providerId="ADAL" clId="{EC983FBE-2D07-41AC-874A-D90E887E9233}" dt="2023-09-15T15:16:36.685" v="4222" actId="1035"/>
          <ac:picMkLst>
            <pc:docMk/>
            <pc:sldMk cId="2267473459" sldId="828"/>
            <ac:picMk id="10" creationId="{E3C2F9B0-3254-025F-FBF6-3EBD8FEC86D5}"/>
          </ac:picMkLst>
        </pc:picChg>
        <pc:picChg chg="add mod">
          <ac:chgData name="Rapp, Ralf F" userId="2cdf2cf8-6e46-40e1-9909-c5b26b6ee189" providerId="ADAL" clId="{EC983FBE-2D07-41AC-874A-D90E887E9233}" dt="2023-09-15T15:10:13.986" v="4125" actId="1076"/>
          <ac:picMkLst>
            <pc:docMk/>
            <pc:sldMk cId="2267473459" sldId="828"/>
            <ac:picMk id="12" creationId="{56973649-E66B-4378-A64D-836E8B833E41}"/>
          </ac:picMkLst>
        </pc:picChg>
        <pc:picChg chg="add mod">
          <ac:chgData name="Rapp, Ralf F" userId="2cdf2cf8-6e46-40e1-9909-c5b26b6ee189" providerId="ADAL" clId="{EC983FBE-2D07-41AC-874A-D90E887E9233}" dt="2023-09-15T15:22:18.298" v="4444" actId="1076"/>
          <ac:picMkLst>
            <pc:docMk/>
            <pc:sldMk cId="2267473459" sldId="828"/>
            <ac:picMk id="14" creationId="{13902EE9-307A-825F-8C97-9D18B633E857}"/>
          </ac:picMkLst>
        </pc:picChg>
        <pc:picChg chg="add mod ord">
          <ac:chgData name="Rapp, Ralf F" userId="2cdf2cf8-6e46-40e1-9909-c5b26b6ee189" providerId="ADAL" clId="{EC983FBE-2D07-41AC-874A-D90E887E9233}" dt="2023-09-15T15:22:35.412" v="4446" actId="167"/>
          <ac:picMkLst>
            <pc:docMk/>
            <pc:sldMk cId="2267473459" sldId="828"/>
            <ac:picMk id="16" creationId="{76FC9DF4-A942-16D1-2A55-391904593785}"/>
          </ac:picMkLst>
        </pc:picChg>
      </pc:sldChg>
      <pc:sldChg chg="addSp delSp modSp mod ord">
        <pc:chgData name="Rapp, Ralf F" userId="2cdf2cf8-6e46-40e1-9909-c5b26b6ee189" providerId="ADAL" clId="{EC983FBE-2D07-41AC-874A-D90E887E9233}" dt="2023-09-20T17:28:55.405" v="7651" actId="1076"/>
        <pc:sldMkLst>
          <pc:docMk/>
          <pc:sldMk cId="2436643084" sldId="829"/>
        </pc:sldMkLst>
        <pc:spChg chg="add del mod">
          <ac:chgData name="Rapp, Ralf F" userId="2cdf2cf8-6e46-40e1-9909-c5b26b6ee189" providerId="ADAL" clId="{EC983FBE-2D07-41AC-874A-D90E887E9233}" dt="2023-09-18T21:07:53.305" v="6911" actId="21"/>
          <ac:spMkLst>
            <pc:docMk/>
            <pc:sldMk cId="2436643084" sldId="829"/>
            <ac:spMk id="2" creationId="{838BD063-C058-1FED-E551-FB200C9F3864}"/>
          </ac:spMkLst>
        </pc:spChg>
        <pc:spChg chg="mod ord">
          <ac:chgData name="Rapp, Ralf F" userId="2cdf2cf8-6e46-40e1-9909-c5b26b6ee189" providerId="ADAL" clId="{EC983FBE-2D07-41AC-874A-D90E887E9233}" dt="2023-09-20T17:28:55.405" v="7651" actId="1076"/>
          <ac:spMkLst>
            <pc:docMk/>
            <pc:sldMk cId="2436643084" sldId="829"/>
            <ac:spMk id="10" creationId="{6AA59D18-7089-A291-DBE5-201760301E3C}"/>
          </ac:spMkLst>
        </pc:spChg>
        <pc:spChg chg="mod">
          <ac:chgData name="Rapp, Ralf F" userId="2cdf2cf8-6e46-40e1-9909-c5b26b6ee189" providerId="ADAL" clId="{EC983FBE-2D07-41AC-874A-D90E887E9233}" dt="2023-09-19T21:52:46.893" v="7310" actId="207"/>
          <ac:spMkLst>
            <pc:docMk/>
            <pc:sldMk cId="2436643084" sldId="829"/>
            <ac:spMk id="18" creationId="{3F44306E-A36C-6258-9392-AD8F169E82F2}"/>
          </ac:spMkLst>
        </pc:spChg>
        <pc:spChg chg="mod">
          <ac:chgData name="Rapp, Ralf F" userId="2cdf2cf8-6e46-40e1-9909-c5b26b6ee189" providerId="ADAL" clId="{EC983FBE-2D07-41AC-874A-D90E887E9233}" dt="2023-09-15T15:29:09.859" v="4555" actId="20577"/>
          <ac:spMkLst>
            <pc:docMk/>
            <pc:sldMk cId="2436643084" sldId="829"/>
            <ac:spMk id="19460" creationId="{28069CEE-BC22-1369-FF86-990E20626871}"/>
          </ac:spMkLst>
        </pc:spChg>
        <pc:picChg chg="add mod ord modCrop">
          <ac:chgData name="Rapp, Ralf F" userId="2cdf2cf8-6e46-40e1-9909-c5b26b6ee189" providerId="ADAL" clId="{EC983FBE-2D07-41AC-874A-D90E887E9233}" dt="2023-09-14T21:43:36.522" v="1901" actId="1038"/>
          <ac:picMkLst>
            <pc:docMk/>
            <pc:sldMk cId="2436643084" sldId="829"/>
            <ac:picMk id="3" creationId="{6ADFFC7E-11F3-3284-0D9E-6B8DE548027A}"/>
          </ac:picMkLst>
        </pc:picChg>
        <pc:picChg chg="add mod modCrop">
          <ac:chgData name="Rapp, Ralf F" userId="2cdf2cf8-6e46-40e1-9909-c5b26b6ee189" providerId="ADAL" clId="{EC983FBE-2D07-41AC-874A-D90E887E9233}" dt="2023-09-14T21:43:36.522" v="1901" actId="1038"/>
          <ac:picMkLst>
            <pc:docMk/>
            <pc:sldMk cId="2436643084" sldId="829"/>
            <ac:picMk id="4" creationId="{7DE6CF95-CA02-CC47-101E-E46D8B00A663}"/>
          </ac:picMkLst>
        </pc:picChg>
        <pc:picChg chg="add mod modCrop">
          <ac:chgData name="Rapp, Ralf F" userId="2cdf2cf8-6e46-40e1-9909-c5b26b6ee189" providerId="ADAL" clId="{EC983FBE-2D07-41AC-874A-D90E887E9233}" dt="2023-09-14T21:43:36.522" v="1901" actId="1038"/>
          <ac:picMkLst>
            <pc:docMk/>
            <pc:sldMk cId="2436643084" sldId="829"/>
            <ac:picMk id="5" creationId="{51878407-3D05-C757-CDA0-495C54D77A85}"/>
          </ac:picMkLst>
        </pc:picChg>
        <pc:picChg chg="del">
          <ac:chgData name="Rapp, Ralf F" userId="2cdf2cf8-6e46-40e1-9909-c5b26b6ee189" providerId="ADAL" clId="{EC983FBE-2D07-41AC-874A-D90E887E9233}" dt="2023-09-14T21:15:52.511" v="1731" actId="21"/>
          <ac:picMkLst>
            <pc:docMk/>
            <pc:sldMk cId="2436643084" sldId="829"/>
            <ac:picMk id="28676" creationId="{0AB0D516-F23A-BD41-4409-0C1346B62FB2}"/>
          </ac:picMkLst>
        </pc:picChg>
      </pc:sldChg>
      <pc:sldChg chg="addSp delSp modSp add mod">
        <pc:chgData name="Rapp, Ralf F" userId="2cdf2cf8-6e46-40e1-9909-c5b26b6ee189" providerId="ADAL" clId="{EC983FBE-2D07-41AC-874A-D90E887E9233}" dt="2023-09-19T21:51:21.585" v="7297" actId="113"/>
        <pc:sldMkLst>
          <pc:docMk/>
          <pc:sldMk cId="4043548174" sldId="830"/>
        </pc:sldMkLst>
        <pc:spChg chg="add del mod ord">
          <ac:chgData name="Rapp, Ralf F" userId="2cdf2cf8-6e46-40e1-9909-c5b26b6ee189" providerId="ADAL" clId="{EC983FBE-2D07-41AC-874A-D90E887E9233}" dt="2023-09-14T19:49:55.630" v="1590" actId="20577"/>
          <ac:spMkLst>
            <pc:docMk/>
            <pc:sldMk cId="4043548174" sldId="830"/>
            <ac:spMk id="10" creationId="{6AA59D18-7089-A291-DBE5-201760301E3C}"/>
          </ac:spMkLst>
        </pc:spChg>
        <pc:spChg chg="mod">
          <ac:chgData name="Rapp, Ralf F" userId="2cdf2cf8-6e46-40e1-9909-c5b26b6ee189" providerId="ADAL" clId="{EC983FBE-2D07-41AC-874A-D90E887E9233}" dt="2023-09-19T21:51:21.585" v="7297" actId="113"/>
          <ac:spMkLst>
            <pc:docMk/>
            <pc:sldMk cId="4043548174" sldId="830"/>
            <ac:spMk id="18" creationId="{3F44306E-A36C-6258-9392-AD8F169E82F2}"/>
          </ac:spMkLst>
        </pc:spChg>
        <pc:spChg chg="mod">
          <ac:chgData name="Rapp, Ralf F" userId="2cdf2cf8-6e46-40e1-9909-c5b26b6ee189" providerId="ADAL" clId="{EC983FBE-2D07-41AC-874A-D90E887E9233}" dt="2023-09-15T15:28:22.919" v="4549" actId="20577"/>
          <ac:spMkLst>
            <pc:docMk/>
            <pc:sldMk cId="4043548174" sldId="830"/>
            <ac:spMk id="19460" creationId="{28069CEE-BC22-1369-FF86-990E20626871}"/>
          </ac:spMkLst>
        </pc:spChg>
        <pc:picChg chg="add del mod">
          <ac:chgData name="Rapp, Ralf F" userId="2cdf2cf8-6e46-40e1-9909-c5b26b6ee189" providerId="ADAL" clId="{EC983FBE-2D07-41AC-874A-D90E887E9233}" dt="2023-09-14T17:39:47.216" v="1026"/>
          <ac:picMkLst>
            <pc:docMk/>
            <pc:sldMk cId="4043548174" sldId="830"/>
            <ac:picMk id="2" creationId="{67773E3B-2541-DD6C-9A57-A5205C807BCB}"/>
          </ac:picMkLst>
        </pc:picChg>
        <pc:picChg chg="add del mod">
          <ac:chgData name="Rapp, Ralf F" userId="2cdf2cf8-6e46-40e1-9909-c5b26b6ee189" providerId="ADAL" clId="{EC983FBE-2D07-41AC-874A-D90E887E9233}" dt="2023-09-14T17:39:47.216" v="1026"/>
          <ac:picMkLst>
            <pc:docMk/>
            <pc:sldMk cId="4043548174" sldId="830"/>
            <ac:picMk id="3" creationId="{5B103F4A-A657-2E79-E075-917370E5057B}"/>
          </ac:picMkLst>
        </pc:picChg>
        <pc:picChg chg="add del">
          <ac:chgData name="Rapp, Ralf F" userId="2cdf2cf8-6e46-40e1-9909-c5b26b6ee189" providerId="ADAL" clId="{EC983FBE-2D07-41AC-874A-D90E887E9233}" dt="2023-09-14T17:40:42.843" v="1028" actId="21"/>
          <ac:picMkLst>
            <pc:docMk/>
            <pc:sldMk cId="4043548174" sldId="830"/>
            <ac:picMk id="5" creationId="{11D3CA7D-A6BD-1FEC-A2EF-7AF6711A3493}"/>
          </ac:picMkLst>
        </pc:picChg>
        <pc:picChg chg="add del">
          <ac:chgData name="Rapp, Ralf F" userId="2cdf2cf8-6e46-40e1-9909-c5b26b6ee189" providerId="ADAL" clId="{EC983FBE-2D07-41AC-874A-D90E887E9233}" dt="2023-09-14T17:41:29.216" v="1030" actId="22"/>
          <ac:picMkLst>
            <pc:docMk/>
            <pc:sldMk cId="4043548174" sldId="830"/>
            <ac:picMk id="7" creationId="{93A09EF8-054A-93C6-E1C7-FBA549709E47}"/>
          </ac:picMkLst>
        </pc:picChg>
        <pc:picChg chg="add del">
          <ac:chgData name="Rapp, Ralf F" userId="2cdf2cf8-6e46-40e1-9909-c5b26b6ee189" providerId="ADAL" clId="{EC983FBE-2D07-41AC-874A-D90E887E9233}" dt="2023-09-14T17:42:42.476" v="1032" actId="21"/>
          <ac:picMkLst>
            <pc:docMk/>
            <pc:sldMk cId="4043548174" sldId="830"/>
            <ac:picMk id="9" creationId="{75FF768D-6777-B7A3-942C-F750A6068B93}"/>
          </ac:picMkLst>
        </pc:picChg>
        <pc:picChg chg="add del">
          <ac:chgData name="Rapp, Ralf F" userId="2cdf2cf8-6e46-40e1-9909-c5b26b6ee189" providerId="ADAL" clId="{EC983FBE-2D07-41AC-874A-D90E887E9233}" dt="2023-09-14T18:01:37.170" v="1034" actId="21"/>
          <ac:picMkLst>
            <pc:docMk/>
            <pc:sldMk cId="4043548174" sldId="830"/>
            <ac:picMk id="12" creationId="{A4BC6179-B5AE-FCEE-AE0E-5ADC8CDBCAE7}"/>
          </ac:picMkLst>
        </pc:picChg>
        <pc:picChg chg="add mod">
          <ac:chgData name="Rapp, Ralf F" userId="2cdf2cf8-6e46-40e1-9909-c5b26b6ee189" providerId="ADAL" clId="{EC983FBE-2D07-41AC-874A-D90E887E9233}" dt="2023-09-14T19:29:29.120" v="1413" actId="1035"/>
          <ac:picMkLst>
            <pc:docMk/>
            <pc:sldMk cId="4043548174" sldId="830"/>
            <ac:picMk id="14" creationId="{9A6E97E4-6644-4FCD-E83C-DA511BC23572}"/>
          </ac:picMkLst>
        </pc:picChg>
        <pc:picChg chg="add del mod">
          <ac:chgData name="Rapp, Ralf F" userId="2cdf2cf8-6e46-40e1-9909-c5b26b6ee189" providerId="ADAL" clId="{EC983FBE-2D07-41AC-874A-D90E887E9233}" dt="2023-09-14T19:26:42.639" v="1392" actId="21"/>
          <ac:picMkLst>
            <pc:docMk/>
            <pc:sldMk cId="4043548174" sldId="830"/>
            <ac:picMk id="16" creationId="{0D0175F5-C23C-911F-401E-5B846C82B82C}"/>
          </ac:picMkLst>
        </pc:picChg>
        <pc:picChg chg="add mod">
          <ac:chgData name="Rapp, Ralf F" userId="2cdf2cf8-6e46-40e1-9909-c5b26b6ee189" providerId="ADAL" clId="{EC983FBE-2D07-41AC-874A-D90E887E9233}" dt="2023-09-14T19:45:51.035" v="1475" actId="1036"/>
          <ac:picMkLst>
            <pc:docMk/>
            <pc:sldMk cId="4043548174" sldId="830"/>
            <ac:picMk id="19" creationId="{8EE25F67-CA91-D180-59B6-5EF2E8B641C3}"/>
          </ac:picMkLst>
        </pc:picChg>
        <pc:picChg chg="add mod">
          <ac:chgData name="Rapp, Ralf F" userId="2cdf2cf8-6e46-40e1-9909-c5b26b6ee189" providerId="ADAL" clId="{EC983FBE-2D07-41AC-874A-D90E887E9233}" dt="2023-09-18T20:45:20.804" v="6284" actId="1076"/>
          <ac:picMkLst>
            <pc:docMk/>
            <pc:sldMk cId="4043548174" sldId="830"/>
            <ac:picMk id="21" creationId="{B965EFFA-CB6D-D1D4-5B7A-216793B5BF06}"/>
          </ac:picMkLst>
        </pc:picChg>
        <pc:picChg chg="add mod">
          <ac:chgData name="Rapp, Ralf F" userId="2cdf2cf8-6e46-40e1-9909-c5b26b6ee189" providerId="ADAL" clId="{EC983FBE-2D07-41AC-874A-D90E887E9233}" dt="2023-09-14T19:46:32.811" v="1481" actId="14100"/>
          <ac:picMkLst>
            <pc:docMk/>
            <pc:sldMk cId="4043548174" sldId="830"/>
            <ac:picMk id="23" creationId="{CC77E9BF-9387-34B6-84B4-55E2FEE20137}"/>
          </ac:picMkLst>
        </pc:picChg>
        <pc:picChg chg="add mod">
          <ac:chgData name="Rapp, Ralf F" userId="2cdf2cf8-6e46-40e1-9909-c5b26b6ee189" providerId="ADAL" clId="{EC983FBE-2D07-41AC-874A-D90E887E9233}" dt="2023-09-14T19:48:17.207" v="1491" actId="14100"/>
          <ac:picMkLst>
            <pc:docMk/>
            <pc:sldMk cId="4043548174" sldId="830"/>
            <ac:picMk id="25" creationId="{8BEC148E-5D9A-7499-D680-7347984A05E0}"/>
          </ac:picMkLst>
        </pc:picChg>
        <pc:picChg chg="del">
          <ac:chgData name="Rapp, Ralf F" userId="2cdf2cf8-6e46-40e1-9909-c5b26b6ee189" providerId="ADAL" clId="{EC983FBE-2D07-41AC-874A-D90E887E9233}" dt="2023-09-14T17:34:30.508" v="964" actId="21"/>
          <ac:picMkLst>
            <pc:docMk/>
            <pc:sldMk cId="4043548174" sldId="830"/>
            <ac:picMk id="28676" creationId="{0AB0D516-F23A-BD41-4409-0C1346B62FB2}"/>
          </ac:picMkLst>
        </pc:picChg>
        <pc:picChg chg="del">
          <ac:chgData name="Rapp, Ralf F" userId="2cdf2cf8-6e46-40e1-9909-c5b26b6ee189" providerId="ADAL" clId="{EC983FBE-2D07-41AC-874A-D90E887E9233}" dt="2023-09-14T17:34:30.508" v="964" actId="21"/>
          <ac:picMkLst>
            <pc:docMk/>
            <pc:sldMk cId="4043548174" sldId="830"/>
            <ac:picMk id="28677" creationId="{7AF0FE38-70DD-CD10-C28E-D0D7E474297A}"/>
          </ac:picMkLst>
        </pc:picChg>
      </pc:sldChg>
      <pc:sldChg chg="addSp delSp modSp mod">
        <pc:chgData name="Rapp, Ralf F" userId="2cdf2cf8-6e46-40e1-9909-c5b26b6ee189" providerId="ADAL" clId="{EC983FBE-2D07-41AC-874A-D90E887E9233}" dt="2023-09-20T22:04:05.014" v="7818" actId="207"/>
        <pc:sldMkLst>
          <pc:docMk/>
          <pc:sldMk cId="0" sldId="831"/>
        </pc:sldMkLst>
        <pc:spChg chg="add mod">
          <ac:chgData name="Rapp, Ralf F" userId="2cdf2cf8-6e46-40e1-9909-c5b26b6ee189" providerId="ADAL" clId="{EC983FBE-2D07-41AC-874A-D90E887E9233}" dt="2023-09-18T21:01:06.235" v="6707" actId="1076"/>
          <ac:spMkLst>
            <pc:docMk/>
            <pc:sldMk cId="0" sldId="831"/>
            <ac:spMk id="4" creationId="{2BB39C20-C972-A63D-0E03-EE2FD8218EA7}"/>
          </ac:spMkLst>
        </pc:spChg>
        <pc:spChg chg="add del mod">
          <ac:chgData name="Rapp, Ralf F" userId="2cdf2cf8-6e46-40e1-9909-c5b26b6ee189" providerId="ADAL" clId="{EC983FBE-2D07-41AC-874A-D90E887E9233}" dt="2023-09-18T21:07:23.615" v="6902"/>
          <ac:spMkLst>
            <pc:docMk/>
            <pc:sldMk cId="0" sldId="831"/>
            <ac:spMk id="5" creationId="{174A3968-684B-1BEA-7D3B-8D1D330A36B5}"/>
          </ac:spMkLst>
        </pc:spChg>
        <pc:spChg chg="mod">
          <ac:chgData name="Rapp, Ralf F" userId="2cdf2cf8-6e46-40e1-9909-c5b26b6ee189" providerId="ADAL" clId="{EC983FBE-2D07-41AC-874A-D90E887E9233}" dt="2023-09-15T15:29:30.799" v="4572" actId="20577"/>
          <ac:spMkLst>
            <pc:docMk/>
            <pc:sldMk cId="0" sldId="831"/>
            <ac:spMk id="34818" creationId="{0C988FF2-01A8-BBFC-9B49-E2EDD9BA2975}"/>
          </ac:spMkLst>
        </pc:spChg>
        <pc:spChg chg="mod">
          <ac:chgData name="Rapp, Ralf F" userId="2cdf2cf8-6e46-40e1-9909-c5b26b6ee189" providerId="ADAL" clId="{EC983FBE-2D07-41AC-874A-D90E887E9233}" dt="2023-09-20T22:04:05.014" v="7818" actId="207"/>
          <ac:spMkLst>
            <pc:docMk/>
            <pc:sldMk cId="0" sldId="831"/>
            <ac:spMk id="34819" creationId="{17A64C90-AEAA-06D7-81B6-C01E5454D98E}"/>
          </ac:spMkLst>
        </pc:spChg>
        <pc:spChg chg="mod">
          <ac:chgData name="Rapp, Ralf F" userId="2cdf2cf8-6e46-40e1-9909-c5b26b6ee189" providerId="ADAL" clId="{EC983FBE-2D07-41AC-874A-D90E887E9233}" dt="2023-09-14T22:11:16.731" v="2628" actId="1036"/>
          <ac:spMkLst>
            <pc:docMk/>
            <pc:sldMk cId="0" sldId="831"/>
            <ac:spMk id="34824" creationId="{FE3DCE2F-3625-19A0-FC20-A1A6D91607C1}"/>
          </ac:spMkLst>
        </pc:spChg>
        <pc:spChg chg="mod">
          <ac:chgData name="Rapp, Ralf F" userId="2cdf2cf8-6e46-40e1-9909-c5b26b6ee189" providerId="ADAL" clId="{EC983FBE-2D07-41AC-874A-D90E887E9233}" dt="2023-09-14T22:11:16.731" v="2628" actId="1036"/>
          <ac:spMkLst>
            <pc:docMk/>
            <pc:sldMk cId="0" sldId="831"/>
            <ac:spMk id="34825" creationId="{716C0C00-7408-BB48-C2BE-313434E16A3A}"/>
          </ac:spMkLst>
        </pc:spChg>
        <pc:spChg chg="mod">
          <ac:chgData name="Rapp, Ralf F" userId="2cdf2cf8-6e46-40e1-9909-c5b26b6ee189" providerId="ADAL" clId="{EC983FBE-2D07-41AC-874A-D90E887E9233}" dt="2023-09-14T22:11:16.731" v="2628" actId="1036"/>
          <ac:spMkLst>
            <pc:docMk/>
            <pc:sldMk cId="0" sldId="831"/>
            <ac:spMk id="34826" creationId="{FBFEB2CF-5E78-4A5D-9565-BF51C8DC2B7B}"/>
          </ac:spMkLst>
        </pc:spChg>
        <pc:spChg chg="mod">
          <ac:chgData name="Rapp, Ralf F" userId="2cdf2cf8-6e46-40e1-9909-c5b26b6ee189" providerId="ADAL" clId="{EC983FBE-2D07-41AC-874A-D90E887E9233}" dt="2023-09-14T22:11:16.731" v="2628" actId="1036"/>
          <ac:spMkLst>
            <pc:docMk/>
            <pc:sldMk cId="0" sldId="831"/>
            <ac:spMk id="34827" creationId="{6108EB04-EA74-C11F-4B9B-A9C19DEFD653}"/>
          </ac:spMkLst>
        </pc:spChg>
        <pc:spChg chg="mod">
          <ac:chgData name="Rapp, Ralf F" userId="2cdf2cf8-6e46-40e1-9909-c5b26b6ee189" providerId="ADAL" clId="{EC983FBE-2D07-41AC-874A-D90E887E9233}" dt="2023-09-14T22:11:16.731" v="2628" actId="1036"/>
          <ac:spMkLst>
            <pc:docMk/>
            <pc:sldMk cId="0" sldId="831"/>
            <ac:spMk id="34828" creationId="{A519056F-8AD3-CDEB-5CA5-1B29833DF2D8}"/>
          </ac:spMkLst>
        </pc:spChg>
        <pc:spChg chg="mod">
          <ac:chgData name="Rapp, Ralf F" userId="2cdf2cf8-6e46-40e1-9909-c5b26b6ee189" providerId="ADAL" clId="{EC983FBE-2D07-41AC-874A-D90E887E9233}" dt="2023-09-14T22:11:16.731" v="2628" actId="1036"/>
          <ac:spMkLst>
            <pc:docMk/>
            <pc:sldMk cId="0" sldId="831"/>
            <ac:spMk id="34829" creationId="{8E119492-69F6-BAD1-F8BE-73B7219F4F03}"/>
          </ac:spMkLst>
        </pc:spChg>
        <pc:spChg chg="mod">
          <ac:chgData name="Rapp, Ralf F" userId="2cdf2cf8-6e46-40e1-9909-c5b26b6ee189" providerId="ADAL" clId="{EC983FBE-2D07-41AC-874A-D90E887E9233}" dt="2023-09-20T17:35:43.991" v="7657" actId="1076"/>
          <ac:spMkLst>
            <pc:docMk/>
            <pc:sldMk cId="0" sldId="831"/>
            <ac:spMk id="34831" creationId="{B5A7D172-94BD-DC2F-94BB-338600443820}"/>
          </ac:spMkLst>
        </pc:spChg>
        <pc:picChg chg="mod">
          <ac:chgData name="Rapp, Ralf F" userId="2cdf2cf8-6e46-40e1-9909-c5b26b6ee189" providerId="ADAL" clId="{EC983FBE-2D07-41AC-874A-D90E887E9233}" dt="2023-09-14T22:11:16.731" v="2628" actId="1036"/>
          <ac:picMkLst>
            <pc:docMk/>
            <pc:sldMk cId="0" sldId="831"/>
            <ac:picMk id="34823" creationId="{19231120-8BE5-1109-B77B-5511D5E400AA}"/>
          </ac:picMkLst>
        </pc:picChg>
      </pc:sldChg>
      <pc:sldChg chg="addSp delSp modSp mod">
        <pc:chgData name="Rapp, Ralf F" userId="2cdf2cf8-6e46-40e1-9909-c5b26b6ee189" providerId="ADAL" clId="{EC983FBE-2D07-41AC-874A-D90E887E9233}" dt="2023-09-20T22:06:03.349" v="7825" actId="732"/>
        <pc:sldMkLst>
          <pc:docMk/>
          <pc:sldMk cId="1171335665" sldId="832"/>
        </pc:sldMkLst>
        <pc:spChg chg="add mod">
          <ac:chgData name="Rapp, Ralf F" userId="2cdf2cf8-6e46-40e1-9909-c5b26b6ee189" providerId="ADAL" clId="{EC983FBE-2D07-41AC-874A-D90E887E9233}" dt="2023-09-18T21:02:05.108" v="6780" actId="20577"/>
          <ac:spMkLst>
            <pc:docMk/>
            <pc:sldMk cId="1171335665" sldId="832"/>
            <ac:spMk id="2" creationId="{9C0058EC-A405-56E1-7863-C919B661E444}"/>
          </ac:spMkLst>
        </pc:spChg>
        <pc:spChg chg="add del mod">
          <ac:chgData name="Rapp, Ralf F" userId="2cdf2cf8-6e46-40e1-9909-c5b26b6ee189" providerId="ADAL" clId="{EC983FBE-2D07-41AC-874A-D90E887E9233}" dt="2023-09-14T22:33:19.165" v="2965"/>
          <ac:spMkLst>
            <pc:docMk/>
            <pc:sldMk cId="1171335665" sldId="832"/>
            <ac:spMk id="2" creationId="{A587EFE9-DC76-560D-F21B-DBBB7641BF8E}"/>
          </ac:spMkLst>
        </pc:spChg>
        <pc:spChg chg="del mod">
          <ac:chgData name="Rapp, Ralf F" userId="2cdf2cf8-6e46-40e1-9909-c5b26b6ee189" providerId="ADAL" clId="{EC983FBE-2D07-41AC-874A-D90E887E9233}" dt="2023-09-14T22:30:31.139" v="2929" actId="21"/>
          <ac:spMkLst>
            <pc:docMk/>
            <pc:sldMk cId="1171335665" sldId="832"/>
            <ac:spMk id="5" creationId="{17ACB40A-4324-4042-8423-3AF629C20360}"/>
          </ac:spMkLst>
        </pc:spChg>
        <pc:spChg chg="add mod">
          <ac:chgData name="Rapp, Ralf F" userId="2cdf2cf8-6e46-40e1-9909-c5b26b6ee189" providerId="ADAL" clId="{EC983FBE-2D07-41AC-874A-D90E887E9233}" dt="2023-09-20T22:05:34.496" v="7823" actId="1035"/>
          <ac:spMkLst>
            <pc:docMk/>
            <pc:sldMk cId="1171335665" sldId="832"/>
            <ac:spMk id="8" creationId="{10051F5B-6B0A-F2CA-9401-D320ECE7B5A6}"/>
          </ac:spMkLst>
        </pc:spChg>
        <pc:spChg chg="add mod">
          <ac:chgData name="Rapp, Ralf F" userId="2cdf2cf8-6e46-40e1-9909-c5b26b6ee189" providerId="ADAL" clId="{EC983FBE-2D07-41AC-874A-D90E887E9233}" dt="2023-09-20T17:39:57.583" v="7679" actId="207"/>
          <ac:spMkLst>
            <pc:docMk/>
            <pc:sldMk cId="1171335665" sldId="832"/>
            <ac:spMk id="12" creationId="{F4AA8CE4-D4F3-9AA9-876A-646A20D223BB}"/>
          </ac:spMkLst>
        </pc:spChg>
        <pc:spChg chg="mod">
          <ac:chgData name="Rapp, Ralf F" userId="2cdf2cf8-6e46-40e1-9909-c5b26b6ee189" providerId="ADAL" clId="{EC983FBE-2D07-41AC-874A-D90E887E9233}" dt="2023-09-15T15:31:45.998" v="4653" actId="1037"/>
          <ac:spMkLst>
            <pc:docMk/>
            <pc:sldMk cId="1171335665" sldId="832"/>
            <ac:spMk id="29698" creationId="{227FDE30-7895-36D0-9429-5C689B7BCBFB}"/>
          </ac:spMkLst>
        </pc:spChg>
        <pc:spChg chg="mod">
          <ac:chgData name="Rapp, Ralf F" userId="2cdf2cf8-6e46-40e1-9909-c5b26b6ee189" providerId="ADAL" clId="{EC983FBE-2D07-41AC-874A-D90E887E9233}" dt="2023-09-20T22:05:27.608" v="7822" actId="948"/>
          <ac:spMkLst>
            <pc:docMk/>
            <pc:sldMk cId="1171335665" sldId="832"/>
            <ac:spMk id="29699" creationId="{D31C9B51-D75E-0F22-9D4B-EAE968ED6FA7}"/>
          </ac:spMkLst>
        </pc:spChg>
        <pc:picChg chg="add mod">
          <ac:chgData name="Rapp, Ralf F" userId="2cdf2cf8-6e46-40e1-9909-c5b26b6ee189" providerId="ADAL" clId="{EC983FBE-2D07-41AC-874A-D90E887E9233}" dt="2023-09-14T22:41:05.537" v="3278" actId="1036"/>
          <ac:picMkLst>
            <pc:docMk/>
            <pc:sldMk cId="1171335665" sldId="832"/>
            <ac:picMk id="4" creationId="{94B43D05-03C7-1C84-7967-7FD78E659DD9}"/>
          </ac:picMkLst>
        </pc:picChg>
        <pc:picChg chg="add mod modCrop">
          <ac:chgData name="Rapp, Ralf F" userId="2cdf2cf8-6e46-40e1-9909-c5b26b6ee189" providerId="ADAL" clId="{EC983FBE-2D07-41AC-874A-D90E887E9233}" dt="2023-09-20T22:06:03.349" v="7825" actId="732"/>
          <ac:picMkLst>
            <pc:docMk/>
            <pc:sldMk cId="1171335665" sldId="832"/>
            <ac:picMk id="7" creationId="{57AC1F90-10FD-3FAD-ECFF-DFEA5CF5600E}"/>
          </ac:picMkLst>
        </pc:picChg>
        <pc:picChg chg="add mod">
          <ac:chgData name="Rapp, Ralf F" userId="2cdf2cf8-6e46-40e1-9909-c5b26b6ee189" providerId="ADAL" clId="{EC983FBE-2D07-41AC-874A-D90E887E9233}" dt="2023-09-14T22:43:24.422" v="3287" actId="1038"/>
          <ac:picMkLst>
            <pc:docMk/>
            <pc:sldMk cId="1171335665" sldId="832"/>
            <ac:picMk id="10" creationId="{7C928B39-C1EF-4E06-0CB7-0A762AABD8CA}"/>
          </ac:picMkLst>
        </pc:picChg>
        <pc:picChg chg="add mod">
          <ac:chgData name="Rapp, Ralf F" userId="2cdf2cf8-6e46-40e1-9909-c5b26b6ee189" providerId="ADAL" clId="{EC983FBE-2D07-41AC-874A-D90E887E9233}" dt="2023-09-14T22:39:15.612" v="3218" actId="1036"/>
          <ac:picMkLst>
            <pc:docMk/>
            <pc:sldMk cId="1171335665" sldId="832"/>
            <ac:picMk id="14" creationId="{DECD08AB-CEFF-DAE8-8BA4-B97BAA41AADB}"/>
          </ac:picMkLst>
        </pc:picChg>
        <pc:picChg chg="del">
          <ac:chgData name="Rapp, Ralf F" userId="2cdf2cf8-6e46-40e1-9909-c5b26b6ee189" providerId="ADAL" clId="{EC983FBE-2D07-41AC-874A-D90E887E9233}" dt="2023-09-14T22:26:58.231" v="2807" actId="21"/>
          <ac:picMkLst>
            <pc:docMk/>
            <pc:sldMk cId="1171335665" sldId="832"/>
            <ac:picMk id="29701" creationId="{3A12F164-455C-90EE-D7B9-714CB7EF205B}"/>
          </ac:picMkLst>
        </pc:picChg>
        <pc:picChg chg="del">
          <ac:chgData name="Rapp, Ralf F" userId="2cdf2cf8-6e46-40e1-9909-c5b26b6ee189" providerId="ADAL" clId="{EC983FBE-2D07-41AC-874A-D90E887E9233}" dt="2023-09-14T22:27:01.393" v="2808" actId="21"/>
          <ac:picMkLst>
            <pc:docMk/>
            <pc:sldMk cId="1171335665" sldId="832"/>
            <ac:picMk id="29702" creationId="{40D73729-EE65-69CD-33DC-4FC83D324720}"/>
          </ac:picMkLst>
        </pc:picChg>
      </pc:sldChg>
      <pc:sldChg chg="addSp delSp modSp mod">
        <pc:chgData name="Rapp, Ralf F" userId="2cdf2cf8-6e46-40e1-9909-c5b26b6ee189" providerId="ADAL" clId="{EC983FBE-2D07-41AC-874A-D90E887E9233}" dt="2023-09-20T22:09:34.420" v="7870" actId="1076"/>
        <pc:sldMkLst>
          <pc:docMk/>
          <pc:sldMk cId="141856832" sldId="833"/>
        </pc:sldMkLst>
        <pc:spChg chg="add mod">
          <ac:chgData name="Rapp, Ralf F" userId="2cdf2cf8-6e46-40e1-9909-c5b26b6ee189" providerId="ADAL" clId="{EC983FBE-2D07-41AC-874A-D90E887E9233}" dt="2023-09-20T17:40:52.701" v="7683" actId="14100"/>
          <ac:spMkLst>
            <pc:docMk/>
            <pc:sldMk cId="141856832" sldId="833"/>
            <ac:spMk id="2" creationId="{40C49084-D586-153E-40B3-8A765E624FBE}"/>
          </ac:spMkLst>
        </pc:spChg>
        <pc:spChg chg="add mod">
          <ac:chgData name="Rapp, Ralf F" userId="2cdf2cf8-6e46-40e1-9909-c5b26b6ee189" providerId="ADAL" clId="{EC983FBE-2D07-41AC-874A-D90E887E9233}" dt="2023-09-20T22:08:11.027" v="7846" actId="1076"/>
          <ac:spMkLst>
            <pc:docMk/>
            <pc:sldMk cId="141856832" sldId="833"/>
            <ac:spMk id="4" creationId="{496BA0F7-9549-8236-FF6E-4A59F378D327}"/>
          </ac:spMkLst>
        </pc:spChg>
        <pc:spChg chg="mod">
          <ac:chgData name="Rapp, Ralf F" userId="2cdf2cf8-6e46-40e1-9909-c5b26b6ee189" providerId="ADAL" clId="{EC983FBE-2D07-41AC-874A-D90E887E9233}" dt="2023-09-20T22:08:53.864" v="7857" actId="20577"/>
          <ac:spMkLst>
            <pc:docMk/>
            <pc:sldMk cId="141856832" sldId="833"/>
            <ac:spMk id="8" creationId="{10051F5B-6B0A-F2CA-9401-D320ECE7B5A6}"/>
          </ac:spMkLst>
        </pc:spChg>
        <pc:spChg chg="mod">
          <ac:chgData name="Rapp, Ralf F" userId="2cdf2cf8-6e46-40e1-9909-c5b26b6ee189" providerId="ADAL" clId="{EC983FBE-2D07-41AC-874A-D90E887E9233}" dt="2023-09-20T22:09:34.420" v="7870" actId="1076"/>
          <ac:spMkLst>
            <pc:docMk/>
            <pc:sldMk cId="141856832" sldId="833"/>
            <ac:spMk id="12" creationId="{F4AA8CE4-D4F3-9AA9-876A-646A20D223BB}"/>
          </ac:spMkLst>
        </pc:spChg>
        <pc:spChg chg="mod">
          <ac:chgData name="Rapp, Ralf F" userId="2cdf2cf8-6e46-40e1-9909-c5b26b6ee189" providerId="ADAL" clId="{EC983FBE-2D07-41AC-874A-D90E887E9233}" dt="2023-09-15T15:31:59.826" v="4655" actId="20577"/>
          <ac:spMkLst>
            <pc:docMk/>
            <pc:sldMk cId="141856832" sldId="833"/>
            <ac:spMk id="29698" creationId="{227FDE30-7895-36D0-9429-5C689B7BCBFB}"/>
          </ac:spMkLst>
        </pc:spChg>
        <pc:spChg chg="mod">
          <ac:chgData name="Rapp, Ralf F" userId="2cdf2cf8-6e46-40e1-9909-c5b26b6ee189" providerId="ADAL" clId="{EC983FBE-2D07-41AC-874A-D90E887E9233}" dt="2023-09-18T21:03:43.263" v="6834" actId="1076"/>
          <ac:spMkLst>
            <pc:docMk/>
            <pc:sldMk cId="141856832" sldId="833"/>
            <ac:spMk id="29699" creationId="{D31C9B51-D75E-0F22-9D4B-EAE968ED6FA7}"/>
          </ac:spMkLst>
        </pc:spChg>
        <pc:picChg chg="add mod">
          <ac:chgData name="Rapp, Ralf F" userId="2cdf2cf8-6e46-40e1-9909-c5b26b6ee189" providerId="ADAL" clId="{EC983FBE-2D07-41AC-874A-D90E887E9233}" dt="2023-09-18T21:03:30.330" v="6832" actId="1036"/>
          <ac:picMkLst>
            <pc:docMk/>
            <pc:sldMk cId="141856832" sldId="833"/>
            <ac:picMk id="3" creationId="{18223D65-3F7F-8320-D33D-F3A99C96CF9E}"/>
          </ac:picMkLst>
        </pc:picChg>
        <pc:picChg chg="del">
          <ac:chgData name="Rapp, Ralf F" userId="2cdf2cf8-6e46-40e1-9909-c5b26b6ee189" providerId="ADAL" clId="{EC983FBE-2D07-41AC-874A-D90E887E9233}" dt="2023-09-14T22:48:44.832" v="3342" actId="21"/>
          <ac:picMkLst>
            <pc:docMk/>
            <pc:sldMk cId="141856832" sldId="833"/>
            <ac:picMk id="4" creationId="{94B43D05-03C7-1C84-7967-7FD78E659DD9}"/>
          </ac:picMkLst>
        </pc:picChg>
        <pc:picChg chg="add mod">
          <ac:chgData name="Rapp, Ralf F" userId="2cdf2cf8-6e46-40e1-9909-c5b26b6ee189" providerId="ADAL" clId="{EC983FBE-2D07-41AC-874A-D90E887E9233}" dt="2023-09-14T22:55:24.919" v="3513" actId="14100"/>
          <ac:picMkLst>
            <pc:docMk/>
            <pc:sldMk cId="141856832" sldId="833"/>
            <ac:picMk id="6" creationId="{5EA5F92B-A40A-CF4A-F445-92A1EE54520D}"/>
          </ac:picMkLst>
        </pc:picChg>
        <pc:picChg chg="del">
          <ac:chgData name="Rapp, Ralf F" userId="2cdf2cf8-6e46-40e1-9909-c5b26b6ee189" providerId="ADAL" clId="{EC983FBE-2D07-41AC-874A-D90E887E9233}" dt="2023-09-14T22:48:43.321" v="3341" actId="21"/>
          <ac:picMkLst>
            <pc:docMk/>
            <pc:sldMk cId="141856832" sldId="833"/>
            <ac:picMk id="7" creationId="{57AC1F90-10FD-3FAD-ECFF-DFEA5CF5600E}"/>
          </ac:picMkLst>
        </pc:picChg>
        <pc:picChg chg="del mod">
          <ac:chgData name="Rapp, Ralf F" userId="2cdf2cf8-6e46-40e1-9909-c5b26b6ee189" providerId="ADAL" clId="{EC983FBE-2D07-41AC-874A-D90E887E9233}" dt="2023-09-14T22:48:39.221" v="3340" actId="21"/>
          <ac:picMkLst>
            <pc:docMk/>
            <pc:sldMk cId="141856832" sldId="833"/>
            <ac:picMk id="10" creationId="{7C928B39-C1EF-4E06-0CB7-0A762AABD8CA}"/>
          </ac:picMkLst>
        </pc:picChg>
        <pc:picChg chg="add mod">
          <ac:chgData name="Rapp, Ralf F" userId="2cdf2cf8-6e46-40e1-9909-c5b26b6ee189" providerId="ADAL" clId="{EC983FBE-2D07-41AC-874A-D90E887E9233}" dt="2023-09-14T22:55:50.056" v="3519" actId="14100"/>
          <ac:picMkLst>
            <pc:docMk/>
            <pc:sldMk cId="141856832" sldId="833"/>
            <ac:picMk id="11" creationId="{8AEC3AAD-3F05-9337-6B3F-A3BD74E737F1}"/>
          </ac:picMkLst>
        </pc:picChg>
        <pc:picChg chg="del mod">
          <ac:chgData name="Rapp, Ralf F" userId="2cdf2cf8-6e46-40e1-9909-c5b26b6ee189" providerId="ADAL" clId="{EC983FBE-2D07-41AC-874A-D90E887E9233}" dt="2023-09-14T22:48:39.221" v="3340" actId="21"/>
          <ac:picMkLst>
            <pc:docMk/>
            <pc:sldMk cId="141856832" sldId="833"/>
            <ac:picMk id="14" creationId="{DECD08AB-CEFF-DAE8-8BA4-B97BAA41AADB}"/>
          </ac:picMkLst>
        </pc:picChg>
        <pc:picChg chg="add mod">
          <ac:chgData name="Rapp, Ralf F" userId="2cdf2cf8-6e46-40e1-9909-c5b26b6ee189" providerId="ADAL" clId="{EC983FBE-2D07-41AC-874A-D90E887E9233}" dt="2023-09-20T22:09:11.762" v="7868" actId="1076"/>
          <ac:picMkLst>
            <pc:docMk/>
            <pc:sldMk cId="141856832" sldId="833"/>
            <ac:picMk id="15" creationId="{41979B81-337F-9BDF-4377-1E887A90CBBD}"/>
          </ac:picMkLst>
        </pc:picChg>
        <pc:picChg chg="add mod">
          <ac:chgData name="Rapp, Ralf F" userId="2cdf2cf8-6e46-40e1-9909-c5b26b6ee189" providerId="ADAL" clId="{EC983FBE-2D07-41AC-874A-D90E887E9233}" dt="2023-09-14T22:58:05.179" v="3641" actId="14100"/>
          <ac:picMkLst>
            <pc:docMk/>
            <pc:sldMk cId="141856832" sldId="833"/>
            <ac:picMk id="17" creationId="{3F9719CD-A7D7-FA64-A590-FD940D52EB2A}"/>
          </ac:picMkLst>
        </pc:picChg>
      </pc:sldChg>
      <pc:sldChg chg="modSp add mod">
        <pc:chgData name="Rapp, Ralf F" userId="2cdf2cf8-6e46-40e1-9909-c5b26b6ee189" providerId="ADAL" clId="{EC983FBE-2D07-41AC-874A-D90E887E9233}" dt="2023-09-19T21:45:38.671" v="7235" actId="948"/>
        <pc:sldMkLst>
          <pc:docMk/>
          <pc:sldMk cId="1446435482" sldId="834"/>
        </pc:sldMkLst>
        <pc:spChg chg="mod">
          <ac:chgData name="Rapp, Ralf F" userId="2cdf2cf8-6e46-40e1-9909-c5b26b6ee189" providerId="ADAL" clId="{EC983FBE-2D07-41AC-874A-D90E887E9233}" dt="2023-09-15T15:32:35.720" v="4674" actId="14100"/>
          <ac:spMkLst>
            <pc:docMk/>
            <pc:sldMk cId="1446435482" sldId="834"/>
            <ac:spMk id="5" creationId="{A548C5FA-BA14-D2EC-97E9-9C510F6BB680}"/>
          </ac:spMkLst>
        </pc:spChg>
        <pc:spChg chg="mod">
          <ac:chgData name="Rapp, Ralf F" userId="2cdf2cf8-6e46-40e1-9909-c5b26b6ee189" providerId="ADAL" clId="{EC983FBE-2D07-41AC-874A-D90E887E9233}" dt="2023-09-19T21:45:38.671" v="7235" actId="948"/>
          <ac:spMkLst>
            <pc:docMk/>
            <pc:sldMk cId="1446435482" sldId="834"/>
            <ac:spMk id="18437" creationId="{11BA0349-4210-4F46-E122-72D2F21F0A21}"/>
          </ac:spMkLst>
        </pc:spChg>
      </pc:sldChg>
      <pc:sldChg chg="modSp add mod">
        <pc:chgData name="Rapp, Ralf F" userId="2cdf2cf8-6e46-40e1-9909-c5b26b6ee189" providerId="ADAL" clId="{EC983FBE-2D07-41AC-874A-D90E887E9233}" dt="2023-09-15T16:22:57.350" v="5117" actId="14100"/>
        <pc:sldMkLst>
          <pc:docMk/>
          <pc:sldMk cId="174609354" sldId="835"/>
        </pc:sldMkLst>
        <pc:spChg chg="mod">
          <ac:chgData name="Rapp, Ralf F" userId="2cdf2cf8-6e46-40e1-9909-c5b26b6ee189" providerId="ADAL" clId="{EC983FBE-2D07-41AC-874A-D90E887E9233}" dt="2023-09-15T16:22:57.350" v="5117" actId="14100"/>
          <ac:spMkLst>
            <pc:docMk/>
            <pc:sldMk cId="174609354" sldId="835"/>
            <ac:spMk id="5" creationId="{A548C5FA-BA14-D2EC-97E9-9C510F6BB680}"/>
          </ac:spMkLst>
        </pc:spChg>
        <pc:spChg chg="mod">
          <ac:chgData name="Rapp, Ralf F" userId="2cdf2cf8-6e46-40e1-9909-c5b26b6ee189" providerId="ADAL" clId="{EC983FBE-2D07-41AC-874A-D90E887E9233}" dt="2023-09-15T16:22:25.531" v="5097" actId="6549"/>
          <ac:spMkLst>
            <pc:docMk/>
            <pc:sldMk cId="174609354" sldId="835"/>
            <ac:spMk id="18437" creationId="{11BA0349-4210-4F46-E122-72D2F21F0A21}"/>
          </ac:spMkLst>
        </pc:spChg>
      </pc:sldChg>
      <pc:sldChg chg="addSp delSp modSp add mod modClrScheme chgLayout">
        <pc:chgData name="Rapp, Ralf F" userId="2cdf2cf8-6e46-40e1-9909-c5b26b6ee189" providerId="ADAL" clId="{EC983FBE-2D07-41AC-874A-D90E887E9233}" dt="2023-09-20T22:11:37.140" v="7877" actId="20577"/>
        <pc:sldMkLst>
          <pc:docMk/>
          <pc:sldMk cId="0" sldId="836"/>
        </pc:sldMkLst>
        <pc:spChg chg="add del mod ord">
          <ac:chgData name="Rapp, Ralf F" userId="2cdf2cf8-6e46-40e1-9909-c5b26b6ee189" providerId="ADAL" clId="{EC983FBE-2D07-41AC-874A-D90E887E9233}" dt="2023-09-15T16:09:04.689" v="4688" actId="700"/>
          <ac:spMkLst>
            <pc:docMk/>
            <pc:sldMk cId="0" sldId="836"/>
            <ac:spMk id="2" creationId="{24E7A2FB-71A5-63A6-66AB-537E8640534E}"/>
          </ac:spMkLst>
        </pc:spChg>
        <pc:spChg chg="add del mod ord">
          <ac:chgData name="Rapp, Ralf F" userId="2cdf2cf8-6e46-40e1-9909-c5b26b6ee189" providerId="ADAL" clId="{EC983FBE-2D07-41AC-874A-D90E887E9233}" dt="2023-09-15T16:09:04.689" v="4688" actId="700"/>
          <ac:spMkLst>
            <pc:docMk/>
            <pc:sldMk cId="0" sldId="836"/>
            <ac:spMk id="3" creationId="{5031693D-60BE-E288-CD98-AB2C94BCAEEA}"/>
          </ac:spMkLst>
        </pc:spChg>
        <pc:spChg chg="add del mod ord">
          <ac:chgData name="Rapp, Ralf F" userId="2cdf2cf8-6e46-40e1-9909-c5b26b6ee189" providerId="ADAL" clId="{EC983FBE-2D07-41AC-874A-D90E887E9233}" dt="2023-09-15T16:09:04.689" v="4688" actId="700"/>
          <ac:spMkLst>
            <pc:docMk/>
            <pc:sldMk cId="0" sldId="836"/>
            <ac:spMk id="4" creationId="{1A16F0AB-A331-F50B-EE17-085E0EA3099D}"/>
          </ac:spMkLst>
        </pc:spChg>
        <pc:spChg chg="add mod">
          <ac:chgData name="Rapp, Ralf F" userId="2cdf2cf8-6e46-40e1-9909-c5b26b6ee189" providerId="ADAL" clId="{EC983FBE-2D07-41AC-874A-D90E887E9233}" dt="2023-09-15T16:13:20.098" v="4848" actId="1037"/>
          <ac:spMkLst>
            <pc:docMk/>
            <pc:sldMk cId="0" sldId="836"/>
            <ac:spMk id="7" creationId="{3A4782C0-2655-87B1-4082-482AA21D8F0E}"/>
          </ac:spMkLst>
        </pc:spChg>
        <pc:spChg chg="mod">
          <ac:chgData name="Rapp, Ralf F" userId="2cdf2cf8-6e46-40e1-9909-c5b26b6ee189" providerId="ADAL" clId="{EC983FBE-2D07-41AC-874A-D90E887E9233}" dt="2023-09-15T16:15:28.329" v="4872" actId="947"/>
          <ac:spMkLst>
            <pc:docMk/>
            <pc:sldMk cId="0" sldId="836"/>
            <ac:spMk id="16387" creationId="{8DC6B93A-13A7-4318-B3DA-0472E5290C01}"/>
          </ac:spMkLst>
        </pc:spChg>
        <pc:spChg chg="mod">
          <ac:chgData name="Rapp, Ralf F" userId="2cdf2cf8-6e46-40e1-9909-c5b26b6ee189" providerId="ADAL" clId="{EC983FBE-2D07-41AC-874A-D90E887E9233}" dt="2023-09-15T16:23:19.604" v="5129" actId="20577"/>
          <ac:spMkLst>
            <pc:docMk/>
            <pc:sldMk cId="0" sldId="836"/>
            <ac:spMk id="38914" creationId="{6D57A59F-CE88-7303-2131-4C55E52294F9}"/>
          </ac:spMkLst>
        </pc:spChg>
        <pc:spChg chg="mod">
          <ac:chgData name="Rapp, Ralf F" userId="2cdf2cf8-6e46-40e1-9909-c5b26b6ee189" providerId="ADAL" clId="{EC983FBE-2D07-41AC-874A-D90E887E9233}" dt="2023-09-15T16:09:24.072" v="4694" actId="1036"/>
          <ac:spMkLst>
            <pc:docMk/>
            <pc:sldMk cId="0" sldId="836"/>
            <ac:spMk id="38922" creationId="{ED15F0C6-BF6B-3DA6-2484-811EB4A57826}"/>
          </ac:spMkLst>
        </pc:spChg>
        <pc:spChg chg="mod">
          <ac:chgData name="Rapp, Ralf F" userId="2cdf2cf8-6e46-40e1-9909-c5b26b6ee189" providerId="ADAL" clId="{EC983FBE-2D07-41AC-874A-D90E887E9233}" dt="2023-09-15T16:09:24.072" v="4694" actId="1036"/>
          <ac:spMkLst>
            <pc:docMk/>
            <pc:sldMk cId="0" sldId="836"/>
            <ac:spMk id="38928" creationId="{CCAE520C-4540-1C48-B14F-FC7C68B3959C}"/>
          </ac:spMkLst>
        </pc:spChg>
        <pc:spChg chg="mod">
          <ac:chgData name="Rapp, Ralf F" userId="2cdf2cf8-6e46-40e1-9909-c5b26b6ee189" providerId="ADAL" clId="{EC983FBE-2D07-41AC-874A-D90E887E9233}" dt="2023-09-15T16:11:42.217" v="4802" actId="1037"/>
          <ac:spMkLst>
            <pc:docMk/>
            <pc:sldMk cId="0" sldId="836"/>
            <ac:spMk id="38929" creationId="{A4708DC8-CB1D-2079-4574-BFB7530BBF7A}"/>
          </ac:spMkLst>
        </pc:spChg>
        <pc:spChg chg="mod">
          <ac:chgData name="Rapp, Ralf F" userId="2cdf2cf8-6e46-40e1-9909-c5b26b6ee189" providerId="ADAL" clId="{EC983FBE-2D07-41AC-874A-D90E887E9233}" dt="2023-09-20T22:11:37.140" v="7877" actId="20577"/>
          <ac:spMkLst>
            <pc:docMk/>
            <pc:sldMk cId="0" sldId="836"/>
            <ac:spMk id="38930" creationId="{7093D052-6706-86DD-47E9-7AB6E77B6FF6}"/>
          </ac:spMkLst>
        </pc:spChg>
        <pc:picChg chg="add mod">
          <ac:chgData name="Rapp, Ralf F" userId="2cdf2cf8-6e46-40e1-9909-c5b26b6ee189" providerId="ADAL" clId="{EC983FBE-2D07-41AC-874A-D90E887E9233}" dt="2023-09-15T16:13:20.098" v="4848" actId="1037"/>
          <ac:picMkLst>
            <pc:docMk/>
            <pc:sldMk cId="0" sldId="836"/>
            <ac:picMk id="5" creationId="{EDBA4EB1-B669-AA43-2027-7CC3FA4E31D9}"/>
          </ac:picMkLst>
        </pc:picChg>
        <pc:picChg chg="add mod">
          <ac:chgData name="Rapp, Ralf F" userId="2cdf2cf8-6e46-40e1-9909-c5b26b6ee189" providerId="ADAL" clId="{EC983FBE-2D07-41AC-874A-D90E887E9233}" dt="2023-09-15T16:13:20.098" v="4848" actId="1037"/>
          <ac:picMkLst>
            <pc:docMk/>
            <pc:sldMk cId="0" sldId="836"/>
            <ac:picMk id="6" creationId="{022900EE-E189-F7AF-12E2-BB1BD107DBC2}"/>
          </ac:picMkLst>
        </pc:picChg>
        <pc:picChg chg="mod">
          <ac:chgData name="Rapp, Ralf F" userId="2cdf2cf8-6e46-40e1-9909-c5b26b6ee189" providerId="ADAL" clId="{EC983FBE-2D07-41AC-874A-D90E887E9233}" dt="2023-09-15T16:09:24.072" v="4694" actId="1036"/>
          <ac:picMkLst>
            <pc:docMk/>
            <pc:sldMk cId="0" sldId="836"/>
            <ac:picMk id="38921" creationId="{C5869498-809A-95C9-B41A-EFEEBDABFAD5}"/>
          </ac:picMkLst>
        </pc:picChg>
        <pc:picChg chg="mod">
          <ac:chgData name="Rapp, Ralf F" userId="2cdf2cf8-6e46-40e1-9909-c5b26b6ee189" providerId="ADAL" clId="{EC983FBE-2D07-41AC-874A-D90E887E9233}" dt="2023-09-15T16:11:42.217" v="4802" actId="1037"/>
          <ac:picMkLst>
            <pc:docMk/>
            <pc:sldMk cId="0" sldId="836"/>
            <ac:picMk id="38927" creationId="{0ED5AFFF-2580-91E5-696C-1F908896471C}"/>
          </ac:picMkLst>
        </pc:picChg>
        <pc:cxnChg chg="mod">
          <ac:chgData name="Rapp, Ralf F" userId="2cdf2cf8-6e46-40e1-9909-c5b26b6ee189" providerId="ADAL" clId="{EC983FBE-2D07-41AC-874A-D90E887E9233}" dt="2023-09-15T16:09:24.072" v="4694" actId="1036"/>
          <ac:cxnSpMkLst>
            <pc:docMk/>
            <pc:sldMk cId="0" sldId="836"/>
            <ac:cxnSpMk id="9" creationId="{2E23E471-26F7-4DDE-B7FC-A7AE18562F16}"/>
          </ac:cxnSpMkLst>
        </pc:cxnChg>
        <pc:cxnChg chg="mod">
          <ac:chgData name="Rapp, Ralf F" userId="2cdf2cf8-6e46-40e1-9909-c5b26b6ee189" providerId="ADAL" clId="{EC983FBE-2D07-41AC-874A-D90E887E9233}" dt="2023-09-15T16:09:24.072" v="4694" actId="1036"/>
          <ac:cxnSpMkLst>
            <pc:docMk/>
            <pc:sldMk cId="0" sldId="836"/>
            <ac:cxnSpMk id="38916" creationId="{18F2ECD3-2E38-9405-C51B-BB393D5002DB}"/>
          </ac:cxnSpMkLst>
        </pc:cxnChg>
        <pc:cxnChg chg="mod">
          <ac:chgData name="Rapp, Ralf F" userId="2cdf2cf8-6e46-40e1-9909-c5b26b6ee189" providerId="ADAL" clId="{EC983FBE-2D07-41AC-874A-D90E887E9233}" dt="2023-09-15T16:09:24.072" v="4694" actId="1036"/>
          <ac:cxnSpMkLst>
            <pc:docMk/>
            <pc:sldMk cId="0" sldId="836"/>
            <ac:cxnSpMk id="38917" creationId="{31D39204-3E39-3DEC-9D2E-9E0E8487AC56}"/>
          </ac:cxnSpMkLst>
        </pc:cxnChg>
        <pc:cxnChg chg="mod">
          <ac:chgData name="Rapp, Ralf F" userId="2cdf2cf8-6e46-40e1-9909-c5b26b6ee189" providerId="ADAL" clId="{EC983FBE-2D07-41AC-874A-D90E887E9233}" dt="2023-09-15T16:09:24.072" v="4694" actId="1036"/>
          <ac:cxnSpMkLst>
            <pc:docMk/>
            <pc:sldMk cId="0" sldId="836"/>
            <ac:cxnSpMk id="38918" creationId="{87277CAA-709D-31B1-FE9E-70D4E61887C5}"/>
          </ac:cxnSpMkLst>
        </pc:cxnChg>
        <pc:cxnChg chg="mod">
          <ac:chgData name="Rapp, Ralf F" userId="2cdf2cf8-6e46-40e1-9909-c5b26b6ee189" providerId="ADAL" clId="{EC983FBE-2D07-41AC-874A-D90E887E9233}" dt="2023-09-15T16:09:24.072" v="4694" actId="1036"/>
          <ac:cxnSpMkLst>
            <pc:docMk/>
            <pc:sldMk cId="0" sldId="836"/>
            <ac:cxnSpMk id="38920" creationId="{71C35B3C-44E6-958B-E635-C82EA02A6FCA}"/>
          </ac:cxnSpMkLst>
        </pc:cxnChg>
        <pc:cxnChg chg="mod">
          <ac:chgData name="Rapp, Ralf F" userId="2cdf2cf8-6e46-40e1-9909-c5b26b6ee189" providerId="ADAL" clId="{EC983FBE-2D07-41AC-874A-D90E887E9233}" dt="2023-09-15T16:11:42.217" v="4802" actId="1037"/>
          <ac:cxnSpMkLst>
            <pc:docMk/>
            <pc:sldMk cId="0" sldId="836"/>
            <ac:cxnSpMk id="38923" creationId="{7CEE932B-AEE2-1D17-AE37-2CC6A64F2C33}"/>
          </ac:cxnSpMkLst>
        </pc:cxnChg>
        <pc:cxnChg chg="mod">
          <ac:chgData name="Rapp, Ralf F" userId="2cdf2cf8-6e46-40e1-9909-c5b26b6ee189" providerId="ADAL" clId="{EC983FBE-2D07-41AC-874A-D90E887E9233}" dt="2023-09-15T16:11:42.217" v="4802" actId="1037"/>
          <ac:cxnSpMkLst>
            <pc:docMk/>
            <pc:sldMk cId="0" sldId="836"/>
            <ac:cxnSpMk id="38924" creationId="{F5C02CE0-7BC8-7390-4F98-26C3DF64E20A}"/>
          </ac:cxnSpMkLst>
        </pc:cxnChg>
        <pc:cxnChg chg="mod">
          <ac:chgData name="Rapp, Ralf F" userId="2cdf2cf8-6e46-40e1-9909-c5b26b6ee189" providerId="ADAL" clId="{EC983FBE-2D07-41AC-874A-D90E887E9233}" dt="2023-09-15T16:11:42.217" v="4802" actId="1037"/>
          <ac:cxnSpMkLst>
            <pc:docMk/>
            <pc:sldMk cId="0" sldId="836"/>
            <ac:cxnSpMk id="38925" creationId="{2FB9176C-B1E9-FA94-60D1-EC911FFDCAC7}"/>
          </ac:cxnSpMkLst>
        </pc:cxnChg>
        <pc:cxnChg chg="mod">
          <ac:chgData name="Rapp, Ralf F" userId="2cdf2cf8-6e46-40e1-9909-c5b26b6ee189" providerId="ADAL" clId="{EC983FBE-2D07-41AC-874A-D90E887E9233}" dt="2023-09-15T16:11:42.217" v="4802" actId="1037"/>
          <ac:cxnSpMkLst>
            <pc:docMk/>
            <pc:sldMk cId="0" sldId="836"/>
            <ac:cxnSpMk id="38926" creationId="{6152D014-B5DA-E5B5-7166-E0E60CE0868F}"/>
          </ac:cxnSpMkLst>
        </pc:cxnChg>
      </pc:sldChg>
      <pc:sldChg chg="modSp add mod">
        <pc:chgData name="Rapp, Ralf F" userId="2cdf2cf8-6e46-40e1-9909-c5b26b6ee189" providerId="ADAL" clId="{EC983FBE-2D07-41AC-874A-D90E887E9233}" dt="2023-09-20T09:38:14.980" v="7634" actId="1035"/>
        <pc:sldMkLst>
          <pc:docMk/>
          <pc:sldMk cId="0" sldId="839"/>
        </pc:sldMkLst>
        <pc:spChg chg="mod">
          <ac:chgData name="Rapp, Ralf F" userId="2cdf2cf8-6e46-40e1-9909-c5b26b6ee189" providerId="ADAL" clId="{EC983FBE-2D07-41AC-874A-D90E887E9233}" dt="2023-09-15T16:23:49.864" v="5156" actId="20577"/>
          <ac:spMkLst>
            <pc:docMk/>
            <pc:sldMk cId="0" sldId="839"/>
            <ac:spMk id="5" creationId="{6DE405B5-798D-475D-96C1-E4F7A90D5244}"/>
          </ac:spMkLst>
        </pc:spChg>
        <pc:spChg chg="mod">
          <ac:chgData name="Rapp, Ralf F" userId="2cdf2cf8-6e46-40e1-9909-c5b26b6ee189" providerId="ADAL" clId="{EC983FBE-2D07-41AC-874A-D90E887E9233}" dt="2023-09-20T09:38:14.980" v="7634" actId="1035"/>
          <ac:spMkLst>
            <pc:docMk/>
            <pc:sldMk cId="0" sldId="839"/>
            <ac:spMk id="10" creationId="{0801EDE4-D7D0-409B-AB9A-786015C32E85}"/>
          </ac:spMkLst>
        </pc:spChg>
      </pc:sldChg>
      <pc:sldChg chg="add">
        <pc:chgData name="Rapp, Ralf F" userId="2cdf2cf8-6e46-40e1-9909-c5b26b6ee189" providerId="ADAL" clId="{EC983FBE-2D07-41AC-874A-D90E887E9233}" dt="2023-09-15T15:40:06.110" v="4685"/>
        <pc:sldMkLst>
          <pc:docMk/>
          <pc:sldMk cId="0" sldId="840"/>
        </pc:sldMkLst>
      </pc:sldChg>
      <pc:sldChg chg="modSp add mod">
        <pc:chgData name="Rapp, Ralf F" userId="2cdf2cf8-6e46-40e1-9909-c5b26b6ee189" providerId="ADAL" clId="{EC983FBE-2D07-41AC-874A-D90E887E9233}" dt="2023-09-19T21:44:44.429" v="7232" actId="14100"/>
        <pc:sldMkLst>
          <pc:docMk/>
          <pc:sldMk cId="3033400119" sldId="841"/>
        </pc:sldMkLst>
        <pc:spChg chg="mod">
          <ac:chgData name="Rapp, Ralf F" userId="2cdf2cf8-6e46-40e1-9909-c5b26b6ee189" providerId="ADAL" clId="{EC983FBE-2D07-41AC-874A-D90E887E9233}" dt="2023-09-19T08:44:55.819" v="6982" actId="20577"/>
          <ac:spMkLst>
            <pc:docMk/>
            <pc:sldMk cId="3033400119" sldId="841"/>
            <ac:spMk id="14" creationId="{54621F00-4C1E-4B1C-A776-E492761AD707}"/>
          </ac:spMkLst>
        </pc:spChg>
        <pc:spChg chg="mod">
          <ac:chgData name="Rapp, Ralf F" userId="2cdf2cf8-6e46-40e1-9909-c5b26b6ee189" providerId="ADAL" clId="{EC983FBE-2D07-41AC-874A-D90E887E9233}" dt="2023-09-19T08:43:26.238" v="6975" actId="1038"/>
          <ac:spMkLst>
            <pc:docMk/>
            <pc:sldMk cId="3033400119" sldId="841"/>
            <ac:spMk id="18" creationId="{A25B92E2-00B1-48A1-B47E-875914847974}"/>
          </ac:spMkLst>
        </pc:spChg>
        <pc:spChg chg="mod">
          <ac:chgData name="Rapp, Ralf F" userId="2cdf2cf8-6e46-40e1-9909-c5b26b6ee189" providerId="ADAL" clId="{EC983FBE-2D07-41AC-874A-D90E887E9233}" dt="2023-09-19T08:43:32.926" v="6980" actId="1038"/>
          <ac:spMkLst>
            <pc:docMk/>
            <pc:sldMk cId="3033400119" sldId="841"/>
            <ac:spMk id="19" creationId="{7D33FD2A-B75C-4F1B-8CA2-EDA61C6BFCAB}"/>
          </ac:spMkLst>
        </pc:spChg>
        <pc:spChg chg="mod">
          <ac:chgData name="Rapp, Ralf F" userId="2cdf2cf8-6e46-40e1-9909-c5b26b6ee189" providerId="ADAL" clId="{EC983FBE-2D07-41AC-874A-D90E887E9233}" dt="2023-09-19T08:41:58.931" v="6948" actId="1035"/>
          <ac:spMkLst>
            <pc:docMk/>
            <pc:sldMk cId="3033400119" sldId="841"/>
            <ac:spMk id="28" creationId="{DBDDCA18-B347-4D4D-86E3-4BCE0EC6CC97}"/>
          </ac:spMkLst>
        </pc:spChg>
        <pc:spChg chg="mod">
          <ac:chgData name="Rapp, Ralf F" userId="2cdf2cf8-6e46-40e1-9909-c5b26b6ee189" providerId="ADAL" clId="{EC983FBE-2D07-41AC-874A-D90E887E9233}" dt="2023-09-19T08:01:28.682" v="6935" actId="20577"/>
          <ac:spMkLst>
            <pc:docMk/>
            <pc:sldMk cId="3033400119" sldId="841"/>
            <ac:spMk id="14338" creationId="{E7130281-866C-40F2-9B8C-80FFC9460E1F}"/>
          </ac:spMkLst>
        </pc:spChg>
        <pc:picChg chg="mod">
          <ac:chgData name="Rapp, Ralf F" userId="2cdf2cf8-6e46-40e1-9909-c5b26b6ee189" providerId="ADAL" clId="{EC983FBE-2D07-41AC-874A-D90E887E9233}" dt="2023-09-19T08:42:54.738" v="6964" actId="14100"/>
          <ac:picMkLst>
            <pc:docMk/>
            <pc:sldMk cId="3033400119" sldId="841"/>
            <ac:picMk id="3" creationId="{3E9AA794-186F-4F26-899E-1A797A39C153}"/>
          </ac:picMkLst>
        </pc:picChg>
        <pc:picChg chg="mod">
          <ac:chgData name="Rapp, Ralf F" userId="2cdf2cf8-6e46-40e1-9909-c5b26b6ee189" providerId="ADAL" clId="{EC983FBE-2D07-41AC-874A-D90E887E9233}" dt="2023-09-19T08:43:14.719" v="6967" actId="14100"/>
          <ac:picMkLst>
            <pc:docMk/>
            <pc:sldMk cId="3033400119" sldId="841"/>
            <ac:picMk id="5" creationId="{BFDB7A4B-09CD-4554-A2C3-1E160B89EB16}"/>
          </ac:picMkLst>
        </pc:picChg>
        <pc:picChg chg="mod">
          <ac:chgData name="Rapp, Ralf F" userId="2cdf2cf8-6e46-40e1-9909-c5b26b6ee189" providerId="ADAL" clId="{EC983FBE-2D07-41AC-874A-D90E887E9233}" dt="2023-09-19T21:44:44.429" v="7232" actId="14100"/>
          <ac:picMkLst>
            <pc:docMk/>
            <pc:sldMk cId="3033400119" sldId="841"/>
            <ac:picMk id="9" creationId="{3D121BC8-B9E5-40AF-BF91-A4EED1F46FE8}"/>
          </ac:picMkLst>
        </pc:picChg>
        <pc:picChg chg="mod">
          <ac:chgData name="Rapp, Ralf F" userId="2cdf2cf8-6e46-40e1-9909-c5b26b6ee189" providerId="ADAL" clId="{EC983FBE-2D07-41AC-874A-D90E887E9233}" dt="2023-09-19T21:44:11.552" v="7229" actId="1076"/>
          <ac:picMkLst>
            <pc:docMk/>
            <pc:sldMk cId="3033400119" sldId="841"/>
            <ac:picMk id="13" creationId="{DDD20267-DB63-4596-8D88-80D2B14F420D}"/>
          </ac:picMkLst>
        </pc:picChg>
        <pc:picChg chg="mod ord">
          <ac:chgData name="Rapp, Ralf F" userId="2cdf2cf8-6e46-40e1-9909-c5b26b6ee189" providerId="ADAL" clId="{EC983FBE-2D07-41AC-874A-D90E887E9233}" dt="2023-09-19T08:42:58.355" v="6966" actId="1036"/>
          <ac:picMkLst>
            <pc:docMk/>
            <pc:sldMk cId="3033400119" sldId="841"/>
            <ac:picMk id="16" creationId="{03C5F91C-46E9-4B22-A5C6-5051A4770812}"/>
          </ac:picMkLst>
        </pc:picChg>
        <pc:picChg chg="mod">
          <ac:chgData name="Rapp, Ralf F" userId="2cdf2cf8-6e46-40e1-9909-c5b26b6ee189" providerId="ADAL" clId="{EC983FBE-2D07-41AC-874A-D90E887E9233}" dt="2023-09-19T08:43:20.955" v="6972" actId="1036"/>
          <ac:picMkLst>
            <pc:docMk/>
            <pc:sldMk cId="3033400119" sldId="841"/>
            <ac:picMk id="17" creationId="{D4AAC5F1-94E5-4F76-B1F0-5C921CC1A3FB}"/>
          </ac:picMkLst>
        </pc:picChg>
      </pc:sldChg>
      <pc:sldChg chg="modSp add mod">
        <pc:chgData name="Rapp, Ralf F" userId="2cdf2cf8-6e46-40e1-9909-c5b26b6ee189" providerId="ADAL" clId="{EC983FBE-2D07-41AC-874A-D90E887E9233}" dt="2023-09-20T08:48:47.043" v="7424" actId="14100"/>
        <pc:sldMkLst>
          <pc:docMk/>
          <pc:sldMk cId="1467881737" sldId="842"/>
        </pc:sldMkLst>
        <pc:spChg chg="mod">
          <ac:chgData name="Rapp, Ralf F" userId="2cdf2cf8-6e46-40e1-9909-c5b26b6ee189" providerId="ADAL" clId="{EC983FBE-2D07-41AC-874A-D90E887E9233}" dt="2023-09-20T08:48:47.043" v="7424" actId="14100"/>
          <ac:spMkLst>
            <pc:docMk/>
            <pc:sldMk cId="1467881737" sldId="842"/>
            <ac:spMk id="5" creationId="{A548C5FA-BA14-D2EC-97E9-9C510F6BB680}"/>
          </ac:spMkLst>
        </pc:spChg>
      </pc:sldChg>
    </pc:docChg>
  </pc:docChgLst>
  <pc:docChgLst>
    <pc:chgData name="Rapp, Ralf F" userId="2cdf2cf8-6e46-40e1-9909-c5b26b6ee189" providerId="ADAL" clId="{5E9F28B1-BB53-4051-B46B-3EBE2072D194}"/>
    <pc:docChg chg="undo redo custSel addSld delSld modSld sldOrd addMainMaster delMainMaster">
      <pc:chgData name="Rapp, Ralf F" userId="2cdf2cf8-6e46-40e1-9909-c5b26b6ee189" providerId="ADAL" clId="{5E9F28B1-BB53-4051-B46B-3EBE2072D194}" dt="2023-12-04T11:44:57.686" v="3570" actId="20577"/>
      <pc:docMkLst>
        <pc:docMk/>
      </pc:docMkLst>
      <pc:sldChg chg="modSp mod">
        <pc:chgData name="Rapp, Ralf F" userId="2cdf2cf8-6e46-40e1-9909-c5b26b6ee189" providerId="ADAL" clId="{5E9F28B1-BB53-4051-B46B-3EBE2072D194}" dt="2023-11-29T19:20:58.437" v="647" actId="255"/>
        <pc:sldMkLst>
          <pc:docMk/>
          <pc:sldMk cId="0" sldId="363"/>
        </pc:sldMkLst>
        <pc:spChg chg="mod">
          <ac:chgData name="Rapp, Ralf F" userId="2cdf2cf8-6e46-40e1-9909-c5b26b6ee189" providerId="ADAL" clId="{5E9F28B1-BB53-4051-B46B-3EBE2072D194}" dt="2023-11-29T15:41:34.697" v="21" actId="6549"/>
          <ac:spMkLst>
            <pc:docMk/>
            <pc:sldMk cId="0" sldId="363"/>
            <ac:spMk id="9218" creationId="{06461931-8C20-94AD-96EA-518A62D80E4A}"/>
          </ac:spMkLst>
        </pc:spChg>
        <pc:spChg chg="mod">
          <ac:chgData name="Rapp, Ralf F" userId="2cdf2cf8-6e46-40e1-9909-c5b26b6ee189" providerId="ADAL" clId="{5E9F28B1-BB53-4051-B46B-3EBE2072D194}" dt="2023-11-29T19:20:58.437" v="647" actId="255"/>
          <ac:spMkLst>
            <pc:docMk/>
            <pc:sldMk cId="0" sldId="363"/>
            <ac:spMk id="9219" creationId="{D28614C1-2FCD-3AAD-5390-3D5DD6519D8F}"/>
          </ac:spMkLst>
        </pc:spChg>
        <pc:picChg chg="mod">
          <ac:chgData name="Rapp, Ralf F" userId="2cdf2cf8-6e46-40e1-9909-c5b26b6ee189" providerId="ADAL" clId="{5E9F28B1-BB53-4051-B46B-3EBE2072D194}" dt="2023-11-29T15:48:15.155" v="212" actId="1036"/>
          <ac:picMkLst>
            <pc:docMk/>
            <pc:sldMk cId="0" sldId="363"/>
            <ac:picMk id="5" creationId="{A4027EB9-8854-0FD9-C5C8-E4F971F65248}"/>
          </ac:picMkLst>
        </pc:picChg>
        <pc:picChg chg="mod">
          <ac:chgData name="Rapp, Ralf F" userId="2cdf2cf8-6e46-40e1-9909-c5b26b6ee189" providerId="ADAL" clId="{5E9F28B1-BB53-4051-B46B-3EBE2072D194}" dt="2023-11-29T15:48:15.155" v="212" actId="1036"/>
          <ac:picMkLst>
            <pc:docMk/>
            <pc:sldMk cId="0" sldId="363"/>
            <ac:picMk id="6" creationId="{15CCFAE2-28BF-3F2A-08EF-5C395729F264}"/>
          </ac:picMkLst>
        </pc:picChg>
      </pc:sldChg>
      <pc:sldChg chg="modSp add del mod">
        <pc:chgData name="Rapp, Ralf F" userId="2cdf2cf8-6e46-40e1-9909-c5b26b6ee189" providerId="ADAL" clId="{5E9F28B1-BB53-4051-B46B-3EBE2072D194}" dt="2023-11-30T20:05:20.708" v="1655" actId="2696"/>
        <pc:sldMkLst>
          <pc:docMk/>
          <pc:sldMk cId="0" sldId="512"/>
        </pc:sldMkLst>
        <pc:spChg chg="mod">
          <ac:chgData name="Rapp, Ralf F" userId="2cdf2cf8-6e46-40e1-9909-c5b26b6ee189" providerId="ADAL" clId="{5E9F28B1-BB53-4051-B46B-3EBE2072D194}" dt="2023-11-30T20:03:28.176" v="1650" actId="20577"/>
          <ac:spMkLst>
            <pc:docMk/>
            <pc:sldMk cId="0" sldId="512"/>
            <ac:spMk id="13" creationId="{BA0A938C-604C-1EBD-1D4F-CB5692532223}"/>
          </ac:spMkLst>
        </pc:spChg>
        <pc:spChg chg="mod">
          <ac:chgData name="Rapp, Ralf F" userId="2cdf2cf8-6e46-40e1-9909-c5b26b6ee189" providerId="ADAL" clId="{5E9F28B1-BB53-4051-B46B-3EBE2072D194}" dt="2023-11-30T20:02:40.966" v="1586" actId="20577"/>
          <ac:spMkLst>
            <pc:docMk/>
            <pc:sldMk cId="0" sldId="512"/>
            <ac:spMk id="20483" creationId="{C8A42BDE-2C33-BD22-A6BA-325D511F124C}"/>
          </ac:spMkLst>
        </pc:spChg>
      </pc:sldChg>
      <pc:sldChg chg="modSp mod">
        <pc:chgData name="Rapp, Ralf F" userId="2cdf2cf8-6e46-40e1-9909-c5b26b6ee189" providerId="ADAL" clId="{5E9F28B1-BB53-4051-B46B-3EBE2072D194}" dt="2023-12-03T19:22:22.664" v="3519" actId="113"/>
        <pc:sldMkLst>
          <pc:docMk/>
          <pc:sldMk cId="0" sldId="715"/>
        </pc:sldMkLst>
        <pc:spChg chg="mod">
          <ac:chgData name="Rapp, Ralf F" userId="2cdf2cf8-6e46-40e1-9909-c5b26b6ee189" providerId="ADAL" clId="{5E9F28B1-BB53-4051-B46B-3EBE2072D194}" dt="2023-12-03T19:22:22.664" v="3519" actId="113"/>
          <ac:spMkLst>
            <pc:docMk/>
            <pc:sldMk cId="0" sldId="715"/>
            <ac:spMk id="16387" creationId="{8BD0415F-5E7B-956C-4647-89661D2B30F4}"/>
          </ac:spMkLst>
        </pc:spChg>
      </pc:sldChg>
      <pc:sldChg chg="addSp delSp modSp add del mod modAnim">
        <pc:chgData name="Rapp, Ralf F" userId="2cdf2cf8-6e46-40e1-9909-c5b26b6ee189" providerId="ADAL" clId="{5E9F28B1-BB53-4051-B46B-3EBE2072D194}" dt="2023-12-03T18:29:42.382" v="2765"/>
        <pc:sldMkLst>
          <pc:docMk/>
          <pc:sldMk cId="0" sldId="717"/>
        </pc:sldMkLst>
        <pc:spChg chg="add mod">
          <ac:chgData name="Rapp, Ralf F" userId="2cdf2cf8-6e46-40e1-9909-c5b26b6ee189" providerId="ADAL" clId="{5E9F28B1-BB53-4051-B46B-3EBE2072D194}" dt="2023-12-03T18:27:32.886" v="2749" actId="1038"/>
          <ac:spMkLst>
            <pc:docMk/>
            <pc:sldMk cId="0" sldId="717"/>
            <ac:spMk id="2" creationId="{7075466C-3B6A-4761-CB51-A7D13C592DC1}"/>
          </ac:spMkLst>
        </pc:spChg>
        <pc:spChg chg="mod">
          <ac:chgData name="Rapp, Ralf F" userId="2cdf2cf8-6e46-40e1-9909-c5b26b6ee189" providerId="ADAL" clId="{5E9F28B1-BB53-4051-B46B-3EBE2072D194}" dt="2023-12-03T18:28:27.226" v="2759" actId="1076"/>
          <ac:spMkLst>
            <pc:docMk/>
            <pc:sldMk cId="0" sldId="717"/>
            <ac:spMk id="48130" creationId="{DACFF9A7-0C1F-9801-EDAF-BC6EB7DDD993}"/>
          </ac:spMkLst>
        </pc:spChg>
        <pc:spChg chg="mod">
          <ac:chgData name="Rapp, Ralf F" userId="2cdf2cf8-6e46-40e1-9909-c5b26b6ee189" providerId="ADAL" clId="{5E9F28B1-BB53-4051-B46B-3EBE2072D194}" dt="2023-12-03T18:25:21.437" v="2705" actId="1038"/>
          <ac:spMkLst>
            <pc:docMk/>
            <pc:sldMk cId="0" sldId="717"/>
            <ac:spMk id="48136" creationId="{A8DD4C62-EC0C-DC9E-5DC3-BF3CE86234AD}"/>
          </ac:spMkLst>
        </pc:spChg>
        <pc:spChg chg="del">
          <ac:chgData name="Rapp, Ralf F" userId="2cdf2cf8-6e46-40e1-9909-c5b26b6ee189" providerId="ADAL" clId="{5E9F28B1-BB53-4051-B46B-3EBE2072D194}" dt="2023-12-03T18:22:57.259" v="2659" actId="21"/>
          <ac:spMkLst>
            <pc:docMk/>
            <pc:sldMk cId="0" sldId="717"/>
            <ac:spMk id="48137" creationId="{BF341CC9-2FE0-F652-C088-20414DF60164}"/>
          </ac:spMkLst>
        </pc:spChg>
        <pc:picChg chg="mod">
          <ac:chgData name="Rapp, Ralf F" userId="2cdf2cf8-6e46-40e1-9909-c5b26b6ee189" providerId="ADAL" clId="{5E9F28B1-BB53-4051-B46B-3EBE2072D194}" dt="2023-12-03T18:29:04.577" v="2763" actId="14100"/>
          <ac:picMkLst>
            <pc:docMk/>
            <pc:sldMk cId="0" sldId="717"/>
            <ac:picMk id="48131" creationId="{1E7141F9-63CB-7C20-E79D-0ECB762857A6}"/>
          </ac:picMkLst>
        </pc:picChg>
        <pc:picChg chg="mod">
          <ac:chgData name="Rapp, Ralf F" userId="2cdf2cf8-6e46-40e1-9909-c5b26b6ee189" providerId="ADAL" clId="{5E9F28B1-BB53-4051-B46B-3EBE2072D194}" dt="2023-12-03T18:23:37.567" v="2687" actId="1076"/>
          <ac:picMkLst>
            <pc:docMk/>
            <pc:sldMk cId="0" sldId="717"/>
            <ac:picMk id="48132" creationId="{C1C51AB7-8E4A-E259-C75A-347D381204D4}"/>
          </ac:picMkLst>
        </pc:picChg>
        <pc:picChg chg="mod">
          <ac:chgData name="Rapp, Ralf F" userId="2cdf2cf8-6e46-40e1-9909-c5b26b6ee189" providerId="ADAL" clId="{5E9F28B1-BB53-4051-B46B-3EBE2072D194}" dt="2023-12-03T18:29:22.466" v="2764" actId="14100"/>
          <ac:picMkLst>
            <pc:docMk/>
            <pc:sldMk cId="0" sldId="717"/>
            <ac:picMk id="48133" creationId="{1660C8E8-6D4F-DBAF-77DD-CBFAD58E9267}"/>
          </ac:picMkLst>
        </pc:picChg>
        <pc:picChg chg="mod">
          <ac:chgData name="Rapp, Ralf F" userId="2cdf2cf8-6e46-40e1-9909-c5b26b6ee189" providerId="ADAL" clId="{5E9F28B1-BB53-4051-B46B-3EBE2072D194}" dt="2023-12-03T18:26:32.159" v="2746" actId="1035"/>
          <ac:picMkLst>
            <pc:docMk/>
            <pc:sldMk cId="0" sldId="717"/>
            <ac:picMk id="48138" creationId="{43751082-8186-366F-788A-444D0111D556}"/>
          </ac:picMkLst>
        </pc:picChg>
      </pc:sldChg>
      <pc:sldChg chg="add del">
        <pc:chgData name="Rapp, Ralf F" userId="2cdf2cf8-6e46-40e1-9909-c5b26b6ee189" providerId="ADAL" clId="{5E9F28B1-BB53-4051-B46B-3EBE2072D194}" dt="2023-11-30T19:05:08.548" v="1493" actId="2696"/>
        <pc:sldMkLst>
          <pc:docMk/>
          <pc:sldMk cId="0" sldId="767"/>
        </pc:sldMkLst>
      </pc:sldChg>
      <pc:sldChg chg="del">
        <pc:chgData name="Rapp, Ralf F" userId="2cdf2cf8-6e46-40e1-9909-c5b26b6ee189" providerId="ADAL" clId="{5E9F28B1-BB53-4051-B46B-3EBE2072D194}" dt="2023-11-30T19:05:18.872" v="1495" actId="2696"/>
        <pc:sldMkLst>
          <pc:docMk/>
          <pc:sldMk cId="0" sldId="768"/>
        </pc:sldMkLst>
      </pc:sldChg>
      <pc:sldChg chg="del">
        <pc:chgData name="Rapp, Ralf F" userId="2cdf2cf8-6e46-40e1-9909-c5b26b6ee189" providerId="ADAL" clId="{5E9F28B1-BB53-4051-B46B-3EBE2072D194}" dt="2023-11-30T19:05:22.666" v="1496" actId="2696"/>
        <pc:sldMkLst>
          <pc:docMk/>
          <pc:sldMk cId="0" sldId="779"/>
        </pc:sldMkLst>
      </pc:sldChg>
      <pc:sldChg chg="add del">
        <pc:chgData name="Rapp, Ralf F" userId="2cdf2cf8-6e46-40e1-9909-c5b26b6ee189" providerId="ADAL" clId="{5E9F28B1-BB53-4051-B46B-3EBE2072D194}" dt="2023-11-30T19:05:12.911" v="1494" actId="2696"/>
        <pc:sldMkLst>
          <pc:docMk/>
          <pc:sldMk cId="0" sldId="781"/>
        </pc:sldMkLst>
      </pc:sldChg>
      <pc:sldChg chg="addSp delSp modSp mod modAnim">
        <pc:chgData name="Rapp, Ralf F" userId="2cdf2cf8-6e46-40e1-9909-c5b26b6ee189" providerId="ADAL" clId="{5E9F28B1-BB53-4051-B46B-3EBE2072D194}" dt="2023-12-03T20:06:44.840" v="3536" actId="21"/>
        <pc:sldMkLst>
          <pc:docMk/>
          <pc:sldMk cId="0" sldId="784"/>
        </pc:sldMkLst>
        <pc:spChg chg="mod">
          <ac:chgData name="Rapp, Ralf F" userId="2cdf2cf8-6e46-40e1-9909-c5b26b6ee189" providerId="ADAL" clId="{5E9F28B1-BB53-4051-B46B-3EBE2072D194}" dt="2023-12-03T20:06:23.025" v="3535" actId="20577"/>
          <ac:spMkLst>
            <pc:docMk/>
            <pc:sldMk cId="0" sldId="784"/>
            <ac:spMk id="11" creationId="{3F5F33FE-E594-4002-B93E-9A9D9A02A622}"/>
          </ac:spMkLst>
        </pc:spChg>
        <pc:spChg chg="mod">
          <ac:chgData name="Rapp, Ralf F" userId="2cdf2cf8-6e46-40e1-9909-c5b26b6ee189" providerId="ADAL" clId="{5E9F28B1-BB53-4051-B46B-3EBE2072D194}" dt="2023-11-29T19:21:35.697" v="649" actId="20577"/>
          <ac:spMkLst>
            <pc:docMk/>
            <pc:sldMk cId="0" sldId="784"/>
            <ac:spMk id="12291" creationId="{12EA31E0-1797-4010-9AFE-0FE3E1013599}"/>
          </ac:spMkLst>
        </pc:spChg>
        <pc:spChg chg="mod">
          <ac:chgData name="Rapp, Ralf F" userId="2cdf2cf8-6e46-40e1-9909-c5b26b6ee189" providerId="ADAL" clId="{5E9F28B1-BB53-4051-B46B-3EBE2072D194}" dt="2023-11-30T20:11:37.149" v="1931" actId="1037"/>
          <ac:spMkLst>
            <pc:docMk/>
            <pc:sldMk cId="0" sldId="784"/>
            <ac:spMk id="12292" creationId="{34F9195F-E18A-491C-B7CF-957ACCD53C56}"/>
          </ac:spMkLst>
        </pc:spChg>
        <pc:spChg chg="mod">
          <ac:chgData name="Rapp, Ralf F" userId="2cdf2cf8-6e46-40e1-9909-c5b26b6ee189" providerId="ADAL" clId="{5E9F28B1-BB53-4051-B46B-3EBE2072D194}" dt="2023-11-30T20:12:27.615" v="1934" actId="164"/>
          <ac:spMkLst>
            <pc:docMk/>
            <pc:sldMk cId="0" sldId="784"/>
            <ac:spMk id="12293" creationId="{0DF63808-9CDC-43A0-9E08-353CB9A75CEF}"/>
          </ac:spMkLst>
        </pc:spChg>
        <pc:spChg chg="mod">
          <ac:chgData name="Rapp, Ralf F" userId="2cdf2cf8-6e46-40e1-9909-c5b26b6ee189" providerId="ADAL" clId="{5E9F28B1-BB53-4051-B46B-3EBE2072D194}" dt="2023-11-30T20:12:27.615" v="1934" actId="164"/>
          <ac:spMkLst>
            <pc:docMk/>
            <pc:sldMk cId="0" sldId="784"/>
            <ac:spMk id="12294" creationId="{E8D9E713-C408-41A0-8DAC-88DC46B26709}"/>
          </ac:spMkLst>
        </pc:spChg>
        <pc:spChg chg="mod">
          <ac:chgData name="Rapp, Ralf F" userId="2cdf2cf8-6e46-40e1-9909-c5b26b6ee189" providerId="ADAL" clId="{5E9F28B1-BB53-4051-B46B-3EBE2072D194}" dt="2023-11-30T20:12:27.615" v="1934" actId="164"/>
          <ac:spMkLst>
            <pc:docMk/>
            <pc:sldMk cId="0" sldId="784"/>
            <ac:spMk id="12295" creationId="{B2E16911-FBF1-4DFA-851C-56BAB8F0C8CC}"/>
          </ac:spMkLst>
        </pc:spChg>
        <pc:spChg chg="mod">
          <ac:chgData name="Rapp, Ralf F" userId="2cdf2cf8-6e46-40e1-9909-c5b26b6ee189" providerId="ADAL" clId="{5E9F28B1-BB53-4051-B46B-3EBE2072D194}" dt="2023-11-30T20:12:27.615" v="1934" actId="164"/>
          <ac:spMkLst>
            <pc:docMk/>
            <pc:sldMk cId="0" sldId="784"/>
            <ac:spMk id="12296" creationId="{DE1D3DED-BB9C-4CC5-B095-885DFCBAA36E}"/>
          </ac:spMkLst>
        </pc:spChg>
        <pc:spChg chg="mod">
          <ac:chgData name="Rapp, Ralf F" userId="2cdf2cf8-6e46-40e1-9909-c5b26b6ee189" providerId="ADAL" clId="{5E9F28B1-BB53-4051-B46B-3EBE2072D194}" dt="2023-11-30T20:13:07.973" v="1939" actId="164"/>
          <ac:spMkLst>
            <pc:docMk/>
            <pc:sldMk cId="0" sldId="784"/>
            <ac:spMk id="12298" creationId="{E5290769-71B5-4807-A0F0-89B6055B1D62}"/>
          </ac:spMkLst>
        </pc:spChg>
        <pc:spChg chg="mod">
          <ac:chgData name="Rapp, Ralf F" userId="2cdf2cf8-6e46-40e1-9909-c5b26b6ee189" providerId="ADAL" clId="{5E9F28B1-BB53-4051-B46B-3EBE2072D194}" dt="2023-11-30T20:13:07.973" v="1939" actId="164"/>
          <ac:spMkLst>
            <pc:docMk/>
            <pc:sldMk cId="0" sldId="784"/>
            <ac:spMk id="12299" creationId="{E3216F75-A01D-4D99-8917-E0EEE907883B}"/>
          </ac:spMkLst>
        </pc:spChg>
        <pc:spChg chg="mod">
          <ac:chgData name="Rapp, Ralf F" userId="2cdf2cf8-6e46-40e1-9909-c5b26b6ee189" providerId="ADAL" clId="{5E9F28B1-BB53-4051-B46B-3EBE2072D194}" dt="2023-11-30T20:13:07.973" v="1939" actId="164"/>
          <ac:spMkLst>
            <pc:docMk/>
            <pc:sldMk cId="0" sldId="784"/>
            <ac:spMk id="12300" creationId="{1CF9A420-1A38-4B81-AC10-C41262C778FA}"/>
          </ac:spMkLst>
        </pc:spChg>
        <pc:grpChg chg="add mod">
          <ac:chgData name="Rapp, Ralf F" userId="2cdf2cf8-6e46-40e1-9909-c5b26b6ee189" providerId="ADAL" clId="{5E9F28B1-BB53-4051-B46B-3EBE2072D194}" dt="2023-11-30T20:12:27.615" v="1934" actId="164"/>
          <ac:grpSpMkLst>
            <pc:docMk/>
            <pc:sldMk cId="0" sldId="784"/>
            <ac:grpSpMk id="2" creationId="{1E95E14F-989E-9209-9375-E63B8734CD4F}"/>
          </ac:grpSpMkLst>
        </pc:grpChg>
        <pc:grpChg chg="add del mod">
          <ac:chgData name="Rapp, Ralf F" userId="2cdf2cf8-6e46-40e1-9909-c5b26b6ee189" providerId="ADAL" clId="{5E9F28B1-BB53-4051-B46B-3EBE2072D194}" dt="2023-12-03T20:06:44.840" v="3536" actId="21"/>
          <ac:grpSpMkLst>
            <pc:docMk/>
            <pc:sldMk cId="0" sldId="784"/>
            <ac:grpSpMk id="3" creationId="{10F20986-14E2-F114-2610-1ADCDAA4B96B}"/>
          </ac:grpSpMkLst>
        </pc:grpChg>
        <pc:picChg chg="mod">
          <ac:chgData name="Rapp, Ralf F" userId="2cdf2cf8-6e46-40e1-9909-c5b26b6ee189" providerId="ADAL" clId="{5E9F28B1-BB53-4051-B46B-3EBE2072D194}" dt="2023-11-30T20:13:07.973" v="1939" actId="164"/>
          <ac:picMkLst>
            <pc:docMk/>
            <pc:sldMk cId="0" sldId="784"/>
            <ac:picMk id="12297" creationId="{506E8F3A-7EB5-43B9-939D-FF666C4040D7}"/>
          </ac:picMkLst>
        </pc:picChg>
      </pc:sldChg>
      <pc:sldChg chg="modSp mod ord">
        <pc:chgData name="Rapp, Ralf F" userId="2cdf2cf8-6e46-40e1-9909-c5b26b6ee189" providerId="ADAL" clId="{5E9F28B1-BB53-4051-B46B-3EBE2072D194}" dt="2023-12-04T11:44:57.686" v="3570" actId="20577"/>
        <pc:sldMkLst>
          <pc:docMk/>
          <pc:sldMk cId="0" sldId="786"/>
        </pc:sldMkLst>
        <pc:spChg chg="mod">
          <ac:chgData name="Rapp, Ralf F" userId="2cdf2cf8-6e46-40e1-9909-c5b26b6ee189" providerId="ADAL" clId="{5E9F28B1-BB53-4051-B46B-3EBE2072D194}" dt="2023-12-04T11:44:57.686" v="3570" actId="20577"/>
          <ac:spMkLst>
            <pc:docMk/>
            <pc:sldMk cId="0" sldId="786"/>
            <ac:spMk id="29698" creationId="{227FDE30-7895-36D0-9429-5C689B7BCBFB}"/>
          </ac:spMkLst>
        </pc:spChg>
      </pc:sldChg>
      <pc:sldChg chg="ord">
        <pc:chgData name="Rapp, Ralf F" userId="2cdf2cf8-6e46-40e1-9909-c5b26b6ee189" providerId="ADAL" clId="{5E9F28B1-BB53-4051-B46B-3EBE2072D194}" dt="2023-11-29T19:34:31.469" v="736"/>
        <pc:sldMkLst>
          <pc:docMk/>
          <pc:sldMk cId="0" sldId="788"/>
        </pc:sldMkLst>
      </pc:sldChg>
      <pc:sldChg chg="addSp modSp mod modAnim">
        <pc:chgData name="Rapp, Ralf F" userId="2cdf2cf8-6e46-40e1-9909-c5b26b6ee189" providerId="ADAL" clId="{5E9F28B1-BB53-4051-B46B-3EBE2072D194}" dt="2023-12-04T07:49:00.453" v="3563"/>
        <pc:sldMkLst>
          <pc:docMk/>
          <pc:sldMk cId="0" sldId="790"/>
        </pc:sldMkLst>
        <pc:spChg chg="mod">
          <ac:chgData name="Rapp, Ralf F" userId="2cdf2cf8-6e46-40e1-9909-c5b26b6ee189" providerId="ADAL" clId="{5E9F28B1-BB53-4051-B46B-3EBE2072D194}" dt="2023-11-30T20:31:12.669" v="2346" actId="1036"/>
          <ac:spMkLst>
            <pc:docMk/>
            <pc:sldMk cId="0" sldId="790"/>
            <ac:spMk id="3" creationId="{1CE06924-86DA-B672-88CE-94F9ECC8E71A}"/>
          </ac:spMkLst>
        </pc:spChg>
        <pc:spChg chg="mod">
          <ac:chgData name="Rapp, Ralf F" userId="2cdf2cf8-6e46-40e1-9909-c5b26b6ee189" providerId="ADAL" clId="{5E9F28B1-BB53-4051-B46B-3EBE2072D194}" dt="2023-11-30T20:31:12.669" v="2346" actId="1036"/>
          <ac:spMkLst>
            <pc:docMk/>
            <pc:sldMk cId="0" sldId="790"/>
            <ac:spMk id="4" creationId="{19E058E7-D25A-44B2-AB90-D153842536DA}"/>
          </ac:spMkLst>
        </pc:spChg>
        <pc:spChg chg="add mod">
          <ac:chgData name="Rapp, Ralf F" userId="2cdf2cf8-6e46-40e1-9909-c5b26b6ee189" providerId="ADAL" clId="{5E9F28B1-BB53-4051-B46B-3EBE2072D194}" dt="2023-11-30T20:31:12.669" v="2346" actId="1036"/>
          <ac:spMkLst>
            <pc:docMk/>
            <pc:sldMk cId="0" sldId="790"/>
            <ac:spMk id="5" creationId="{E4A2B762-3ADA-3A2D-2C49-6857E531126D}"/>
          </ac:spMkLst>
        </pc:spChg>
        <pc:spChg chg="mod ord">
          <ac:chgData name="Rapp, Ralf F" userId="2cdf2cf8-6e46-40e1-9909-c5b26b6ee189" providerId="ADAL" clId="{5E9F28B1-BB53-4051-B46B-3EBE2072D194}" dt="2023-11-30T20:31:12.669" v="2346" actId="1036"/>
          <ac:spMkLst>
            <pc:docMk/>
            <pc:sldMk cId="0" sldId="790"/>
            <ac:spMk id="21" creationId="{7F8F8912-673B-59FB-CE11-2BB86C8FADFC}"/>
          </ac:spMkLst>
        </pc:spChg>
        <pc:spChg chg="mod">
          <ac:chgData name="Rapp, Ralf F" userId="2cdf2cf8-6e46-40e1-9909-c5b26b6ee189" providerId="ADAL" clId="{5E9F28B1-BB53-4051-B46B-3EBE2072D194}" dt="2023-11-30T20:31:12.669" v="2346" actId="1036"/>
          <ac:spMkLst>
            <pc:docMk/>
            <pc:sldMk cId="0" sldId="790"/>
            <ac:spMk id="22" creationId="{7D6A391F-97E1-D3C1-5FF4-8333B3654A58}"/>
          </ac:spMkLst>
        </pc:spChg>
        <pc:spChg chg="mod">
          <ac:chgData name="Rapp, Ralf F" userId="2cdf2cf8-6e46-40e1-9909-c5b26b6ee189" providerId="ADAL" clId="{5E9F28B1-BB53-4051-B46B-3EBE2072D194}" dt="2023-11-30T20:31:12.669" v="2346" actId="1036"/>
          <ac:spMkLst>
            <pc:docMk/>
            <pc:sldMk cId="0" sldId="790"/>
            <ac:spMk id="28" creationId="{E0EB7E8B-80F2-42AE-06FB-924AD0CAF34C}"/>
          </ac:spMkLst>
        </pc:spChg>
        <pc:spChg chg="mod">
          <ac:chgData name="Rapp, Ralf F" userId="2cdf2cf8-6e46-40e1-9909-c5b26b6ee189" providerId="ADAL" clId="{5E9F28B1-BB53-4051-B46B-3EBE2072D194}" dt="2023-11-30T20:31:12.669" v="2346" actId="1036"/>
          <ac:spMkLst>
            <pc:docMk/>
            <pc:sldMk cId="0" sldId="790"/>
            <ac:spMk id="25603" creationId="{27A49B60-1E19-EA57-8EA9-745B16DB28D2}"/>
          </ac:spMkLst>
        </pc:spChg>
        <pc:spChg chg="mod">
          <ac:chgData name="Rapp, Ralf F" userId="2cdf2cf8-6e46-40e1-9909-c5b26b6ee189" providerId="ADAL" clId="{5E9F28B1-BB53-4051-B46B-3EBE2072D194}" dt="2023-11-30T20:31:52.438" v="2387" actId="20577"/>
          <ac:spMkLst>
            <pc:docMk/>
            <pc:sldMk cId="0" sldId="790"/>
            <ac:spMk id="25613" creationId="{FF8C29AB-39CA-889C-A4F6-48626C8FCBB8}"/>
          </ac:spMkLst>
        </pc:spChg>
        <pc:picChg chg="add mod">
          <ac:chgData name="Rapp, Ralf F" userId="2cdf2cf8-6e46-40e1-9909-c5b26b6ee189" providerId="ADAL" clId="{5E9F28B1-BB53-4051-B46B-3EBE2072D194}" dt="2023-11-30T20:31:12.669" v="2346" actId="1036"/>
          <ac:picMkLst>
            <pc:docMk/>
            <pc:sldMk cId="0" sldId="790"/>
            <ac:picMk id="2" creationId="{D665D3CA-E441-02FF-2167-D8106CE94384}"/>
          </ac:picMkLst>
        </pc:picChg>
        <pc:picChg chg="mod">
          <ac:chgData name="Rapp, Ralf F" userId="2cdf2cf8-6e46-40e1-9909-c5b26b6ee189" providerId="ADAL" clId="{5E9F28B1-BB53-4051-B46B-3EBE2072D194}" dt="2023-11-30T20:31:12.669" v="2346" actId="1036"/>
          <ac:picMkLst>
            <pc:docMk/>
            <pc:sldMk cId="0" sldId="790"/>
            <ac:picMk id="25604" creationId="{89C6AD91-C311-141E-E1E4-745FACFF7AB4}"/>
          </ac:picMkLst>
        </pc:picChg>
        <pc:picChg chg="mod">
          <ac:chgData name="Rapp, Ralf F" userId="2cdf2cf8-6e46-40e1-9909-c5b26b6ee189" providerId="ADAL" clId="{5E9F28B1-BB53-4051-B46B-3EBE2072D194}" dt="2023-11-30T20:31:12.669" v="2346" actId="1036"/>
          <ac:picMkLst>
            <pc:docMk/>
            <pc:sldMk cId="0" sldId="790"/>
            <ac:picMk id="25609" creationId="{E04E94A0-5F7B-F684-ACCF-C096AB86460D}"/>
          </ac:picMkLst>
        </pc:picChg>
        <pc:picChg chg="mod">
          <ac:chgData name="Rapp, Ralf F" userId="2cdf2cf8-6e46-40e1-9909-c5b26b6ee189" providerId="ADAL" clId="{5E9F28B1-BB53-4051-B46B-3EBE2072D194}" dt="2023-11-30T20:31:12.669" v="2346" actId="1036"/>
          <ac:picMkLst>
            <pc:docMk/>
            <pc:sldMk cId="0" sldId="790"/>
            <ac:picMk id="25610" creationId="{79973283-7F18-7F1E-0FB5-1CC967EF773E}"/>
          </ac:picMkLst>
        </pc:picChg>
        <pc:picChg chg="mod">
          <ac:chgData name="Rapp, Ralf F" userId="2cdf2cf8-6e46-40e1-9909-c5b26b6ee189" providerId="ADAL" clId="{5E9F28B1-BB53-4051-B46B-3EBE2072D194}" dt="2023-11-30T20:31:12.669" v="2346" actId="1036"/>
          <ac:picMkLst>
            <pc:docMk/>
            <pc:sldMk cId="0" sldId="790"/>
            <ac:picMk id="25611" creationId="{7098497B-E25E-19BA-432B-A5832E22DE21}"/>
          </ac:picMkLst>
        </pc:picChg>
      </pc:sldChg>
      <pc:sldChg chg="addSp delSp modSp mod modAnim">
        <pc:chgData name="Rapp, Ralf F" userId="2cdf2cf8-6e46-40e1-9909-c5b26b6ee189" providerId="ADAL" clId="{5E9F28B1-BB53-4051-B46B-3EBE2072D194}" dt="2023-12-04T07:50:11.015" v="3566" actId="20577"/>
        <pc:sldMkLst>
          <pc:docMk/>
          <pc:sldMk cId="0" sldId="792"/>
        </pc:sldMkLst>
        <pc:spChg chg="mod">
          <ac:chgData name="Rapp, Ralf F" userId="2cdf2cf8-6e46-40e1-9909-c5b26b6ee189" providerId="ADAL" clId="{5E9F28B1-BB53-4051-B46B-3EBE2072D194}" dt="2023-12-03T19:17:12.447" v="3506" actId="1036"/>
          <ac:spMkLst>
            <pc:docMk/>
            <pc:sldMk cId="0" sldId="792"/>
            <ac:spMk id="3" creationId="{AD9E8E8D-3B58-39B9-AD2F-60E98F908B49}"/>
          </ac:spMkLst>
        </pc:spChg>
        <pc:spChg chg="mod">
          <ac:chgData name="Rapp, Ralf F" userId="2cdf2cf8-6e46-40e1-9909-c5b26b6ee189" providerId="ADAL" clId="{5E9F28B1-BB53-4051-B46B-3EBE2072D194}" dt="2023-12-03T19:17:12.447" v="3506" actId="1036"/>
          <ac:spMkLst>
            <pc:docMk/>
            <pc:sldMk cId="0" sldId="792"/>
            <ac:spMk id="5" creationId="{0E8D283E-0FFC-7C37-7D60-099121AF8E24}"/>
          </ac:spMkLst>
        </pc:spChg>
        <pc:spChg chg="mod">
          <ac:chgData name="Rapp, Ralf F" userId="2cdf2cf8-6e46-40e1-9909-c5b26b6ee189" providerId="ADAL" clId="{5E9F28B1-BB53-4051-B46B-3EBE2072D194}" dt="2023-12-03T19:17:12.447" v="3506" actId="1036"/>
          <ac:spMkLst>
            <pc:docMk/>
            <pc:sldMk cId="0" sldId="792"/>
            <ac:spMk id="6" creationId="{B0E14DCF-A566-7BFA-33CE-1D2305A92E5F}"/>
          </ac:spMkLst>
        </pc:spChg>
        <pc:spChg chg="mod">
          <ac:chgData name="Rapp, Ralf F" userId="2cdf2cf8-6e46-40e1-9909-c5b26b6ee189" providerId="ADAL" clId="{5E9F28B1-BB53-4051-B46B-3EBE2072D194}" dt="2023-12-03T19:17:12.447" v="3506" actId="1036"/>
          <ac:spMkLst>
            <pc:docMk/>
            <pc:sldMk cId="0" sldId="792"/>
            <ac:spMk id="8" creationId="{933250F3-AE2F-DB09-92CF-8082594AF0A7}"/>
          </ac:spMkLst>
        </pc:spChg>
        <pc:spChg chg="mod">
          <ac:chgData name="Rapp, Ralf F" userId="2cdf2cf8-6e46-40e1-9909-c5b26b6ee189" providerId="ADAL" clId="{5E9F28B1-BB53-4051-B46B-3EBE2072D194}" dt="2023-12-03T19:17:12.447" v="3506" actId="1036"/>
          <ac:spMkLst>
            <pc:docMk/>
            <pc:sldMk cId="0" sldId="792"/>
            <ac:spMk id="10" creationId="{153CFFF9-BCB1-A3E7-85ED-503B107CE047}"/>
          </ac:spMkLst>
        </pc:spChg>
        <pc:spChg chg="mod">
          <ac:chgData name="Rapp, Ralf F" userId="2cdf2cf8-6e46-40e1-9909-c5b26b6ee189" providerId="ADAL" clId="{5E9F28B1-BB53-4051-B46B-3EBE2072D194}" dt="2023-12-03T19:17:12.447" v="3506" actId="1036"/>
          <ac:spMkLst>
            <pc:docMk/>
            <pc:sldMk cId="0" sldId="792"/>
            <ac:spMk id="11" creationId="{74583992-A47F-6383-F76B-E3010D4E28EB}"/>
          </ac:spMkLst>
        </pc:spChg>
        <pc:spChg chg="mod">
          <ac:chgData name="Rapp, Ralf F" userId="2cdf2cf8-6e46-40e1-9909-c5b26b6ee189" providerId="ADAL" clId="{5E9F28B1-BB53-4051-B46B-3EBE2072D194}" dt="2023-12-03T19:17:12.447" v="3506" actId="1036"/>
          <ac:spMkLst>
            <pc:docMk/>
            <pc:sldMk cId="0" sldId="792"/>
            <ac:spMk id="12" creationId="{DA0BAA0F-9ABA-3280-247F-7CF80EABEA15}"/>
          </ac:spMkLst>
        </pc:spChg>
        <pc:spChg chg="mod">
          <ac:chgData name="Rapp, Ralf F" userId="2cdf2cf8-6e46-40e1-9909-c5b26b6ee189" providerId="ADAL" clId="{5E9F28B1-BB53-4051-B46B-3EBE2072D194}" dt="2023-12-03T19:17:12.447" v="3506" actId="1036"/>
          <ac:spMkLst>
            <pc:docMk/>
            <pc:sldMk cId="0" sldId="792"/>
            <ac:spMk id="14" creationId="{07E837D5-38D9-FC8D-1497-7A6E2A571F19}"/>
          </ac:spMkLst>
        </pc:spChg>
        <pc:spChg chg="mod">
          <ac:chgData name="Rapp, Ralf F" userId="2cdf2cf8-6e46-40e1-9909-c5b26b6ee189" providerId="ADAL" clId="{5E9F28B1-BB53-4051-B46B-3EBE2072D194}" dt="2023-12-03T19:17:12.447" v="3506" actId="1036"/>
          <ac:spMkLst>
            <pc:docMk/>
            <pc:sldMk cId="0" sldId="792"/>
            <ac:spMk id="15" creationId="{7A0095B8-2399-D686-7E5B-89AB4960824B}"/>
          </ac:spMkLst>
        </pc:spChg>
        <pc:spChg chg="mod">
          <ac:chgData name="Rapp, Ralf F" userId="2cdf2cf8-6e46-40e1-9909-c5b26b6ee189" providerId="ADAL" clId="{5E9F28B1-BB53-4051-B46B-3EBE2072D194}" dt="2023-12-03T19:17:12.447" v="3506" actId="1036"/>
          <ac:spMkLst>
            <pc:docMk/>
            <pc:sldMk cId="0" sldId="792"/>
            <ac:spMk id="16" creationId="{E5DE59BC-7D1F-B804-3A64-63934870434F}"/>
          </ac:spMkLst>
        </pc:spChg>
        <pc:spChg chg="mod">
          <ac:chgData name="Rapp, Ralf F" userId="2cdf2cf8-6e46-40e1-9909-c5b26b6ee189" providerId="ADAL" clId="{5E9F28B1-BB53-4051-B46B-3EBE2072D194}" dt="2023-12-03T19:17:12.447" v="3506" actId="1036"/>
          <ac:spMkLst>
            <pc:docMk/>
            <pc:sldMk cId="0" sldId="792"/>
            <ac:spMk id="17" creationId="{60A67854-F98C-9566-0E08-721B59642FC7}"/>
          </ac:spMkLst>
        </pc:spChg>
        <pc:spChg chg="mod">
          <ac:chgData name="Rapp, Ralf F" userId="2cdf2cf8-6e46-40e1-9909-c5b26b6ee189" providerId="ADAL" clId="{5E9F28B1-BB53-4051-B46B-3EBE2072D194}" dt="2023-12-03T19:17:12.447" v="3506" actId="1036"/>
          <ac:spMkLst>
            <pc:docMk/>
            <pc:sldMk cId="0" sldId="792"/>
            <ac:spMk id="18" creationId="{6585EEFF-EE19-C4F2-CD2A-8529C2FECE24}"/>
          </ac:spMkLst>
        </pc:spChg>
        <pc:spChg chg="mod">
          <ac:chgData name="Rapp, Ralf F" userId="2cdf2cf8-6e46-40e1-9909-c5b26b6ee189" providerId="ADAL" clId="{5E9F28B1-BB53-4051-B46B-3EBE2072D194}" dt="2023-12-03T19:17:12.447" v="3506" actId="1036"/>
          <ac:spMkLst>
            <pc:docMk/>
            <pc:sldMk cId="0" sldId="792"/>
            <ac:spMk id="20" creationId="{5E8A771C-C153-FA8D-E569-62E7CC0D21E0}"/>
          </ac:spMkLst>
        </pc:spChg>
        <pc:spChg chg="mod">
          <ac:chgData name="Rapp, Ralf F" userId="2cdf2cf8-6e46-40e1-9909-c5b26b6ee189" providerId="ADAL" clId="{5E9F28B1-BB53-4051-B46B-3EBE2072D194}" dt="2023-12-03T19:17:12.447" v="3506" actId="1036"/>
          <ac:spMkLst>
            <pc:docMk/>
            <pc:sldMk cId="0" sldId="792"/>
            <ac:spMk id="21" creationId="{FE306379-7582-1F5C-892E-FE7BB6DE0EC8}"/>
          </ac:spMkLst>
        </pc:spChg>
        <pc:spChg chg="mod">
          <ac:chgData name="Rapp, Ralf F" userId="2cdf2cf8-6e46-40e1-9909-c5b26b6ee189" providerId="ADAL" clId="{5E9F28B1-BB53-4051-B46B-3EBE2072D194}" dt="2023-12-03T19:17:12.447" v="3506" actId="1036"/>
          <ac:spMkLst>
            <pc:docMk/>
            <pc:sldMk cId="0" sldId="792"/>
            <ac:spMk id="22" creationId="{762F6B84-D2C0-BA09-51EF-B589AAD953AA}"/>
          </ac:spMkLst>
        </pc:spChg>
        <pc:spChg chg="add mod">
          <ac:chgData name="Rapp, Ralf F" userId="2cdf2cf8-6e46-40e1-9909-c5b26b6ee189" providerId="ADAL" clId="{5E9F28B1-BB53-4051-B46B-3EBE2072D194}" dt="2023-12-03T19:03:47.294" v="3464" actId="164"/>
          <ac:spMkLst>
            <pc:docMk/>
            <pc:sldMk cId="0" sldId="792"/>
            <ac:spMk id="23" creationId="{01F45008-D6A6-66C4-E534-3BBC51330433}"/>
          </ac:spMkLst>
        </pc:spChg>
        <pc:spChg chg="add mod">
          <ac:chgData name="Rapp, Ralf F" userId="2cdf2cf8-6e46-40e1-9909-c5b26b6ee189" providerId="ADAL" clId="{5E9F28B1-BB53-4051-B46B-3EBE2072D194}" dt="2023-12-03T19:10:31.236" v="3483" actId="1076"/>
          <ac:spMkLst>
            <pc:docMk/>
            <pc:sldMk cId="0" sldId="792"/>
            <ac:spMk id="25" creationId="{8C527482-3A24-1065-65EC-A65D5D7852B5}"/>
          </ac:spMkLst>
        </pc:spChg>
        <pc:spChg chg="add mod">
          <ac:chgData name="Rapp, Ralf F" userId="2cdf2cf8-6e46-40e1-9909-c5b26b6ee189" providerId="ADAL" clId="{5E9F28B1-BB53-4051-B46B-3EBE2072D194}" dt="2023-11-30T20:37:27.277" v="2487" actId="1037"/>
          <ac:spMkLst>
            <pc:docMk/>
            <pc:sldMk cId="0" sldId="792"/>
            <ac:spMk id="26" creationId="{F70F6628-6941-EAFB-CB29-157F5925DFB1}"/>
          </ac:spMkLst>
        </pc:spChg>
        <pc:spChg chg="mod">
          <ac:chgData name="Rapp, Ralf F" userId="2cdf2cf8-6e46-40e1-9909-c5b26b6ee189" providerId="ADAL" clId="{5E9F28B1-BB53-4051-B46B-3EBE2072D194}" dt="2023-11-30T20:18:13.657" v="2010" actId="20577"/>
          <ac:spMkLst>
            <pc:docMk/>
            <pc:sldMk cId="0" sldId="792"/>
            <ac:spMk id="36866" creationId="{2A5E5175-235E-C64C-B7B5-CEE63F4E1EF0}"/>
          </ac:spMkLst>
        </pc:spChg>
        <pc:spChg chg="mod">
          <ac:chgData name="Rapp, Ralf F" userId="2cdf2cf8-6e46-40e1-9909-c5b26b6ee189" providerId="ADAL" clId="{5E9F28B1-BB53-4051-B46B-3EBE2072D194}" dt="2023-12-04T07:50:11.015" v="3566" actId="20577"/>
          <ac:spMkLst>
            <pc:docMk/>
            <pc:sldMk cId="0" sldId="792"/>
            <ac:spMk id="36867" creationId="{9C1834E1-662E-2062-EDBA-2F8EB140EEAC}"/>
          </ac:spMkLst>
        </pc:spChg>
        <pc:spChg chg="add del mod">
          <ac:chgData name="Rapp, Ralf F" userId="2cdf2cf8-6e46-40e1-9909-c5b26b6ee189" providerId="ADAL" clId="{5E9F28B1-BB53-4051-B46B-3EBE2072D194}" dt="2023-12-03T19:10:31.236" v="3483" actId="1076"/>
          <ac:spMkLst>
            <pc:docMk/>
            <pc:sldMk cId="0" sldId="792"/>
            <ac:spMk id="36870" creationId="{D8A21CE3-D7FB-4D57-AF64-9EA201BA9A8B}"/>
          </ac:spMkLst>
        </pc:spChg>
        <pc:grpChg chg="add mod">
          <ac:chgData name="Rapp, Ralf F" userId="2cdf2cf8-6e46-40e1-9909-c5b26b6ee189" providerId="ADAL" clId="{5E9F28B1-BB53-4051-B46B-3EBE2072D194}" dt="2023-12-03T19:17:12.447" v="3506" actId="1036"/>
          <ac:grpSpMkLst>
            <pc:docMk/>
            <pc:sldMk cId="0" sldId="792"/>
            <ac:grpSpMk id="2" creationId="{A56139E7-8610-D627-E05E-BA7B0D731380}"/>
          </ac:grpSpMkLst>
        </pc:grpChg>
        <pc:grpChg chg="mod">
          <ac:chgData name="Rapp, Ralf F" userId="2cdf2cf8-6e46-40e1-9909-c5b26b6ee189" providerId="ADAL" clId="{5E9F28B1-BB53-4051-B46B-3EBE2072D194}" dt="2023-12-03T19:17:12.447" v="3506" actId="1036"/>
          <ac:grpSpMkLst>
            <pc:docMk/>
            <pc:sldMk cId="0" sldId="792"/>
            <ac:grpSpMk id="4" creationId="{82032CEE-28F1-DBAD-19DB-65E7AF5F3380}"/>
          </ac:grpSpMkLst>
        </pc:grpChg>
        <pc:grpChg chg="add mod">
          <ac:chgData name="Rapp, Ralf F" userId="2cdf2cf8-6e46-40e1-9909-c5b26b6ee189" providerId="ADAL" clId="{5E9F28B1-BB53-4051-B46B-3EBE2072D194}" dt="2023-12-03T19:17:12.447" v="3506" actId="1036"/>
          <ac:grpSpMkLst>
            <pc:docMk/>
            <pc:sldMk cId="0" sldId="792"/>
            <ac:grpSpMk id="7" creationId="{CCA4F526-B5F8-B68F-5477-21CE4A532F44}"/>
          </ac:grpSpMkLst>
        </pc:grpChg>
        <pc:grpChg chg="mod">
          <ac:chgData name="Rapp, Ralf F" userId="2cdf2cf8-6e46-40e1-9909-c5b26b6ee189" providerId="ADAL" clId="{5E9F28B1-BB53-4051-B46B-3EBE2072D194}" dt="2023-12-03T19:17:12.447" v="3506" actId="1036"/>
          <ac:grpSpMkLst>
            <pc:docMk/>
            <pc:sldMk cId="0" sldId="792"/>
            <ac:grpSpMk id="9" creationId="{97BE92E1-BFFF-375A-A734-C6A276331662}"/>
          </ac:grpSpMkLst>
        </pc:grpChg>
        <pc:grpChg chg="add mod">
          <ac:chgData name="Rapp, Ralf F" userId="2cdf2cf8-6e46-40e1-9909-c5b26b6ee189" providerId="ADAL" clId="{5E9F28B1-BB53-4051-B46B-3EBE2072D194}" dt="2023-12-03T19:17:12.447" v="3506" actId="1036"/>
          <ac:grpSpMkLst>
            <pc:docMk/>
            <pc:sldMk cId="0" sldId="792"/>
            <ac:grpSpMk id="13" creationId="{FFFE63F5-3CF7-7A30-9BF9-A167CF7CF0CC}"/>
          </ac:grpSpMkLst>
        </pc:grpChg>
        <pc:grpChg chg="add mod">
          <ac:chgData name="Rapp, Ralf F" userId="2cdf2cf8-6e46-40e1-9909-c5b26b6ee189" providerId="ADAL" clId="{5E9F28B1-BB53-4051-B46B-3EBE2072D194}" dt="2023-12-03T19:17:12.447" v="3506" actId="1036"/>
          <ac:grpSpMkLst>
            <pc:docMk/>
            <pc:sldMk cId="0" sldId="792"/>
            <ac:grpSpMk id="19" creationId="{A3ECC258-7EA9-7C0F-CFCE-100642E70FF9}"/>
          </ac:grpSpMkLst>
        </pc:grpChg>
        <pc:grpChg chg="add mod">
          <ac:chgData name="Rapp, Ralf F" userId="2cdf2cf8-6e46-40e1-9909-c5b26b6ee189" providerId="ADAL" clId="{5E9F28B1-BB53-4051-B46B-3EBE2072D194}" dt="2023-12-03T19:03:47.294" v="3464" actId="164"/>
          <ac:grpSpMkLst>
            <pc:docMk/>
            <pc:sldMk cId="0" sldId="792"/>
            <ac:grpSpMk id="27" creationId="{B994DC11-23A1-802C-FD83-9DC2539E6230}"/>
          </ac:grpSpMkLst>
        </pc:grpChg>
        <pc:grpChg chg="add mod">
          <ac:chgData name="Rapp, Ralf F" userId="2cdf2cf8-6e46-40e1-9909-c5b26b6ee189" providerId="ADAL" clId="{5E9F28B1-BB53-4051-B46B-3EBE2072D194}" dt="2023-12-03T19:03:47.294" v="3464" actId="164"/>
          <ac:grpSpMkLst>
            <pc:docMk/>
            <pc:sldMk cId="0" sldId="792"/>
            <ac:grpSpMk id="28" creationId="{1EFF05F5-3B18-858D-BC3F-4F9DBF7101D9}"/>
          </ac:grpSpMkLst>
        </pc:grpChg>
        <pc:grpChg chg="add mod">
          <ac:chgData name="Rapp, Ralf F" userId="2cdf2cf8-6e46-40e1-9909-c5b26b6ee189" providerId="ADAL" clId="{5E9F28B1-BB53-4051-B46B-3EBE2072D194}" dt="2023-12-03T19:10:31.236" v="3483" actId="1076"/>
          <ac:grpSpMkLst>
            <pc:docMk/>
            <pc:sldMk cId="0" sldId="792"/>
            <ac:grpSpMk id="29" creationId="{1070025B-5D76-3855-3692-A465E12EEC26}"/>
          </ac:grpSpMkLst>
        </pc:grpChg>
        <pc:picChg chg="add mod">
          <ac:chgData name="Rapp, Ralf F" userId="2cdf2cf8-6e46-40e1-9909-c5b26b6ee189" providerId="ADAL" clId="{5E9F28B1-BB53-4051-B46B-3EBE2072D194}" dt="2023-11-30T20:37:27.277" v="2487" actId="1037"/>
          <ac:picMkLst>
            <pc:docMk/>
            <pc:sldMk cId="0" sldId="792"/>
            <ac:picMk id="24" creationId="{64B3A995-0130-8CD0-2851-4BD7A7A71CFC}"/>
          </ac:picMkLst>
        </pc:picChg>
        <pc:picChg chg="del">
          <ac:chgData name="Rapp, Ralf F" userId="2cdf2cf8-6e46-40e1-9909-c5b26b6ee189" providerId="ADAL" clId="{5E9F28B1-BB53-4051-B46B-3EBE2072D194}" dt="2023-11-29T19:42:41.184" v="737" actId="21"/>
          <ac:picMkLst>
            <pc:docMk/>
            <pc:sldMk cId="0" sldId="792"/>
            <ac:picMk id="36868" creationId="{44FB0D92-1349-F393-3351-C521BE77786B}"/>
          </ac:picMkLst>
        </pc:picChg>
        <pc:picChg chg="del">
          <ac:chgData name="Rapp, Ralf F" userId="2cdf2cf8-6e46-40e1-9909-c5b26b6ee189" providerId="ADAL" clId="{5E9F28B1-BB53-4051-B46B-3EBE2072D194}" dt="2023-11-29T19:42:41.184" v="737" actId="21"/>
          <ac:picMkLst>
            <pc:docMk/>
            <pc:sldMk cId="0" sldId="792"/>
            <ac:picMk id="36869" creationId="{70C8A876-FC7C-2AC9-A4D1-D8909BD0E53C}"/>
          </ac:picMkLst>
        </pc:picChg>
        <pc:picChg chg="mod">
          <ac:chgData name="Rapp, Ralf F" userId="2cdf2cf8-6e46-40e1-9909-c5b26b6ee189" providerId="ADAL" clId="{5E9F28B1-BB53-4051-B46B-3EBE2072D194}" dt="2023-12-03T19:10:31.236" v="3483" actId="1076"/>
          <ac:picMkLst>
            <pc:docMk/>
            <pc:sldMk cId="0" sldId="792"/>
            <ac:picMk id="36871" creationId="{7C98242E-2F3E-8827-D840-13CC422C2386}"/>
          </ac:picMkLst>
        </pc:picChg>
        <pc:picChg chg="mod">
          <ac:chgData name="Rapp, Ralf F" userId="2cdf2cf8-6e46-40e1-9909-c5b26b6ee189" providerId="ADAL" clId="{5E9F28B1-BB53-4051-B46B-3EBE2072D194}" dt="2023-12-03T19:10:31.236" v="3483" actId="1076"/>
          <ac:picMkLst>
            <pc:docMk/>
            <pc:sldMk cId="0" sldId="792"/>
            <ac:picMk id="36872" creationId="{3DC6E121-909C-6073-0650-4866625BFE71}"/>
          </ac:picMkLst>
        </pc:picChg>
      </pc:sldChg>
      <pc:sldChg chg="del">
        <pc:chgData name="Rapp, Ralf F" userId="2cdf2cf8-6e46-40e1-9909-c5b26b6ee189" providerId="ADAL" clId="{5E9F28B1-BB53-4051-B46B-3EBE2072D194}" dt="2023-11-29T19:13:04.387" v="545" actId="2696"/>
        <pc:sldMkLst>
          <pc:docMk/>
          <pc:sldMk cId="0" sldId="797"/>
        </pc:sldMkLst>
      </pc:sldChg>
      <pc:sldChg chg="del ord">
        <pc:chgData name="Rapp, Ralf F" userId="2cdf2cf8-6e46-40e1-9909-c5b26b6ee189" providerId="ADAL" clId="{5E9F28B1-BB53-4051-B46B-3EBE2072D194}" dt="2023-11-29T19:27:16.279" v="728" actId="2696"/>
        <pc:sldMkLst>
          <pc:docMk/>
          <pc:sldMk cId="0" sldId="801"/>
        </pc:sldMkLst>
      </pc:sldChg>
      <pc:sldChg chg="ord">
        <pc:chgData name="Rapp, Ralf F" userId="2cdf2cf8-6e46-40e1-9909-c5b26b6ee189" providerId="ADAL" clId="{5E9F28B1-BB53-4051-B46B-3EBE2072D194}" dt="2023-11-29T15:57:52.026" v="256"/>
        <pc:sldMkLst>
          <pc:docMk/>
          <pc:sldMk cId="0" sldId="806"/>
        </pc:sldMkLst>
      </pc:sldChg>
      <pc:sldChg chg="modSp mod">
        <pc:chgData name="Rapp, Ralf F" userId="2cdf2cf8-6e46-40e1-9909-c5b26b6ee189" providerId="ADAL" clId="{5E9F28B1-BB53-4051-B46B-3EBE2072D194}" dt="2023-11-29T19:04:57.679" v="539" actId="1038"/>
        <pc:sldMkLst>
          <pc:docMk/>
          <pc:sldMk cId="0" sldId="809"/>
        </pc:sldMkLst>
        <pc:spChg chg="mod">
          <ac:chgData name="Rapp, Ralf F" userId="2cdf2cf8-6e46-40e1-9909-c5b26b6ee189" providerId="ADAL" clId="{5E9F28B1-BB53-4051-B46B-3EBE2072D194}" dt="2023-11-29T19:03:20.277" v="523" actId="20577"/>
          <ac:spMkLst>
            <pc:docMk/>
            <pc:sldMk cId="0" sldId="809"/>
            <ac:spMk id="24579" creationId="{687331CE-F620-7C0C-7ECF-A2C86605CDB3}"/>
          </ac:spMkLst>
        </pc:spChg>
        <pc:picChg chg="mod">
          <ac:chgData name="Rapp, Ralf F" userId="2cdf2cf8-6e46-40e1-9909-c5b26b6ee189" providerId="ADAL" clId="{5E9F28B1-BB53-4051-B46B-3EBE2072D194}" dt="2023-11-29T19:04:57.679" v="539" actId="1038"/>
          <ac:picMkLst>
            <pc:docMk/>
            <pc:sldMk cId="0" sldId="809"/>
            <ac:picMk id="24583" creationId="{2C27335E-9D38-564E-77C6-836F53242E8B}"/>
          </ac:picMkLst>
        </pc:picChg>
      </pc:sldChg>
      <pc:sldChg chg="del">
        <pc:chgData name="Rapp, Ralf F" userId="2cdf2cf8-6e46-40e1-9909-c5b26b6ee189" providerId="ADAL" clId="{5E9F28B1-BB53-4051-B46B-3EBE2072D194}" dt="2023-11-29T19:15:02.827" v="577" actId="2696"/>
        <pc:sldMkLst>
          <pc:docMk/>
          <pc:sldMk cId="0" sldId="812"/>
        </pc:sldMkLst>
      </pc:sldChg>
      <pc:sldChg chg="ord">
        <pc:chgData name="Rapp, Ralf F" userId="2cdf2cf8-6e46-40e1-9909-c5b26b6ee189" providerId="ADAL" clId="{5E9F28B1-BB53-4051-B46B-3EBE2072D194}" dt="2023-11-29T19:07:28.677" v="541"/>
        <pc:sldMkLst>
          <pc:docMk/>
          <pc:sldMk cId="0" sldId="814"/>
        </pc:sldMkLst>
      </pc:sldChg>
      <pc:sldChg chg="modSp mod">
        <pc:chgData name="Rapp, Ralf F" userId="2cdf2cf8-6e46-40e1-9909-c5b26b6ee189" providerId="ADAL" clId="{5E9F28B1-BB53-4051-B46B-3EBE2072D194}" dt="2023-12-04T07:49:32.867" v="3564" actId="20577"/>
        <pc:sldMkLst>
          <pc:docMk/>
          <pc:sldMk cId="0" sldId="817"/>
        </pc:sldMkLst>
        <pc:spChg chg="mod">
          <ac:chgData name="Rapp, Ralf F" userId="2cdf2cf8-6e46-40e1-9909-c5b26b6ee189" providerId="ADAL" clId="{5E9F28B1-BB53-4051-B46B-3EBE2072D194}" dt="2023-12-04T07:49:32.867" v="3564" actId="20577"/>
          <ac:spMkLst>
            <pc:docMk/>
            <pc:sldMk cId="0" sldId="817"/>
            <ac:spMk id="26629" creationId="{BC5B21AC-51E3-C3BB-81EC-79DEEFC9F0B5}"/>
          </ac:spMkLst>
        </pc:spChg>
        <pc:picChg chg="mod">
          <ac:chgData name="Rapp, Ralf F" userId="2cdf2cf8-6e46-40e1-9909-c5b26b6ee189" providerId="ADAL" clId="{5E9F28B1-BB53-4051-B46B-3EBE2072D194}" dt="2023-11-29T19:04:55.671" v="537" actId="1076"/>
          <ac:picMkLst>
            <pc:docMk/>
            <pc:sldMk cId="0" sldId="817"/>
            <ac:picMk id="26627" creationId="{2BFEBFFF-0108-8F5E-8007-E7D6133511C6}"/>
          </ac:picMkLst>
        </pc:picChg>
      </pc:sldChg>
      <pc:sldChg chg="delSp modSp add mod modAnim">
        <pc:chgData name="Rapp, Ralf F" userId="2cdf2cf8-6e46-40e1-9909-c5b26b6ee189" providerId="ADAL" clId="{5E9F28B1-BB53-4051-B46B-3EBE2072D194}" dt="2023-12-03T20:10:21.290" v="3540" actId="20577"/>
        <pc:sldMkLst>
          <pc:docMk/>
          <pc:sldMk cId="0" sldId="823"/>
        </pc:sldMkLst>
        <pc:spChg chg="mod">
          <ac:chgData name="Rapp, Ralf F" userId="2cdf2cf8-6e46-40e1-9909-c5b26b6ee189" providerId="ADAL" clId="{5E9F28B1-BB53-4051-B46B-3EBE2072D194}" dt="2023-12-03T18:48:02.505" v="3210" actId="1038"/>
          <ac:spMkLst>
            <pc:docMk/>
            <pc:sldMk cId="0" sldId="823"/>
            <ac:spMk id="14339" creationId="{4EC82F59-C66E-9C25-0A6E-1AA0F463D345}"/>
          </ac:spMkLst>
        </pc:spChg>
        <pc:spChg chg="mod">
          <ac:chgData name="Rapp, Ralf F" userId="2cdf2cf8-6e46-40e1-9909-c5b26b6ee189" providerId="ADAL" clId="{5E9F28B1-BB53-4051-B46B-3EBE2072D194}" dt="2023-12-03T18:48:10.238" v="3223" actId="20577"/>
          <ac:spMkLst>
            <pc:docMk/>
            <pc:sldMk cId="0" sldId="823"/>
            <ac:spMk id="45060" creationId="{DAAA3F2A-9F84-3CCD-9183-224998D52738}"/>
          </ac:spMkLst>
        </pc:spChg>
        <pc:spChg chg="mod">
          <ac:chgData name="Rapp, Ralf F" userId="2cdf2cf8-6e46-40e1-9909-c5b26b6ee189" providerId="ADAL" clId="{5E9F28B1-BB53-4051-B46B-3EBE2072D194}" dt="2023-12-03T18:48:02.505" v="3210" actId="1038"/>
          <ac:spMkLst>
            <pc:docMk/>
            <pc:sldMk cId="0" sldId="823"/>
            <ac:spMk id="45061" creationId="{70A4091A-9FA1-C3C7-183A-F88818EE6ED1}"/>
          </ac:spMkLst>
        </pc:spChg>
        <pc:spChg chg="mod">
          <ac:chgData name="Rapp, Ralf F" userId="2cdf2cf8-6e46-40e1-9909-c5b26b6ee189" providerId="ADAL" clId="{5E9F28B1-BB53-4051-B46B-3EBE2072D194}" dt="2023-12-03T18:48:02.505" v="3210" actId="1038"/>
          <ac:spMkLst>
            <pc:docMk/>
            <pc:sldMk cId="0" sldId="823"/>
            <ac:spMk id="45062" creationId="{BB73D173-4B6B-408E-917C-985865F49647}"/>
          </ac:spMkLst>
        </pc:spChg>
        <pc:spChg chg="mod">
          <ac:chgData name="Rapp, Ralf F" userId="2cdf2cf8-6e46-40e1-9909-c5b26b6ee189" providerId="ADAL" clId="{5E9F28B1-BB53-4051-B46B-3EBE2072D194}" dt="2023-12-03T20:10:21.290" v="3540" actId="20577"/>
          <ac:spMkLst>
            <pc:docMk/>
            <pc:sldMk cId="0" sldId="823"/>
            <ac:spMk id="45063" creationId="{5014646C-9ABD-B5E2-400C-0F574724545F}"/>
          </ac:spMkLst>
        </pc:spChg>
        <pc:spChg chg="mod">
          <ac:chgData name="Rapp, Ralf F" userId="2cdf2cf8-6e46-40e1-9909-c5b26b6ee189" providerId="ADAL" clId="{5E9F28B1-BB53-4051-B46B-3EBE2072D194}" dt="2023-12-03T18:48:02.505" v="3210" actId="1038"/>
          <ac:spMkLst>
            <pc:docMk/>
            <pc:sldMk cId="0" sldId="823"/>
            <ac:spMk id="45064" creationId="{67CCD71E-BB3C-3281-045B-57FCCA7B0318}"/>
          </ac:spMkLst>
        </pc:spChg>
        <pc:spChg chg="mod">
          <ac:chgData name="Rapp, Ralf F" userId="2cdf2cf8-6e46-40e1-9909-c5b26b6ee189" providerId="ADAL" clId="{5E9F28B1-BB53-4051-B46B-3EBE2072D194}" dt="2023-12-03T18:48:02.505" v="3210" actId="1038"/>
          <ac:spMkLst>
            <pc:docMk/>
            <pc:sldMk cId="0" sldId="823"/>
            <ac:spMk id="45065" creationId="{A48EED0D-2621-4259-3A87-E3F2C7B86648}"/>
          </ac:spMkLst>
        </pc:spChg>
        <pc:spChg chg="mod">
          <ac:chgData name="Rapp, Ralf F" userId="2cdf2cf8-6e46-40e1-9909-c5b26b6ee189" providerId="ADAL" clId="{5E9F28B1-BB53-4051-B46B-3EBE2072D194}" dt="2023-12-03T18:48:02.505" v="3210" actId="1038"/>
          <ac:spMkLst>
            <pc:docMk/>
            <pc:sldMk cId="0" sldId="823"/>
            <ac:spMk id="45066" creationId="{4D93C522-1A40-0F77-8286-4DE78544B08C}"/>
          </ac:spMkLst>
        </pc:spChg>
        <pc:spChg chg="mod">
          <ac:chgData name="Rapp, Ralf F" userId="2cdf2cf8-6e46-40e1-9909-c5b26b6ee189" providerId="ADAL" clId="{5E9F28B1-BB53-4051-B46B-3EBE2072D194}" dt="2023-12-03T18:48:02.505" v="3210" actId="1038"/>
          <ac:spMkLst>
            <pc:docMk/>
            <pc:sldMk cId="0" sldId="823"/>
            <ac:spMk id="45067" creationId="{A481C4B6-888E-7A56-8C4D-171AA68116D1}"/>
          </ac:spMkLst>
        </pc:spChg>
        <pc:spChg chg="mod">
          <ac:chgData name="Rapp, Ralf F" userId="2cdf2cf8-6e46-40e1-9909-c5b26b6ee189" providerId="ADAL" clId="{5E9F28B1-BB53-4051-B46B-3EBE2072D194}" dt="2023-12-03T18:48:02.505" v="3210" actId="1038"/>
          <ac:spMkLst>
            <pc:docMk/>
            <pc:sldMk cId="0" sldId="823"/>
            <ac:spMk id="45068" creationId="{ABC7F23C-FF62-D503-0511-15FF2FB00481}"/>
          </ac:spMkLst>
        </pc:spChg>
        <pc:spChg chg="mod">
          <ac:chgData name="Rapp, Ralf F" userId="2cdf2cf8-6e46-40e1-9909-c5b26b6ee189" providerId="ADAL" clId="{5E9F28B1-BB53-4051-B46B-3EBE2072D194}" dt="2023-12-03T18:48:02.505" v="3210" actId="1038"/>
          <ac:spMkLst>
            <pc:docMk/>
            <pc:sldMk cId="0" sldId="823"/>
            <ac:spMk id="45069" creationId="{D6FA4EB8-65C1-417B-8957-414EB20C16D1}"/>
          </ac:spMkLst>
        </pc:spChg>
        <pc:spChg chg="mod">
          <ac:chgData name="Rapp, Ralf F" userId="2cdf2cf8-6e46-40e1-9909-c5b26b6ee189" providerId="ADAL" clId="{5E9F28B1-BB53-4051-B46B-3EBE2072D194}" dt="2023-12-03T18:48:02.505" v="3210" actId="1038"/>
          <ac:spMkLst>
            <pc:docMk/>
            <pc:sldMk cId="0" sldId="823"/>
            <ac:spMk id="45070" creationId="{1123A20A-9BBF-6D32-7426-ECBAF4B20A0C}"/>
          </ac:spMkLst>
        </pc:spChg>
        <pc:spChg chg="mod">
          <ac:chgData name="Rapp, Ralf F" userId="2cdf2cf8-6e46-40e1-9909-c5b26b6ee189" providerId="ADAL" clId="{5E9F28B1-BB53-4051-B46B-3EBE2072D194}" dt="2023-12-03T18:48:02.505" v="3210" actId="1038"/>
          <ac:spMkLst>
            <pc:docMk/>
            <pc:sldMk cId="0" sldId="823"/>
            <ac:spMk id="45071" creationId="{017EE37A-C163-0949-B6F7-ADADDC7D7D27}"/>
          </ac:spMkLst>
        </pc:spChg>
        <pc:spChg chg="mod">
          <ac:chgData name="Rapp, Ralf F" userId="2cdf2cf8-6e46-40e1-9909-c5b26b6ee189" providerId="ADAL" clId="{5E9F28B1-BB53-4051-B46B-3EBE2072D194}" dt="2023-12-03T18:48:02.505" v="3210" actId="1038"/>
          <ac:spMkLst>
            <pc:docMk/>
            <pc:sldMk cId="0" sldId="823"/>
            <ac:spMk id="45072" creationId="{2C315496-D257-9B7A-3205-4518E15170F7}"/>
          </ac:spMkLst>
        </pc:spChg>
        <pc:spChg chg="mod">
          <ac:chgData name="Rapp, Ralf F" userId="2cdf2cf8-6e46-40e1-9909-c5b26b6ee189" providerId="ADAL" clId="{5E9F28B1-BB53-4051-B46B-3EBE2072D194}" dt="2023-12-03T18:48:02.505" v="3210" actId="1038"/>
          <ac:spMkLst>
            <pc:docMk/>
            <pc:sldMk cId="0" sldId="823"/>
            <ac:spMk id="45073" creationId="{53957DC6-33BE-311E-D387-D507C5700534}"/>
          </ac:spMkLst>
        </pc:spChg>
        <pc:spChg chg="mod">
          <ac:chgData name="Rapp, Ralf F" userId="2cdf2cf8-6e46-40e1-9909-c5b26b6ee189" providerId="ADAL" clId="{5E9F28B1-BB53-4051-B46B-3EBE2072D194}" dt="2023-12-03T18:48:02.505" v="3210" actId="1038"/>
          <ac:spMkLst>
            <pc:docMk/>
            <pc:sldMk cId="0" sldId="823"/>
            <ac:spMk id="45074" creationId="{12DD6ABA-3AF2-6CF1-DB8A-F100C6E15719}"/>
          </ac:spMkLst>
        </pc:spChg>
        <pc:spChg chg="del">
          <ac:chgData name="Rapp, Ralf F" userId="2cdf2cf8-6e46-40e1-9909-c5b26b6ee189" providerId="ADAL" clId="{5E9F28B1-BB53-4051-B46B-3EBE2072D194}" dt="2023-12-03T18:47:49.493" v="3200" actId="21"/>
          <ac:spMkLst>
            <pc:docMk/>
            <pc:sldMk cId="0" sldId="823"/>
            <ac:spMk id="45075" creationId="{18B1BC8C-11D0-2AEA-7CB4-AC34BF43C63A}"/>
          </ac:spMkLst>
        </pc:spChg>
        <pc:grpChg chg="del">
          <ac:chgData name="Rapp, Ralf F" userId="2cdf2cf8-6e46-40e1-9909-c5b26b6ee189" providerId="ADAL" clId="{5E9F28B1-BB53-4051-B46B-3EBE2072D194}" dt="2023-11-29T19:33:59.271" v="734" actId="21"/>
          <ac:grpSpMkLst>
            <pc:docMk/>
            <pc:sldMk cId="0" sldId="823"/>
            <ac:grpSpMk id="3" creationId="{8CF9DC46-8622-217E-4AE0-8D9417936592}"/>
          </ac:grpSpMkLst>
        </pc:grpChg>
        <pc:picChg chg="mod">
          <ac:chgData name="Rapp, Ralf F" userId="2cdf2cf8-6e46-40e1-9909-c5b26b6ee189" providerId="ADAL" clId="{5E9F28B1-BB53-4051-B46B-3EBE2072D194}" dt="2023-12-03T18:48:02.505" v="3210" actId="1038"/>
          <ac:picMkLst>
            <pc:docMk/>
            <pc:sldMk cId="0" sldId="823"/>
            <ac:picMk id="45058" creationId="{0ECA7A87-A318-F608-29D7-E7DD217EFCBE}"/>
          </ac:picMkLst>
        </pc:picChg>
      </pc:sldChg>
      <pc:sldChg chg="ord">
        <pc:chgData name="Rapp, Ralf F" userId="2cdf2cf8-6e46-40e1-9909-c5b26b6ee189" providerId="ADAL" clId="{5E9F28B1-BB53-4051-B46B-3EBE2072D194}" dt="2023-11-29T15:54:11.251" v="250"/>
        <pc:sldMkLst>
          <pc:docMk/>
          <pc:sldMk cId="0" sldId="824"/>
        </pc:sldMkLst>
      </pc:sldChg>
      <pc:sldChg chg="modSp">
        <pc:chgData name="Rapp, Ralf F" userId="2cdf2cf8-6e46-40e1-9909-c5b26b6ee189" providerId="ADAL" clId="{5E9F28B1-BB53-4051-B46B-3EBE2072D194}" dt="2023-12-03T20:04:49.017" v="3530" actId="20577"/>
        <pc:sldMkLst>
          <pc:docMk/>
          <pc:sldMk cId="0" sldId="825"/>
        </pc:sldMkLst>
        <pc:spChg chg="mod">
          <ac:chgData name="Rapp, Ralf F" userId="2cdf2cf8-6e46-40e1-9909-c5b26b6ee189" providerId="ADAL" clId="{5E9F28B1-BB53-4051-B46B-3EBE2072D194}" dt="2023-12-03T20:04:49.017" v="3530" actId="20577"/>
          <ac:spMkLst>
            <pc:docMk/>
            <pc:sldMk cId="0" sldId="825"/>
            <ac:spMk id="12293" creationId="{F4B27FBF-EB45-6D40-521E-2EA66011E2B2}"/>
          </ac:spMkLst>
        </pc:spChg>
      </pc:sldChg>
      <pc:sldChg chg="modSp mod ord">
        <pc:chgData name="Rapp, Ralf F" userId="2cdf2cf8-6e46-40e1-9909-c5b26b6ee189" providerId="ADAL" clId="{5E9F28B1-BB53-4051-B46B-3EBE2072D194}" dt="2023-11-30T20:24:27.692" v="2324"/>
        <pc:sldMkLst>
          <pc:docMk/>
          <pc:sldMk cId="0" sldId="826"/>
        </pc:sldMkLst>
        <pc:spChg chg="mod">
          <ac:chgData name="Rapp, Ralf F" userId="2cdf2cf8-6e46-40e1-9909-c5b26b6ee189" providerId="ADAL" clId="{5E9F28B1-BB53-4051-B46B-3EBE2072D194}" dt="2023-11-29T18:35:59.710" v="502" actId="20577"/>
          <ac:spMkLst>
            <pc:docMk/>
            <pc:sldMk cId="0" sldId="826"/>
            <ac:spMk id="2" creationId="{B446F939-AC06-1444-FE00-E786DA6FC494}"/>
          </ac:spMkLst>
        </pc:spChg>
        <pc:spChg chg="mod">
          <ac:chgData name="Rapp, Ralf F" userId="2cdf2cf8-6e46-40e1-9909-c5b26b6ee189" providerId="ADAL" clId="{5E9F28B1-BB53-4051-B46B-3EBE2072D194}" dt="2023-11-30T20:09:23.148" v="1888" actId="20577"/>
          <ac:spMkLst>
            <pc:docMk/>
            <pc:sldMk cId="0" sldId="826"/>
            <ac:spMk id="4" creationId="{FD778855-4F34-10E8-B819-F5BA78B3E850}"/>
          </ac:spMkLst>
        </pc:spChg>
      </pc:sldChg>
      <pc:sldChg chg="delSp modSp add del mod ord">
        <pc:chgData name="Rapp, Ralf F" userId="2cdf2cf8-6e46-40e1-9909-c5b26b6ee189" providerId="ADAL" clId="{5E9F28B1-BB53-4051-B46B-3EBE2072D194}" dt="2023-11-29T20:10:14.116" v="1487" actId="2696"/>
        <pc:sldMkLst>
          <pc:docMk/>
          <pc:sldMk cId="0" sldId="827"/>
        </pc:sldMkLst>
        <pc:spChg chg="mod">
          <ac:chgData name="Rapp, Ralf F" userId="2cdf2cf8-6e46-40e1-9909-c5b26b6ee189" providerId="ADAL" clId="{5E9F28B1-BB53-4051-B46B-3EBE2072D194}" dt="2023-11-29T16:08:05.868" v="284" actId="1035"/>
          <ac:spMkLst>
            <pc:docMk/>
            <pc:sldMk cId="0" sldId="827"/>
            <ac:spMk id="33796" creationId="{54D63045-E066-91E3-E52B-DC28AE70B370}"/>
          </ac:spMkLst>
        </pc:spChg>
        <pc:spChg chg="mod">
          <ac:chgData name="Rapp, Ralf F" userId="2cdf2cf8-6e46-40e1-9909-c5b26b6ee189" providerId="ADAL" clId="{5E9F28B1-BB53-4051-B46B-3EBE2072D194}" dt="2023-11-29T16:07:57.439" v="278" actId="1036"/>
          <ac:spMkLst>
            <pc:docMk/>
            <pc:sldMk cId="0" sldId="827"/>
            <ac:spMk id="33797" creationId="{9E5231EC-53CF-814D-09F6-D46735698DB6}"/>
          </ac:spMkLst>
        </pc:spChg>
        <pc:spChg chg="mod">
          <ac:chgData name="Rapp, Ralf F" userId="2cdf2cf8-6e46-40e1-9909-c5b26b6ee189" providerId="ADAL" clId="{5E9F28B1-BB53-4051-B46B-3EBE2072D194}" dt="2023-11-29T16:08:25.796" v="307" actId="166"/>
          <ac:spMkLst>
            <pc:docMk/>
            <pc:sldMk cId="0" sldId="827"/>
            <ac:spMk id="33798" creationId="{7B09096E-AD25-3702-76EB-0195A1A20D7A}"/>
          </ac:spMkLst>
        </pc:spChg>
        <pc:picChg chg="mod ord">
          <ac:chgData name="Rapp, Ralf F" userId="2cdf2cf8-6e46-40e1-9909-c5b26b6ee189" providerId="ADAL" clId="{5E9F28B1-BB53-4051-B46B-3EBE2072D194}" dt="2023-11-29T16:07:43.250" v="274" actId="166"/>
          <ac:picMkLst>
            <pc:docMk/>
            <pc:sldMk cId="0" sldId="827"/>
            <ac:picMk id="3" creationId="{D0DB1F06-A8C0-485E-E90D-018157741619}"/>
          </ac:picMkLst>
        </pc:picChg>
        <pc:picChg chg="del">
          <ac:chgData name="Rapp, Ralf F" userId="2cdf2cf8-6e46-40e1-9909-c5b26b6ee189" providerId="ADAL" clId="{5E9F28B1-BB53-4051-B46B-3EBE2072D194}" dt="2023-11-29T16:07:21.245" v="269" actId="21"/>
          <ac:picMkLst>
            <pc:docMk/>
            <pc:sldMk cId="0" sldId="827"/>
            <ac:picMk id="33794" creationId="{D2D7751B-9841-AFE0-C3E9-F30C6EC1983B}"/>
          </ac:picMkLst>
        </pc:picChg>
      </pc:sldChg>
      <pc:sldChg chg="ord">
        <pc:chgData name="Rapp, Ralf F" userId="2cdf2cf8-6e46-40e1-9909-c5b26b6ee189" providerId="ADAL" clId="{5E9F28B1-BB53-4051-B46B-3EBE2072D194}" dt="2023-11-29T15:55:47.311" v="254"/>
        <pc:sldMkLst>
          <pc:docMk/>
          <pc:sldMk cId="2267473459" sldId="828"/>
        </pc:sldMkLst>
      </pc:sldChg>
      <pc:sldChg chg="ord">
        <pc:chgData name="Rapp, Ralf F" userId="2cdf2cf8-6e46-40e1-9909-c5b26b6ee189" providerId="ADAL" clId="{5E9F28B1-BB53-4051-B46B-3EBE2072D194}" dt="2023-11-29T15:55:47.311" v="254"/>
        <pc:sldMkLst>
          <pc:docMk/>
          <pc:sldMk cId="2436643084" sldId="829"/>
        </pc:sldMkLst>
      </pc:sldChg>
      <pc:sldChg chg="modSp mod ord">
        <pc:chgData name="Rapp, Ralf F" userId="2cdf2cf8-6e46-40e1-9909-c5b26b6ee189" providerId="ADAL" clId="{5E9F28B1-BB53-4051-B46B-3EBE2072D194}" dt="2023-11-30T20:15:00.983" v="1946"/>
        <pc:sldMkLst>
          <pc:docMk/>
          <pc:sldMk cId="4043548174" sldId="830"/>
        </pc:sldMkLst>
        <pc:spChg chg="mod">
          <ac:chgData name="Rapp, Ralf F" userId="2cdf2cf8-6e46-40e1-9909-c5b26b6ee189" providerId="ADAL" clId="{5E9F28B1-BB53-4051-B46B-3EBE2072D194}" dt="2023-11-29T19:25:43.420" v="724" actId="20577"/>
          <ac:spMkLst>
            <pc:docMk/>
            <pc:sldMk cId="4043548174" sldId="830"/>
            <ac:spMk id="19460" creationId="{28069CEE-BC22-1369-FF86-990E20626871}"/>
          </ac:spMkLst>
        </pc:spChg>
      </pc:sldChg>
      <pc:sldChg chg="del ord">
        <pc:chgData name="Rapp, Ralf F" userId="2cdf2cf8-6e46-40e1-9909-c5b26b6ee189" providerId="ADAL" clId="{5E9F28B1-BB53-4051-B46B-3EBE2072D194}" dt="2023-11-29T19:33:49.089" v="733" actId="2696"/>
        <pc:sldMkLst>
          <pc:docMk/>
          <pc:sldMk cId="0" sldId="831"/>
        </pc:sldMkLst>
      </pc:sldChg>
      <pc:sldChg chg="ord">
        <pc:chgData name="Rapp, Ralf F" userId="2cdf2cf8-6e46-40e1-9909-c5b26b6ee189" providerId="ADAL" clId="{5E9F28B1-BB53-4051-B46B-3EBE2072D194}" dt="2023-11-29T15:59:27.715" v="262"/>
        <pc:sldMkLst>
          <pc:docMk/>
          <pc:sldMk cId="1171335665" sldId="832"/>
        </pc:sldMkLst>
      </pc:sldChg>
      <pc:sldChg chg="ord">
        <pc:chgData name="Rapp, Ralf F" userId="2cdf2cf8-6e46-40e1-9909-c5b26b6ee189" providerId="ADAL" clId="{5E9F28B1-BB53-4051-B46B-3EBE2072D194}" dt="2023-11-29T15:59:20.454" v="260"/>
        <pc:sldMkLst>
          <pc:docMk/>
          <pc:sldMk cId="141856832" sldId="833"/>
        </pc:sldMkLst>
      </pc:sldChg>
      <pc:sldChg chg="add">
        <pc:chgData name="Rapp, Ralf F" userId="2cdf2cf8-6e46-40e1-9909-c5b26b6ee189" providerId="ADAL" clId="{5E9F28B1-BB53-4051-B46B-3EBE2072D194}" dt="2023-12-03T19:13:34.597" v="3500"/>
        <pc:sldMkLst>
          <pc:docMk/>
          <pc:sldMk cId="0" sldId="834"/>
        </pc:sldMkLst>
      </pc:sldChg>
      <pc:sldChg chg="ord">
        <pc:chgData name="Rapp, Ralf F" userId="2cdf2cf8-6e46-40e1-9909-c5b26b6ee189" providerId="ADAL" clId="{5E9F28B1-BB53-4051-B46B-3EBE2072D194}" dt="2023-11-29T15:58:48.748" v="258"/>
        <pc:sldMkLst>
          <pc:docMk/>
          <pc:sldMk cId="0" sldId="836"/>
        </pc:sldMkLst>
      </pc:sldChg>
      <pc:sldChg chg="add del">
        <pc:chgData name="Rapp, Ralf F" userId="2cdf2cf8-6e46-40e1-9909-c5b26b6ee189" providerId="ADAL" clId="{5E9F28B1-BB53-4051-B46B-3EBE2072D194}" dt="2023-12-03T18:31:07.301" v="2766" actId="2696"/>
        <pc:sldMkLst>
          <pc:docMk/>
          <pc:sldMk cId="2194390763" sldId="837"/>
        </pc:sldMkLst>
      </pc:sldChg>
      <pc:sldChg chg="add del">
        <pc:chgData name="Rapp, Ralf F" userId="2cdf2cf8-6e46-40e1-9909-c5b26b6ee189" providerId="ADAL" clId="{5E9F28B1-BB53-4051-B46B-3EBE2072D194}" dt="2023-12-03T18:31:07.301" v="2766" actId="2696"/>
        <pc:sldMkLst>
          <pc:docMk/>
          <pc:sldMk cId="3977937448" sldId="838"/>
        </pc:sldMkLst>
      </pc:sldChg>
      <pc:sldChg chg="ord">
        <pc:chgData name="Rapp, Ralf F" userId="2cdf2cf8-6e46-40e1-9909-c5b26b6ee189" providerId="ADAL" clId="{5E9F28B1-BB53-4051-B46B-3EBE2072D194}" dt="2023-12-03T19:13:29.483" v="3499"/>
        <pc:sldMkLst>
          <pc:docMk/>
          <pc:sldMk cId="0" sldId="839"/>
        </pc:sldMkLst>
      </pc:sldChg>
      <pc:sldChg chg="ord">
        <pc:chgData name="Rapp, Ralf F" userId="2cdf2cf8-6e46-40e1-9909-c5b26b6ee189" providerId="ADAL" clId="{5E9F28B1-BB53-4051-B46B-3EBE2072D194}" dt="2023-11-29T16:05:10.664" v="266"/>
        <pc:sldMkLst>
          <pc:docMk/>
          <pc:sldMk cId="3033400119" sldId="841"/>
        </pc:sldMkLst>
      </pc:sldChg>
      <pc:sldChg chg="modSp mod">
        <pc:chgData name="Rapp, Ralf F" userId="2cdf2cf8-6e46-40e1-9909-c5b26b6ee189" providerId="ADAL" clId="{5E9F28B1-BB53-4051-B46B-3EBE2072D194}" dt="2023-11-30T20:19:08.131" v="2069" actId="20577"/>
        <pc:sldMkLst>
          <pc:docMk/>
          <pc:sldMk cId="1467881737" sldId="842"/>
        </pc:sldMkLst>
        <pc:spChg chg="mod">
          <ac:chgData name="Rapp, Ralf F" userId="2cdf2cf8-6e46-40e1-9909-c5b26b6ee189" providerId="ADAL" clId="{5E9F28B1-BB53-4051-B46B-3EBE2072D194}" dt="2023-11-30T20:19:08.131" v="2069" actId="20577"/>
          <ac:spMkLst>
            <pc:docMk/>
            <pc:sldMk cId="1467881737" sldId="842"/>
            <ac:spMk id="18437" creationId="{11BA0349-4210-4F46-E122-72D2F21F0A21}"/>
          </ac:spMkLst>
        </pc:spChg>
      </pc:sldChg>
      <pc:sldChg chg="addSp delSp modSp add del mod ord modAnim">
        <pc:chgData name="Rapp, Ralf F" userId="2cdf2cf8-6e46-40e1-9909-c5b26b6ee189" providerId="ADAL" clId="{5E9F28B1-BB53-4051-B46B-3EBE2072D194}" dt="2023-12-04T07:48:03.564" v="3561"/>
        <pc:sldMkLst>
          <pc:docMk/>
          <pc:sldMk cId="0" sldId="843"/>
        </pc:sldMkLst>
        <pc:spChg chg="add mod topLvl">
          <ac:chgData name="Rapp, Ralf F" userId="2cdf2cf8-6e46-40e1-9909-c5b26b6ee189" providerId="ADAL" clId="{5E9F28B1-BB53-4051-B46B-3EBE2072D194}" dt="2023-12-04T07:48:02.261" v="3560" actId="164"/>
          <ac:spMkLst>
            <pc:docMk/>
            <pc:sldMk cId="0" sldId="843"/>
            <ac:spMk id="3" creationId="{51A270EF-6004-0D51-FA8B-2B1EE2BC2F4A}"/>
          </ac:spMkLst>
        </pc:spChg>
        <pc:spChg chg="mod topLvl">
          <ac:chgData name="Rapp, Ralf F" userId="2cdf2cf8-6e46-40e1-9909-c5b26b6ee189" providerId="ADAL" clId="{5E9F28B1-BB53-4051-B46B-3EBE2072D194}" dt="2023-12-04T07:47:21.111" v="3554" actId="165"/>
          <ac:spMkLst>
            <pc:docMk/>
            <pc:sldMk cId="0" sldId="843"/>
            <ac:spMk id="31753" creationId="{464C3DCF-29BD-F334-E0DE-75F8A54FE104}"/>
          </ac:spMkLst>
        </pc:spChg>
        <pc:spChg chg="mod topLvl">
          <ac:chgData name="Rapp, Ralf F" userId="2cdf2cf8-6e46-40e1-9909-c5b26b6ee189" providerId="ADAL" clId="{5E9F28B1-BB53-4051-B46B-3EBE2072D194}" dt="2023-12-04T07:47:41.393" v="3557" actId="165"/>
          <ac:spMkLst>
            <pc:docMk/>
            <pc:sldMk cId="0" sldId="843"/>
            <ac:spMk id="31754" creationId="{92DA38F0-100A-2EC5-72F3-21F93991D4EB}"/>
          </ac:spMkLst>
        </pc:spChg>
        <pc:spChg chg="mod">
          <ac:chgData name="Rapp, Ralf F" userId="2cdf2cf8-6e46-40e1-9909-c5b26b6ee189" providerId="ADAL" clId="{5E9F28B1-BB53-4051-B46B-3EBE2072D194}" dt="2023-11-30T20:30:55.083" v="2344" actId="20577"/>
          <ac:spMkLst>
            <pc:docMk/>
            <pc:sldMk cId="0" sldId="843"/>
            <ac:spMk id="47109" creationId="{08DFCC3B-104D-ABA0-5928-CC6BE3BE6B3B}"/>
          </ac:spMkLst>
        </pc:spChg>
        <pc:spChg chg="mod">
          <ac:chgData name="Rapp, Ralf F" userId="2cdf2cf8-6e46-40e1-9909-c5b26b6ee189" providerId="ADAL" clId="{5E9F28B1-BB53-4051-B46B-3EBE2072D194}" dt="2023-12-04T07:45:36.298" v="3543" actId="20577"/>
          <ac:spMkLst>
            <pc:docMk/>
            <pc:sldMk cId="0" sldId="843"/>
            <ac:spMk id="47111" creationId="{D077DE26-2A64-E427-905D-1356F322A347}"/>
          </ac:spMkLst>
        </pc:spChg>
        <pc:spChg chg="mod topLvl">
          <ac:chgData name="Rapp, Ralf F" userId="2cdf2cf8-6e46-40e1-9909-c5b26b6ee189" providerId="ADAL" clId="{5E9F28B1-BB53-4051-B46B-3EBE2072D194}" dt="2023-12-04T07:47:21.111" v="3554" actId="165"/>
          <ac:spMkLst>
            <pc:docMk/>
            <pc:sldMk cId="0" sldId="843"/>
            <ac:spMk id="47116" creationId="{8DD1FFAA-E504-E9E7-208D-404BE2C3AAEF}"/>
          </ac:spMkLst>
        </pc:spChg>
        <pc:spChg chg="mod">
          <ac:chgData name="Rapp, Ralf F" userId="2cdf2cf8-6e46-40e1-9909-c5b26b6ee189" providerId="ADAL" clId="{5E9F28B1-BB53-4051-B46B-3EBE2072D194}" dt="2023-12-03T18:19:37.957" v="2633" actId="20577"/>
          <ac:spMkLst>
            <pc:docMk/>
            <pc:sldMk cId="0" sldId="843"/>
            <ac:spMk id="47121" creationId="{72DAC49F-FC45-FA08-28E6-4436DF3667D7}"/>
          </ac:spMkLst>
        </pc:spChg>
        <pc:grpChg chg="add del mod">
          <ac:chgData name="Rapp, Ralf F" userId="2cdf2cf8-6e46-40e1-9909-c5b26b6ee189" providerId="ADAL" clId="{5E9F28B1-BB53-4051-B46B-3EBE2072D194}" dt="2023-12-04T07:47:21.111" v="3554" actId="165"/>
          <ac:grpSpMkLst>
            <pc:docMk/>
            <pc:sldMk cId="0" sldId="843"/>
            <ac:grpSpMk id="4" creationId="{C5AC354D-96C2-CFC4-1B0B-A94694CCB8D0}"/>
          </ac:grpSpMkLst>
        </pc:grpChg>
        <pc:grpChg chg="add del mod">
          <ac:chgData name="Rapp, Ralf F" userId="2cdf2cf8-6e46-40e1-9909-c5b26b6ee189" providerId="ADAL" clId="{5E9F28B1-BB53-4051-B46B-3EBE2072D194}" dt="2023-12-04T07:47:41.393" v="3557" actId="165"/>
          <ac:grpSpMkLst>
            <pc:docMk/>
            <pc:sldMk cId="0" sldId="843"/>
            <ac:grpSpMk id="5" creationId="{5BB59FE6-DFEF-2DBC-9A1E-93A8FBE9CE71}"/>
          </ac:grpSpMkLst>
        </pc:grpChg>
        <pc:grpChg chg="add mod">
          <ac:chgData name="Rapp, Ralf F" userId="2cdf2cf8-6e46-40e1-9909-c5b26b6ee189" providerId="ADAL" clId="{5E9F28B1-BB53-4051-B46B-3EBE2072D194}" dt="2023-12-04T07:48:02.261" v="3560" actId="164"/>
          <ac:grpSpMkLst>
            <pc:docMk/>
            <pc:sldMk cId="0" sldId="843"/>
            <ac:grpSpMk id="6" creationId="{BBC88076-600E-2F93-F5DA-10112D9BF7AD}"/>
          </ac:grpSpMkLst>
        </pc:grpChg>
        <pc:picChg chg="mod topLvl">
          <ac:chgData name="Rapp, Ralf F" userId="2cdf2cf8-6e46-40e1-9909-c5b26b6ee189" providerId="ADAL" clId="{5E9F28B1-BB53-4051-B46B-3EBE2072D194}" dt="2023-12-04T07:48:02.261" v="3560" actId="164"/>
          <ac:picMkLst>
            <pc:docMk/>
            <pc:sldMk cId="0" sldId="843"/>
            <ac:picMk id="2" creationId="{5EB4017E-1096-48F8-5FC6-AB842ADA0098}"/>
          </ac:picMkLst>
        </pc:picChg>
      </pc:sldChg>
      <pc:sldChg chg="addSp modSp add del mod">
        <pc:chgData name="Rapp, Ralf F" userId="2cdf2cf8-6e46-40e1-9909-c5b26b6ee189" providerId="ADAL" clId="{5E9F28B1-BB53-4051-B46B-3EBE2072D194}" dt="2023-12-03T18:48:56.654" v="3226" actId="20577"/>
        <pc:sldMkLst>
          <pc:docMk/>
          <pc:sldMk cId="0" sldId="844"/>
        </pc:sldMkLst>
        <pc:spChg chg="add mod">
          <ac:chgData name="Rapp, Ralf F" userId="2cdf2cf8-6e46-40e1-9909-c5b26b6ee189" providerId="ADAL" clId="{5E9F28B1-BB53-4051-B46B-3EBE2072D194}" dt="2023-11-29T19:33:43.643" v="732"/>
          <ac:spMkLst>
            <pc:docMk/>
            <pc:sldMk cId="0" sldId="844"/>
            <ac:spMk id="4" creationId="{F65B2DA3-E7C0-82FF-54D7-D182FB26686F}"/>
          </ac:spMkLst>
        </pc:spChg>
        <pc:spChg chg="mod">
          <ac:chgData name="Rapp, Ralf F" userId="2cdf2cf8-6e46-40e1-9909-c5b26b6ee189" providerId="ADAL" clId="{5E9F28B1-BB53-4051-B46B-3EBE2072D194}" dt="2023-11-30T20:18:08.973" v="2008" actId="20577"/>
          <ac:spMkLst>
            <pc:docMk/>
            <pc:sldMk cId="0" sldId="844"/>
            <ac:spMk id="49154" creationId="{2D7740FF-527E-BD5D-5AE7-51B51D06AEA1}"/>
          </ac:spMkLst>
        </pc:spChg>
        <pc:spChg chg="mod">
          <ac:chgData name="Rapp, Ralf F" userId="2cdf2cf8-6e46-40e1-9909-c5b26b6ee189" providerId="ADAL" clId="{5E9F28B1-BB53-4051-B46B-3EBE2072D194}" dt="2023-12-03T18:48:56.654" v="3226" actId="20577"/>
          <ac:spMkLst>
            <pc:docMk/>
            <pc:sldMk cId="0" sldId="844"/>
            <ac:spMk id="49155" creationId="{88D6E806-38DA-29E2-BA9E-D0D6A5D2C9EF}"/>
          </ac:spMkLst>
        </pc:spChg>
      </pc:sldChg>
      <pc:sldChg chg="delSp modSp add mod ord delAnim modAnim">
        <pc:chgData name="Rapp, Ralf F" userId="2cdf2cf8-6e46-40e1-9909-c5b26b6ee189" providerId="ADAL" clId="{5E9F28B1-BB53-4051-B46B-3EBE2072D194}" dt="2023-11-30T20:35:10.781" v="2463" actId="1035"/>
        <pc:sldMkLst>
          <pc:docMk/>
          <pc:sldMk cId="0" sldId="845"/>
        </pc:sldMkLst>
        <pc:spChg chg="mod">
          <ac:chgData name="Rapp, Ralf F" userId="2cdf2cf8-6e46-40e1-9909-c5b26b6ee189" providerId="ADAL" clId="{5E9F28B1-BB53-4051-B46B-3EBE2072D194}" dt="2023-11-30T20:06:24.638" v="1694" actId="20577"/>
          <ac:spMkLst>
            <pc:docMk/>
            <pc:sldMk cId="0" sldId="845"/>
            <ac:spMk id="11" creationId="{F0A933D3-B784-1ECE-B246-4BA2A71B5B6E}"/>
          </ac:spMkLst>
        </pc:spChg>
        <pc:spChg chg="del">
          <ac:chgData name="Rapp, Ralf F" userId="2cdf2cf8-6e46-40e1-9909-c5b26b6ee189" providerId="ADAL" clId="{5E9F28B1-BB53-4051-B46B-3EBE2072D194}" dt="2023-11-30T20:04:23.544" v="1652" actId="21"/>
          <ac:spMkLst>
            <pc:docMk/>
            <pc:sldMk cId="0" sldId="845"/>
            <ac:spMk id="13" creationId="{BA0A938C-604C-1EBD-1D4F-CB5692532223}"/>
          </ac:spMkLst>
        </pc:spChg>
        <pc:spChg chg="mod">
          <ac:chgData name="Rapp, Ralf F" userId="2cdf2cf8-6e46-40e1-9909-c5b26b6ee189" providerId="ADAL" clId="{5E9F28B1-BB53-4051-B46B-3EBE2072D194}" dt="2023-11-30T20:17:45.817" v="1980" actId="1036"/>
          <ac:spMkLst>
            <pc:docMk/>
            <pc:sldMk cId="0" sldId="845"/>
            <ac:spMk id="20483" creationId="{C8A42BDE-2C33-BD22-A6BA-325D511F124C}"/>
          </ac:spMkLst>
        </pc:spChg>
        <pc:spChg chg="mod">
          <ac:chgData name="Rapp, Ralf F" userId="2cdf2cf8-6e46-40e1-9909-c5b26b6ee189" providerId="ADAL" clId="{5E9F28B1-BB53-4051-B46B-3EBE2072D194}" dt="2023-11-30T20:34:57.291" v="2458" actId="255"/>
          <ac:spMkLst>
            <pc:docMk/>
            <pc:sldMk cId="0" sldId="845"/>
            <ac:spMk id="40974" creationId="{6F1FE4E5-D7E7-2983-C1AD-B872A02603BB}"/>
          </ac:spMkLst>
        </pc:spChg>
        <pc:spChg chg="mod">
          <ac:chgData name="Rapp, Ralf F" userId="2cdf2cf8-6e46-40e1-9909-c5b26b6ee189" providerId="ADAL" clId="{5E9F28B1-BB53-4051-B46B-3EBE2072D194}" dt="2023-11-30T20:35:10.781" v="2463" actId="1035"/>
          <ac:spMkLst>
            <pc:docMk/>
            <pc:sldMk cId="0" sldId="845"/>
            <ac:spMk id="40977" creationId="{0D214084-AA16-EAFA-410C-4C007F62C6D2}"/>
          </ac:spMkLst>
        </pc:spChg>
        <pc:spChg chg="mod">
          <ac:chgData name="Rapp, Ralf F" userId="2cdf2cf8-6e46-40e1-9909-c5b26b6ee189" providerId="ADAL" clId="{5E9F28B1-BB53-4051-B46B-3EBE2072D194}" dt="2023-11-30T20:05:34.055" v="1662" actId="1076"/>
          <ac:spMkLst>
            <pc:docMk/>
            <pc:sldMk cId="0" sldId="845"/>
            <ac:spMk id="500940" creationId="{9BAC331D-14A0-A273-20F4-61D661227C69}"/>
          </ac:spMkLst>
        </pc:spChg>
        <pc:grpChg chg="mod">
          <ac:chgData name="Rapp, Ralf F" userId="2cdf2cf8-6e46-40e1-9909-c5b26b6ee189" providerId="ADAL" clId="{5E9F28B1-BB53-4051-B46B-3EBE2072D194}" dt="2023-11-30T20:05:40.401" v="1684" actId="1036"/>
          <ac:grpSpMkLst>
            <pc:docMk/>
            <pc:sldMk cId="0" sldId="845"/>
            <ac:grpSpMk id="14" creationId="{98AC5AAE-DC85-BA24-8F61-C2797C93D388}"/>
          </ac:grpSpMkLst>
        </pc:grpChg>
      </pc:sldChg>
      <pc:sldChg chg="add del">
        <pc:chgData name="Rapp, Ralf F" userId="2cdf2cf8-6e46-40e1-9909-c5b26b6ee189" providerId="ADAL" clId="{5E9F28B1-BB53-4051-B46B-3EBE2072D194}" dt="2023-11-29T19:15:26.346" v="579"/>
        <pc:sldMkLst>
          <pc:docMk/>
          <pc:sldMk cId="2560361806" sldId="846"/>
        </pc:sldMkLst>
      </pc:sldChg>
      <pc:sldChg chg="add del">
        <pc:chgData name="Rapp, Ralf F" userId="2cdf2cf8-6e46-40e1-9909-c5b26b6ee189" providerId="ADAL" clId="{5E9F28B1-BB53-4051-B46B-3EBE2072D194}" dt="2023-11-29T19:15:26.346" v="579"/>
        <pc:sldMkLst>
          <pc:docMk/>
          <pc:sldMk cId="0" sldId="847"/>
        </pc:sldMkLst>
      </pc:sldChg>
      <pc:sldChg chg="add del">
        <pc:chgData name="Rapp, Ralf F" userId="2cdf2cf8-6e46-40e1-9909-c5b26b6ee189" providerId="ADAL" clId="{5E9F28B1-BB53-4051-B46B-3EBE2072D194}" dt="2023-11-29T19:15:26.346" v="579"/>
        <pc:sldMkLst>
          <pc:docMk/>
          <pc:sldMk cId="0" sldId="848"/>
        </pc:sldMkLst>
      </pc:sldChg>
      <pc:sldChg chg="add del">
        <pc:chgData name="Rapp, Ralf F" userId="2cdf2cf8-6e46-40e1-9909-c5b26b6ee189" providerId="ADAL" clId="{5E9F28B1-BB53-4051-B46B-3EBE2072D194}" dt="2023-11-29T19:15:26.346" v="579"/>
        <pc:sldMkLst>
          <pc:docMk/>
          <pc:sldMk cId="3925478738" sldId="849"/>
        </pc:sldMkLst>
      </pc:sldChg>
      <pc:sldChg chg="add del">
        <pc:chgData name="Rapp, Ralf F" userId="2cdf2cf8-6e46-40e1-9909-c5b26b6ee189" providerId="ADAL" clId="{5E9F28B1-BB53-4051-B46B-3EBE2072D194}" dt="2023-12-03T18:31:07.301" v="2766" actId="2696"/>
        <pc:sldMkLst>
          <pc:docMk/>
          <pc:sldMk cId="2339599540" sldId="851"/>
        </pc:sldMkLst>
      </pc:sldChg>
      <pc:sldChg chg="addSp delSp modSp add del mod">
        <pc:chgData name="Rapp, Ralf F" userId="2cdf2cf8-6e46-40e1-9909-c5b26b6ee189" providerId="ADAL" clId="{5E9F28B1-BB53-4051-B46B-3EBE2072D194}" dt="2023-12-03T18:47:22.156" v="3199" actId="2696"/>
        <pc:sldMkLst>
          <pc:docMk/>
          <pc:sldMk cId="3991506209" sldId="851"/>
        </pc:sldMkLst>
        <pc:spChg chg="add del mod">
          <ac:chgData name="Rapp, Ralf F" userId="2cdf2cf8-6e46-40e1-9909-c5b26b6ee189" providerId="ADAL" clId="{5E9F28B1-BB53-4051-B46B-3EBE2072D194}" dt="2023-12-03T18:46:54.586" v="3197"/>
          <ac:spMkLst>
            <pc:docMk/>
            <pc:sldMk cId="3991506209" sldId="851"/>
            <ac:spMk id="7" creationId="{7D158C32-1D25-685F-9487-EF54FE6948EC}"/>
          </ac:spMkLst>
        </pc:spChg>
        <pc:spChg chg="mod">
          <ac:chgData name="Rapp, Ralf F" userId="2cdf2cf8-6e46-40e1-9909-c5b26b6ee189" providerId="ADAL" clId="{5E9F28B1-BB53-4051-B46B-3EBE2072D194}" dt="2023-12-03T18:47:00.160" v="3198" actId="20577"/>
          <ac:spMkLst>
            <pc:docMk/>
            <pc:sldMk cId="3991506209" sldId="851"/>
            <ac:spMk id="14339" creationId="{00000000-0000-0000-0000-000000000000}"/>
          </ac:spMkLst>
        </pc:spChg>
        <pc:spChg chg="mod">
          <ac:chgData name="Rapp, Ralf F" userId="2cdf2cf8-6e46-40e1-9909-c5b26b6ee189" providerId="ADAL" clId="{5E9F28B1-BB53-4051-B46B-3EBE2072D194}" dt="2023-12-03T18:33:35.181" v="2775" actId="14100"/>
          <ac:spMkLst>
            <pc:docMk/>
            <pc:sldMk cId="3991506209" sldId="851"/>
            <ac:spMk id="14340" creationId="{00000000-0000-0000-0000-000000000000}"/>
          </ac:spMkLst>
        </pc:spChg>
      </pc:sldChg>
      <pc:sldMasterChg chg="add del addSldLayout delSldLayout">
        <pc:chgData name="Rapp, Ralf F" userId="2cdf2cf8-6e46-40e1-9909-c5b26b6ee189" providerId="ADAL" clId="{5E9F28B1-BB53-4051-B46B-3EBE2072D194}" dt="2023-12-03T18:17:45.660" v="2623" actId="2696"/>
        <pc:sldMasterMkLst>
          <pc:docMk/>
          <pc:sldMasterMk cId="384591849" sldId="2147489485"/>
        </pc:sldMasterMkLst>
        <pc:sldLayoutChg chg="add del">
          <pc:chgData name="Rapp, Ralf F" userId="2cdf2cf8-6e46-40e1-9909-c5b26b6ee189" providerId="ADAL" clId="{5E9F28B1-BB53-4051-B46B-3EBE2072D194}" dt="2023-12-03T18:17:45.660" v="2623" actId="2696"/>
          <pc:sldLayoutMkLst>
            <pc:docMk/>
            <pc:sldMasterMk cId="384591849" sldId="2147489485"/>
            <pc:sldLayoutMk cId="3270649565" sldId="2147489486"/>
          </pc:sldLayoutMkLst>
        </pc:sldLayoutChg>
        <pc:sldLayoutChg chg="add del">
          <pc:chgData name="Rapp, Ralf F" userId="2cdf2cf8-6e46-40e1-9909-c5b26b6ee189" providerId="ADAL" clId="{5E9F28B1-BB53-4051-B46B-3EBE2072D194}" dt="2023-12-03T18:17:45.660" v="2623" actId="2696"/>
          <pc:sldLayoutMkLst>
            <pc:docMk/>
            <pc:sldMasterMk cId="384591849" sldId="2147489485"/>
            <pc:sldLayoutMk cId="1266957699" sldId="2147489487"/>
          </pc:sldLayoutMkLst>
        </pc:sldLayoutChg>
        <pc:sldLayoutChg chg="add del">
          <pc:chgData name="Rapp, Ralf F" userId="2cdf2cf8-6e46-40e1-9909-c5b26b6ee189" providerId="ADAL" clId="{5E9F28B1-BB53-4051-B46B-3EBE2072D194}" dt="2023-12-03T18:17:45.660" v="2623" actId="2696"/>
          <pc:sldLayoutMkLst>
            <pc:docMk/>
            <pc:sldMasterMk cId="384591849" sldId="2147489485"/>
            <pc:sldLayoutMk cId="2063852178" sldId="2147489488"/>
          </pc:sldLayoutMkLst>
        </pc:sldLayoutChg>
        <pc:sldLayoutChg chg="add del">
          <pc:chgData name="Rapp, Ralf F" userId="2cdf2cf8-6e46-40e1-9909-c5b26b6ee189" providerId="ADAL" clId="{5E9F28B1-BB53-4051-B46B-3EBE2072D194}" dt="2023-12-03T18:17:45.660" v="2623" actId="2696"/>
          <pc:sldLayoutMkLst>
            <pc:docMk/>
            <pc:sldMasterMk cId="384591849" sldId="2147489485"/>
            <pc:sldLayoutMk cId="1860875667" sldId="2147489489"/>
          </pc:sldLayoutMkLst>
        </pc:sldLayoutChg>
        <pc:sldLayoutChg chg="add del">
          <pc:chgData name="Rapp, Ralf F" userId="2cdf2cf8-6e46-40e1-9909-c5b26b6ee189" providerId="ADAL" clId="{5E9F28B1-BB53-4051-B46B-3EBE2072D194}" dt="2023-12-03T18:17:45.660" v="2623" actId="2696"/>
          <pc:sldLayoutMkLst>
            <pc:docMk/>
            <pc:sldMasterMk cId="384591849" sldId="2147489485"/>
            <pc:sldLayoutMk cId="217287225" sldId="2147489490"/>
          </pc:sldLayoutMkLst>
        </pc:sldLayoutChg>
        <pc:sldLayoutChg chg="add del">
          <pc:chgData name="Rapp, Ralf F" userId="2cdf2cf8-6e46-40e1-9909-c5b26b6ee189" providerId="ADAL" clId="{5E9F28B1-BB53-4051-B46B-3EBE2072D194}" dt="2023-12-03T18:17:45.660" v="2623" actId="2696"/>
          <pc:sldLayoutMkLst>
            <pc:docMk/>
            <pc:sldMasterMk cId="384591849" sldId="2147489485"/>
            <pc:sldLayoutMk cId="1925257868" sldId="2147489491"/>
          </pc:sldLayoutMkLst>
        </pc:sldLayoutChg>
        <pc:sldLayoutChg chg="add del">
          <pc:chgData name="Rapp, Ralf F" userId="2cdf2cf8-6e46-40e1-9909-c5b26b6ee189" providerId="ADAL" clId="{5E9F28B1-BB53-4051-B46B-3EBE2072D194}" dt="2023-12-03T18:17:45.660" v="2623" actId="2696"/>
          <pc:sldLayoutMkLst>
            <pc:docMk/>
            <pc:sldMasterMk cId="384591849" sldId="2147489485"/>
            <pc:sldLayoutMk cId="139215377" sldId="2147489492"/>
          </pc:sldLayoutMkLst>
        </pc:sldLayoutChg>
        <pc:sldLayoutChg chg="add del">
          <pc:chgData name="Rapp, Ralf F" userId="2cdf2cf8-6e46-40e1-9909-c5b26b6ee189" providerId="ADAL" clId="{5E9F28B1-BB53-4051-B46B-3EBE2072D194}" dt="2023-12-03T18:17:45.660" v="2623" actId="2696"/>
          <pc:sldLayoutMkLst>
            <pc:docMk/>
            <pc:sldMasterMk cId="384591849" sldId="2147489485"/>
            <pc:sldLayoutMk cId="1064755792" sldId="2147489493"/>
          </pc:sldLayoutMkLst>
        </pc:sldLayoutChg>
        <pc:sldLayoutChg chg="add del">
          <pc:chgData name="Rapp, Ralf F" userId="2cdf2cf8-6e46-40e1-9909-c5b26b6ee189" providerId="ADAL" clId="{5E9F28B1-BB53-4051-B46B-3EBE2072D194}" dt="2023-12-03T18:17:45.660" v="2623" actId="2696"/>
          <pc:sldLayoutMkLst>
            <pc:docMk/>
            <pc:sldMasterMk cId="384591849" sldId="2147489485"/>
            <pc:sldLayoutMk cId="4292222714" sldId="2147489494"/>
          </pc:sldLayoutMkLst>
        </pc:sldLayoutChg>
        <pc:sldLayoutChg chg="add del">
          <pc:chgData name="Rapp, Ralf F" userId="2cdf2cf8-6e46-40e1-9909-c5b26b6ee189" providerId="ADAL" clId="{5E9F28B1-BB53-4051-B46B-3EBE2072D194}" dt="2023-12-03T18:17:45.660" v="2623" actId="2696"/>
          <pc:sldLayoutMkLst>
            <pc:docMk/>
            <pc:sldMasterMk cId="384591849" sldId="2147489485"/>
            <pc:sldLayoutMk cId="2184325175" sldId="2147489495"/>
          </pc:sldLayoutMkLst>
        </pc:sldLayoutChg>
        <pc:sldLayoutChg chg="add del">
          <pc:chgData name="Rapp, Ralf F" userId="2cdf2cf8-6e46-40e1-9909-c5b26b6ee189" providerId="ADAL" clId="{5E9F28B1-BB53-4051-B46B-3EBE2072D194}" dt="2023-12-03T18:17:45.660" v="2623" actId="2696"/>
          <pc:sldLayoutMkLst>
            <pc:docMk/>
            <pc:sldMasterMk cId="384591849" sldId="2147489485"/>
            <pc:sldLayoutMk cId="3955379502" sldId="2147489496"/>
          </pc:sldLayoutMkLst>
        </pc:sldLayoutChg>
        <pc:sldLayoutChg chg="add del">
          <pc:chgData name="Rapp, Ralf F" userId="2cdf2cf8-6e46-40e1-9909-c5b26b6ee189" providerId="ADAL" clId="{5E9F28B1-BB53-4051-B46B-3EBE2072D194}" dt="2023-12-03T18:17:45.660" v="2623" actId="2696"/>
          <pc:sldLayoutMkLst>
            <pc:docMk/>
            <pc:sldMasterMk cId="384591849" sldId="2147489485"/>
            <pc:sldLayoutMk cId="3600205735" sldId="2147489497"/>
          </pc:sldLayoutMkLst>
        </pc:sldLayoutChg>
        <pc:sldLayoutChg chg="add del">
          <pc:chgData name="Rapp, Ralf F" userId="2cdf2cf8-6e46-40e1-9909-c5b26b6ee189" providerId="ADAL" clId="{5E9F28B1-BB53-4051-B46B-3EBE2072D194}" dt="2023-12-03T18:17:45.660" v="2623" actId="2696"/>
          <pc:sldLayoutMkLst>
            <pc:docMk/>
            <pc:sldMasterMk cId="384591849" sldId="2147489485"/>
            <pc:sldLayoutMk cId="466485505" sldId="2147489498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35C218B9-8A3D-5F70-6621-A0218B8102F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kumimoji="0" sz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Hebrew)" charset="-79"/>
              </a:defRPr>
            </a:lvl1pPr>
          </a:lstStyle>
          <a:p>
            <a:pPr>
              <a:defRPr/>
            </a:pPr>
            <a:r>
              <a:rPr lang="en-US" altLang="he-IL"/>
              <a:t>Ralf Rapp</a:t>
            </a:r>
          </a:p>
          <a:p>
            <a:pPr>
              <a:defRPr/>
            </a:pPr>
            <a:endParaRPr lang="en-US" altLang="he-IL"/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5ACE05E5-33EB-3D40-2810-FD92CFC165A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3663" y="0"/>
            <a:ext cx="29845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kumimoji="0" sz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Hebrew)" charset="-79"/>
              </a:defRPr>
            </a:lvl1pPr>
          </a:lstStyle>
          <a:p>
            <a:pPr>
              <a:defRPr/>
            </a:pPr>
            <a:fld id="{305D8526-C98D-48A7-AF1B-085F147D0F0F}" type="datetime1">
              <a:rPr lang="en-US"/>
              <a:pPr>
                <a:defRPr/>
              </a:pPr>
              <a:t>12/11/2023</a:t>
            </a:fld>
            <a:endParaRPr lang="en-US" altLang="en-US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6218B062-17C6-3086-5746-EF375C80E105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42413"/>
            <a:ext cx="298450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Hebrew)" charset="-79"/>
              </a:defRPr>
            </a:lvl1pPr>
          </a:lstStyle>
          <a:p>
            <a:pPr>
              <a:defRPr/>
            </a:pPr>
            <a:r>
              <a:rPr lang="en-US" altLang="he-IL"/>
              <a:t>RHIC II</a:t>
            </a:r>
          </a:p>
        </p:txBody>
      </p:sp>
      <p:sp>
        <p:nvSpPr>
          <p:cNvPr id="14341" name="Rectangle 5">
            <a:extLst>
              <a:ext uri="{FF2B5EF4-FFF2-40B4-BE49-F238E27FC236}">
                <a16:creationId xmlns:a16="http://schemas.microsoft.com/office/drawing/2014/main" id="{31531BE6-3EC0-C5E2-A8DA-BB9082F49F24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3663" y="9142413"/>
            <a:ext cx="298450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 (Hebrew)" charset="0"/>
              </a:defRPr>
            </a:lvl1pPr>
          </a:lstStyle>
          <a:p>
            <a:pPr>
              <a:defRPr/>
            </a:pPr>
            <a:fld id="{638F4DC7-44F7-4B5C-8A9A-A825A1A98D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>
            <a:extLst>
              <a:ext uri="{FF2B5EF4-FFF2-40B4-BE49-F238E27FC236}">
                <a16:creationId xmlns:a16="http://schemas.microsoft.com/office/drawing/2014/main" id="{00E38C42-9CD5-C586-2C6D-31D32883C84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kumimoji="0" sz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Hebrew)" charset="-79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171" name="Rectangle 9">
            <a:extLst>
              <a:ext uri="{FF2B5EF4-FFF2-40B4-BE49-F238E27FC236}">
                <a16:creationId xmlns:a16="http://schemas.microsoft.com/office/drawing/2014/main" id="{AED8BB5C-81C5-4508-9136-ADE949CF1F69}"/>
              </a:ext>
            </a:extLst>
          </p:cNvPr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841375" y="722313"/>
            <a:ext cx="5213350" cy="36099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8" name="Rectangle 10">
            <a:extLst>
              <a:ext uri="{FF2B5EF4-FFF2-40B4-BE49-F238E27FC236}">
                <a16:creationId xmlns:a16="http://schemas.microsoft.com/office/drawing/2014/main" id="{2C0DCC0E-E3B5-FA0D-CD5F-0EC8EE774DA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570413"/>
            <a:ext cx="5053013" cy="433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 noProof="0"/>
              <a:t>Click to edit Master text styles</a:t>
            </a:r>
          </a:p>
          <a:p>
            <a:pPr lvl="1"/>
            <a:r>
              <a:rPr lang="en-US" altLang="he-IL" noProof="0"/>
              <a:t>Second level</a:t>
            </a:r>
          </a:p>
          <a:p>
            <a:pPr lvl="2"/>
            <a:r>
              <a:rPr lang="en-US" altLang="he-IL" noProof="0"/>
              <a:t>Third level</a:t>
            </a:r>
          </a:p>
          <a:p>
            <a:pPr lvl="3"/>
            <a:r>
              <a:rPr lang="en-US" altLang="he-IL" noProof="0"/>
              <a:t>Fourth level</a:t>
            </a:r>
          </a:p>
          <a:p>
            <a:pPr lvl="4"/>
            <a:r>
              <a:rPr lang="en-US" altLang="he-IL" noProof="0"/>
              <a:t>Fifth level</a:t>
            </a:r>
          </a:p>
        </p:txBody>
      </p:sp>
      <p:sp>
        <p:nvSpPr>
          <p:cNvPr id="2059" name="Rectangle 11">
            <a:extLst>
              <a:ext uri="{FF2B5EF4-FFF2-40B4-BE49-F238E27FC236}">
                <a16:creationId xmlns:a16="http://schemas.microsoft.com/office/drawing/2014/main" id="{C090982A-AB94-5D02-3915-6BE3B355AF7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03663" y="0"/>
            <a:ext cx="29845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kumimoji="0" sz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Hebrew)" charset="-79"/>
              </a:defRPr>
            </a:lvl1pPr>
          </a:lstStyle>
          <a:p>
            <a:pPr>
              <a:defRPr/>
            </a:pPr>
            <a:fld id="{6A2D7EB1-B70E-413B-82F3-C58AADF39244}" type="datetime1">
              <a:rPr lang="en-US"/>
              <a:pPr>
                <a:defRPr/>
              </a:pPr>
              <a:t>12/11/2023</a:t>
            </a:fld>
            <a:endParaRPr lang="en-US" altLang="en-US"/>
          </a:p>
        </p:txBody>
      </p:sp>
      <p:sp>
        <p:nvSpPr>
          <p:cNvPr id="2060" name="Rectangle 12">
            <a:extLst>
              <a:ext uri="{FF2B5EF4-FFF2-40B4-BE49-F238E27FC236}">
                <a16:creationId xmlns:a16="http://schemas.microsoft.com/office/drawing/2014/main" id="{8565DC96-2616-62E9-3475-9CFD75C0584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2413"/>
            <a:ext cx="298450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 (Hebrew)" charset="-79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61" name="Rectangle 13">
            <a:extLst>
              <a:ext uri="{FF2B5EF4-FFF2-40B4-BE49-F238E27FC236}">
                <a16:creationId xmlns:a16="http://schemas.microsoft.com/office/drawing/2014/main" id="{E0AC91E9-165B-DFE8-0B62-B0F3B0584F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3663" y="9142413"/>
            <a:ext cx="298450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 (Hebrew)" charset="0"/>
              </a:defRPr>
            </a:lvl1pPr>
          </a:lstStyle>
          <a:p>
            <a:pPr>
              <a:defRPr/>
            </a:pPr>
            <a:fld id="{13BE0457-C4D6-4A6C-B2F5-820DB85041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Times New Roman (Hebrew)"/>
        <a:cs typeface="Times New Roman (Hebrew)" charset="-79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Times New Roman (Hebrew)"/>
        <a:cs typeface="Times New Roman (Hebrew)" charset="-79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Times New Roman (Hebrew)"/>
        <a:cs typeface="Times New Roman (Hebrew)" charset="-79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Times New Roman (Hebrew)"/>
        <a:cs typeface="Times New Roman (Hebrew)" charset="-79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Times New Roman (Hebrew)"/>
        <a:cs typeface="Times New Roman (Hebrew)" charset="-79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1">
            <a:extLst>
              <a:ext uri="{FF2B5EF4-FFF2-40B4-BE49-F238E27FC236}">
                <a16:creationId xmlns:a16="http://schemas.microsoft.com/office/drawing/2014/main" id="{4B23EDD6-430A-13C2-8AEC-C6A1A820C42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rgbClr val="000066"/>
                </a:solidFill>
                <a:latin typeface="Symbol" panose="05050102010706020507" pitchFamily="18" charset="2"/>
                <a:ea typeface="Times New Roman (Hebrew)"/>
                <a:cs typeface="Times New Roman (Hebrew)"/>
              </a:defRPr>
            </a:lvl1pPr>
            <a:lvl2pPr marL="742950" indent="-28575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ea typeface="Times New Roman (Hebrew)"/>
                <a:cs typeface="Times New Roman (Hebrew)"/>
              </a:defRPr>
            </a:lvl2pPr>
            <a:lvl3pPr marL="11430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ea typeface="Times New Roman (Hebrew)"/>
                <a:cs typeface="Times New Roman (Hebrew)"/>
              </a:defRPr>
            </a:lvl3pPr>
            <a:lvl4pPr marL="16002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ea typeface="Times New Roman (Hebrew)"/>
                <a:cs typeface="Times New Roman (Hebrew)"/>
              </a:defRPr>
            </a:lvl4pPr>
            <a:lvl5pPr marL="20574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ea typeface="Times New Roman (Hebrew)"/>
                <a:cs typeface="Times New Roman (Hebrew)"/>
              </a:defRPr>
            </a:lvl9pPr>
          </a:lstStyle>
          <a:p>
            <a:fld id="{EABA3C11-BBDE-4AAE-A07A-A01DC7D5A931}" type="datetime1">
              <a:rPr kumimoji="0" lang="en-US" altLang="en-US" sz="120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12/11/2023</a:t>
            </a:fld>
            <a:endParaRPr kumimoji="0"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43" name="Rectangle 13">
            <a:extLst>
              <a:ext uri="{FF2B5EF4-FFF2-40B4-BE49-F238E27FC236}">
                <a16:creationId xmlns:a16="http://schemas.microsoft.com/office/drawing/2014/main" id="{9A699721-9537-2D02-F55B-12A438BFA8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rgbClr val="000066"/>
                </a:solidFill>
                <a:latin typeface="Symbol" panose="05050102010706020507" pitchFamily="18" charset="2"/>
                <a:ea typeface="Times New Roman (Hebrew)"/>
                <a:cs typeface="Times New Roman (Hebrew)"/>
              </a:defRPr>
            </a:lvl1pPr>
            <a:lvl2pPr marL="742950" indent="-28575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ea typeface="Times New Roman (Hebrew)"/>
                <a:cs typeface="Times New Roman (Hebrew)"/>
              </a:defRPr>
            </a:lvl2pPr>
            <a:lvl3pPr marL="11430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ea typeface="Times New Roman (Hebrew)"/>
                <a:cs typeface="Times New Roman (Hebrew)"/>
              </a:defRPr>
            </a:lvl3pPr>
            <a:lvl4pPr marL="16002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ea typeface="Times New Roman (Hebrew)"/>
                <a:cs typeface="Times New Roman (Hebrew)"/>
              </a:defRPr>
            </a:lvl4pPr>
            <a:lvl5pPr marL="20574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ea typeface="Times New Roman (Hebrew)"/>
                <a:cs typeface="Times New Roman (Hebrew)"/>
              </a:defRPr>
            </a:lvl9pPr>
          </a:lstStyle>
          <a:p>
            <a:fld id="{8F637841-A143-4E4D-9C54-BDE8CFB38708}" type="slidenum">
              <a:rPr kumimoji="0" lang="en-US" altLang="en-US" sz="120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</a:t>
            </a:fld>
            <a:endParaRPr kumimoji="0"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44" name="Rectangle 2">
            <a:extLst>
              <a:ext uri="{FF2B5EF4-FFF2-40B4-BE49-F238E27FC236}">
                <a16:creationId xmlns:a16="http://schemas.microsoft.com/office/drawing/2014/main" id="{C9D3FE2A-6B75-5AF3-9F7A-B056D0FF8C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5" name="Rectangle 3">
            <a:extLst>
              <a:ext uri="{FF2B5EF4-FFF2-40B4-BE49-F238E27FC236}">
                <a16:creationId xmlns:a16="http://schemas.microsoft.com/office/drawing/2014/main" id="{46AD8CA2-AE6B-5757-CD62-3CB71F62CD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Times New Roman (Hebrew)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3">
            <a:extLst>
              <a:ext uri="{FF2B5EF4-FFF2-40B4-BE49-F238E27FC236}">
                <a16:creationId xmlns:a16="http://schemas.microsoft.com/office/drawing/2014/main" id="{D6FD88F7-A64A-4553-17B8-15F3FD119D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rgbClr val="000066"/>
                </a:solidFill>
                <a:latin typeface="Symbol" panose="05050102010706020507" pitchFamily="18" charset="2"/>
                <a:ea typeface="Times New Roman (Hebrew)"/>
                <a:cs typeface="Times New Roman (Hebrew)"/>
              </a:defRPr>
            </a:lvl1pPr>
            <a:lvl2pPr marL="742950" indent="-28575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ea typeface="Times New Roman (Hebrew)"/>
                <a:cs typeface="Times New Roman (Hebrew)"/>
              </a:defRPr>
            </a:lvl2pPr>
            <a:lvl3pPr marL="11430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ea typeface="Times New Roman (Hebrew)"/>
                <a:cs typeface="Times New Roman (Hebrew)"/>
              </a:defRPr>
            </a:lvl3pPr>
            <a:lvl4pPr marL="16002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ea typeface="Times New Roman (Hebrew)"/>
                <a:cs typeface="Times New Roman (Hebrew)"/>
              </a:defRPr>
            </a:lvl4pPr>
            <a:lvl5pPr marL="20574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ea typeface="Times New Roman (Hebrew)"/>
                <a:cs typeface="Times New Roman (Hebrew)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A6337C-90B3-42DB-AAE5-5BBE00068DD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 (Hebrew)"/>
            </a:endParaRPr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948B91E3-6E89-831F-B57D-7EAAC847AC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73DC4495-6815-06BD-49F2-213A87A4C0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Times New Roman (Hebrew)"/>
            </a:endParaRPr>
          </a:p>
        </p:txBody>
      </p:sp>
      <p:sp>
        <p:nvSpPr>
          <p:cNvPr id="19461" name="Date Placeholder 5">
            <a:extLst>
              <a:ext uri="{FF2B5EF4-FFF2-40B4-BE49-F238E27FC236}">
                <a16:creationId xmlns:a16="http://schemas.microsoft.com/office/drawing/2014/main" id="{2546A55E-9D15-4E16-2AA0-870878B94B2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rgbClr val="000066"/>
                </a:solidFill>
                <a:latin typeface="Symbol" panose="05050102010706020507" pitchFamily="18" charset="2"/>
                <a:ea typeface="Times New Roman (Hebrew)"/>
                <a:cs typeface="Times New Roman (Hebrew)"/>
              </a:defRPr>
            </a:lvl1pPr>
            <a:lvl2pPr marL="742950" indent="-28575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ea typeface="Times New Roman (Hebrew)"/>
                <a:cs typeface="Times New Roman (Hebrew)"/>
              </a:defRPr>
            </a:lvl2pPr>
            <a:lvl3pPr marL="11430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ea typeface="Times New Roman (Hebrew)"/>
                <a:cs typeface="Times New Roman (Hebrew)"/>
              </a:defRPr>
            </a:lvl3pPr>
            <a:lvl4pPr marL="16002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ea typeface="Times New Roman (Hebrew)"/>
                <a:cs typeface="Times New Roman (Hebrew)"/>
              </a:defRPr>
            </a:lvl4pPr>
            <a:lvl5pPr marL="20574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ea typeface="Times New Roman (Hebrew)"/>
                <a:cs typeface="Times New Roman (Hebrew)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C13E43E-AFF0-4E03-AB05-C725A3C85ABB}" type="datetime1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12/11/2023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 (Hebrew)"/>
            </a:endParaRPr>
          </a:p>
        </p:txBody>
      </p:sp>
    </p:spTree>
    <p:extLst>
      <p:ext uri="{BB962C8B-B14F-4D97-AF65-F5344CB8AC3E}">
        <p14:creationId xmlns:p14="http://schemas.microsoft.com/office/powerpoint/2010/main" val="36258792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3">
            <a:extLst>
              <a:ext uri="{FF2B5EF4-FFF2-40B4-BE49-F238E27FC236}">
                <a16:creationId xmlns:a16="http://schemas.microsoft.com/office/drawing/2014/main" id="{D6FD88F7-A64A-4553-17B8-15F3FD119D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rgbClr val="000066"/>
                </a:solidFill>
                <a:latin typeface="Symbol" panose="05050102010706020507" pitchFamily="18" charset="2"/>
                <a:ea typeface="Times New Roman (Hebrew)"/>
                <a:cs typeface="Times New Roman (Hebrew)"/>
              </a:defRPr>
            </a:lvl1pPr>
            <a:lvl2pPr marL="742950" indent="-28575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ea typeface="Times New Roman (Hebrew)"/>
                <a:cs typeface="Times New Roman (Hebrew)"/>
              </a:defRPr>
            </a:lvl2pPr>
            <a:lvl3pPr marL="11430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ea typeface="Times New Roman (Hebrew)"/>
                <a:cs typeface="Times New Roman (Hebrew)"/>
              </a:defRPr>
            </a:lvl3pPr>
            <a:lvl4pPr marL="16002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ea typeface="Times New Roman (Hebrew)"/>
                <a:cs typeface="Times New Roman (Hebrew)"/>
              </a:defRPr>
            </a:lvl4pPr>
            <a:lvl5pPr marL="20574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ea typeface="Times New Roman (Hebrew)"/>
                <a:cs typeface="Times New Roman (Hebrew)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A6337C-90B3-42DB-AAE5-5BBE00068DD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 (Hebrew)"/>
            </a:endParaRPr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948B91E3-6E89-831F-B57D-7EAAC847AC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73DC4495-6815-06BD-49F2-213A87A4C0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Times New Roman (Hebrew)"/>
            </a:endParaRPr>
          </a:p>
        </p:txBody>
      </p:sp>
      <p:sp>
        <p:nvSpPr>
          <p:cNvPr id="19461" name="Date Placeholder 5">
            <a:extLst>
              <a:ext uri="{FF2B5EF4-FFF2-40B4-BE49-F238E27FC236}">
                <a16:creationId xmlns:a16="http://schemas.microsoft.com/office/drawing/2014/main" id="{2546A55E-9D15-4E16-2AA0-870878B94B2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rgbClr val="000066"/>
                </a:solidFill>
                <a:latin typeface="Symbol" panose="05050102010706020507" pitchFamily="18" charset="2"/>
                <a:ea typeface="Times New Roman (Hebrew)"/>
                <a:cs typeface="Times New Roman (Hebrew)"/>
              </a:defRPr>
            </a:lvl1pPr>
            <a:lvl2pPr marL="742950" indent="-28575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ea typeface="Times New Roman (Hebrew)"/>
                <a:cs typeface="Times New Roman (Hebrew)"/>
              </a:defRPr>
            </a:lvl2pPr>
            <a:lvl3pPr marL="11430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ea typeface="Times New Roman (Hebrew)"/>
                <a:cs typeface="Times New Roman (Hebrew)"/>
              </a:defRPr>
            </a:lvl3pPr>
            <a:lvl4pPr marL="16002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ea typeface="Times New Roman (Hebrew)"/>
                <a:cs typeface="Times New Roman (Hebrew)"/>
              </a:defRPr>
            </a:lvl4pPr>
            <a:lvl5pPr marL="20574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ea typeface="Times New Roman (Hebrew)"/>
                <a:cs typeface="Times New Roman (Hebrew)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C13E43E-AFF0-4E03-AB05-C725A3C85ABB}" type="datetime1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12/11/2023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 (Hebrew)"/>
            </a:endParaRPr>
          </a:p>
        </p:txBody>
      </p:sp>
    </p:spTree>
    <p:extLst>
      <p:ext uri="{BB962C8B-B14F-4D97-AF65-F5344CB8AC3E}">
        <p14:creationId xmlns:p14="http://schemas.microsoft.com/office/powerpoint/2010/main" val="32251566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3">
            <a:extLst>
              <a:ext uri="{FF2B5EF4-FFF2-40B4-BE49-F238E27FC236}">
                <a16:creationId xmlns:a16="http://schemas.microsoft.com/office/drawing/2014/main" id="{D6FD88F7-A64A-4553-17B8-15F3FD119D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rgbClr val="000066"/>
                </a:solidFill>
                <a:latin typeface="Symbol" panose="05050102010706020507" pitchFamily="18" charset="2"/>
                <a:ea typeface="Times New Roman (Hebrew)"/>
                <a:cs typeface="Times New Roman (Hebrew)"/>
              </a:defRPr>
            </a:lvl1pPr>
            <a:lvl2pPr marL="742950" indent="-28575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ea typeface="Times New Roman (Hebrew)"/>
                <a:cs typeface="Times New Roman (Hebrew)"/>
              </a:defRPr>
            </a:lvl2pPr>
            <a:lvl3pPr marL="11430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ea typeface="Times New Roman (Hebrew)"/>
                <a:cs typeface="Times New Roman (Hebrew)"/>
              </a:defRPr>
            </a:lvl3pPr>
            <a:lvl4pPr marL="16002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ea typeface="Times New Roman (Hebrew)"/>
                <a:cs typeface="Times New Roman (Hebrew)"/>
              </a:defRPr>
            </a:lvl4pPr>
            <a:lvl5pPr marL="20574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ea typeface="Times New Roman (Hebrew)"/>
                <a:cs typeface="Times New Roman (Hebrew)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A6337C-90B3-42DB-AAE5-5BBE00068DD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 (Hebrew)"/>
            </a:endParaRPr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948B91E3-6E89-831F-B57D-7EAAC847AC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73DC4495-6815-06BD-49F2-213A87A4C0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Times New Roman (Hebrew)"/>
            </a:endParaRPr>
          </a:p>
        </p:txBody>
      </p:sp>
      <p:sp>
        <p:nvSpPr>
          <p:cNvPr id="19461" name="Date Placeholder 5">
            <a:extLst>
              <a:ext uri="{FF2B5EF4-FFF2-40B4-BE49-F238E27FC236}">
                <a16:creationId xmlns:a16="http://schemas.microsoft.com/office/drawing/2014/main" id="{2546A55E-9D15-4E16-2AA0-870878B94B2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rgbClr val="000066"/>
                </a:solidFill>
                <a:latin typeface="Symbol" panose="05050102010706020507" pitchFamily="18" charset="2"/>
                <a:ea typeface="Times New Roman (Hebrew)"/>
                <a:cs typeface="Times New Roman (Hebrew)"/>
              </a:defRPr>
            </a:lvl1pPr>
            <a:lvl2pPr marL="742950" indent="-28575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ea typeface="Times New Roman (Hebrew)"/>
                <a:cs typeface="Times New Roman (Hebrew)"/>
              </a:defRPr>
            </a:lvl2pPr>
            <a:lvl3pPr marL="11430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ea typeface="Times New Roman (Hebrew)"/>
                <a:cs typeface="Times New Roman (Hebrew)"/>
              </a:defRPr>
            </a:lvl3pPr>
            <a:lvl4pPr marL="16002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ea typeface="Times New Roman (Hebrew)"/>
                <a:cs typeface="Times New Roman (Hebrew)"/>
              </a:defRPr>
            </a:lvl4pPr>
            <a:lvl5pPr marL="20574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ea typeface="Times New Roman (Hebrew)"/>
                <a:cs typeface="Times New Roman (Hebrew)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C13E43E-AFF0-4E03-AB05-C725A3C85ABB}" type="datetime1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12/11/2023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 (Hebrew)"/>
            </a:endParaRPr>
          </a:p>
        </p:txBody>
      </p:sp>
    </p:spTree>
    <p:extLst>
      <p:ext uri="{BB962C8B-B14F-4D97-AF65-F5344CB8AC3E}">
        <p14:creationId xmlns:p14="http://schemas.microsoft.com/office/powerpoint/2010/main" val="12005018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3">
            <a:extLst>
              <a:ext uri="{FF2B5EF4-FFF2-40B4-BE49-F238E27FC236}">
                <a16:creationId xmlns:a16="http://schemas.microsoft.com/office/drawing/2014/main" id="{D6FD88F7-A64A-4553-17B8-15F3FD119D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rgbClr val="000066"/>
                </a:solidFill>
                <a:latin typeface="Symbol" panose="05050102010706020507" pitchFamily="18" charset="2"/>
                <a:ea typeface="Times New Roman (Hebrew)"/>
                <a:cs typeface="Times New Roman (Hebrew)"/>
              </a:defRPr>
            </a:lvl1pPr>
            <a:lvl2pPr marL="742950" indent="-28575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ea typeface="Times New Roman (Hebrew)"/>
                <a:cs typeface="Times New Roman (Hebrew)"/>
              </a:defRPr>
            </a:lvl2pPr>
            <a:lvl3pPr marL="11430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ea typeface="Times New Roman (Hebrew)"/>
                <a:cs typeface="Times New Roman (Hebrew)"/>
              </a:defRPr>
            </a:lvl3pPr>
            <a:lvl4pPr marL="16002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ea typeface="Times New Roman (Hebrew)"/>
                <a:cs typeface="Times New Roman (Hebrew)"/>
              </a:defRPr>
            </a:lvl4pPr>
            <a:lvl5pPr marL="20574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ea typeface="Times New Roman (Hebrew)"/>
                <a:cs typeface="Times New Roman (Hebrew)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A6337C-90B3-42DB-AAE5-5BBE00068DD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 (Hebrew)"/>
            </a:endParaRPr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948B91E3-6E89-831F-B57D-7EAAC847AC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73DC4495-6815-06BD-49F2-213A87A4C0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Times New Roman (Hebrew)"/>
            </a:endParaRPr>
          </a:p>
        </p:txBody>
      </p:sp>
      <p:sp>
        <p:nvSpPr>
          <p:cNvPr id="19461" name="Date Placeholder 5">
            <a:extLst>
              <a:ext uri="{FF2B5EF4-FFF2-40B4-BE49-F238E27FC236}">
                <a16:creationId xmlns:a16="http://schemas.microsoft.com/office/drawing/2014/main" id="{2546A55E-9D15-4E16-2AA0-870878B94B2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rgbClr val="000066"/>
                </a:solidFill>
                <a:latin typeface="Symbol" panose="05050102010706020507" pitchFamily="18" charset="2"/>
                <a:ea typeface="Times New Roman (Hebrew)"/>
                <a:cs typeface="Times New Roman (Hebrew)"/>
              </a:defRPr>
            </a:lvl1pPr>
            <a:lvl2pPr marL="742950" indent="-28575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ea typeface="Times New Roman (Hebrew)"/>
                <a:cs typeface="Times New Roman (Hebrew)"/>
              </a:defRPr>
            </a:lvl2pPr>
            <a:lvl3pPr marL="11430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ea typeface="Times New Roman (Hebrew)"/>
                <a:cs typeface="Times New Roman (Hebrew)"/>
              </a:defRPr>
            </a:lvl3pPr>
            <a:lvl4pPr marL="16002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ea typeface="Times New Roman (Hebrew)"/>
                <a:cs typeface="Times New Roman (Hebrew)"/>
              </a:defRPr>
            </a:lvl4pPr>
            <a:lvl5pPr marL="20574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ea typeface="Times New Roman (Hebrew)"/>
                <a:cs typeface="Times New Roman (Hebrew)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C13E43E-AFF0-4E03-AB05-C725A3C85ABB}" type="datetime1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12/11/2023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 (Hebrew)"/>
            </a:endParaRPr>
          </a:p>
        </p:txBody>
      </p:sp>
    </p:spTree>
    <p:extLst>
      <p:ext uri="{BB962C8B-B14F-4D97-AF65-F5344CB8AC3E}">
        <p14:creationId xmlns:p14="http://schemas.microsoft.com/office/powerpoint/2010/main" val="1657651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>
            <a:extLst>
              <a:ext uri="{FF2B5EF4-FFF2-40B4-BE49-F238E27FC236}">
                <a16:creationId xmlns:a16="http://schemas.microsoft.com/office/drawing/2014/main" id="{73B5AA98-EAEE-2FBB-8A92-2F3B52C16AC9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708150"/>
            <a:ext cx="9909175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Arc 3">
            <a:extLst>
              <a:ext uri="{FF2B5EF4-FFF2-40B4-BE49-F238E27FC236}">
                <a16:creationId xmlns:a16="http://schemas.microsoft.com/office/drawing/2014/main" id="{C0B7715E-CCCF-FEC4-D8A5-697BBB0C05DB}"/>
              </a:ext>
            </a:extLst>
          </p:cNvPr>
          <p:cNvSpPr>
            <a:spLocks/>
          </p:cNvSpPr>
          <p:nvPr/>
        </p:nvSpPr>
        <p:spPr bwMode="auto">
          <a:xfrm>
            <a:off x="0" y="842963"/>
            <a:ext cx="3136900" cy="6018212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971800" y="427038"/>
            <a:ext cx="6932613" cy="1524000"/>
          </a:xfrm>
        </p:spPr>
        <p:txBody>
          <a:bodyPr anchor="b"/>
          <a:lstStyle>
            <a:lvl1pPr>
              <a:lnSpc>
                <a:spcPct val="80000"/>
              </a:lnSpc>
              <a:defRPr sz="4400"/>
            </a:lvl1pPr>
          </a:lstStyle>
          <a:p>
            <a:r>
              <a:rPr lang="en-US" altLang="he-IL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540250" y="1752600"/>
            <a:ext cx="4953000" cy="175260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 sz="2400"/>
            </a:lvl1pPr>
          </a:lstStyle>
          <a:p>
            <a:r>
              <a:rPr lang="en-US" altLang="he-IL"/>
              <a:t>Click to edit Master subtitle style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4760A1A-DA06-66F1-A720-0C3E60D5A325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330200" y="6248400"/>
            <a:ext cx="206375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hlink"/>
                </a:solidFill>
                <a:latin typeface="Arial" charset="0"/>
                <a:ea typeface="+mn-ea"/>
                <a:cs typeface="Times New Roman (Hebrew)" charset="-79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485317DF-F5F8-19C2-D4AF-9312476608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879850" y="6248400"/>
            <a:ext cx="31369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hlink"/>
                </a:solidFill>
                <a:latin typeface="Arial" charset="0"/>
                <a:ea typeface="+mn-ea"/>
                <a:cs typeface="Times New Roman (Hebrew)" charset="-79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2CBA39F5-3262-35C6-B0D0-F94E6BEC92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594600" y="6248400"/>
            <a:ext cx="206375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hlink"/>
                </a:solidFill>
                <a:latin typeface="Arial" panose="020B0604020202020204" pitchFamily="34" charset="0"/>
                <a:ea typeface="+mn-ea"/>
                <a:cs typeface="Times New Roman (Hebrew)" charset="0"/>
              </a:defRPr>
            </a:lvl1pPr>
          </a:lstStyle>
          <a:p>
            <a:pPr>
              <a:defRPr/>
            </a:pPr>
            <a:fld id="{7FECC733-D484-4CB5-82A7-D7058B9ECE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6462181"/>
      </p:ext>
    </p:extLst>
  </p:cSld>
  <p:clrMapOvr>
    <a:masterClrMapping/>
  </p:clrMapOvr>
  <p:transition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1069462"/>
      </p:ext>
    </p:extLst>
  </p:cSld>
  <p:clrMapOvr>
    <a:masterClrMapping/>
  </p:clrMapOvr>
  <p:transition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29500" y="228600"/>
            <a:ext cx="2476500" cy="6629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228600"/>
            <a:ext cx="7277100" cy="6629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0540801"/>
      </p:ext>
    </p:extLst>
  </p:cSld>
  <p:clrMapOvr>
    <a:masterClrMapping/>
  </p:clrMapOvr>
  <p:transition>
    <p:strips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813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524000"/>
            <a:ext cx="4876800" cy="5334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29200" y="1524000"/>
            <a:ext cx="4876800" cy="259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29200" y="4267200"/>
            <a:ext cx="4876800" cy="259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0374546"/>
      </p:ext>
    </p:extLst>
  </p:cSld>
  <p:clrMapOvr>
    <a:masterClrMapping/>
  </p:clrMapOvr>
  <p:transition>
    <p:strips dir="r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813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524000"/>
            <a:ext cx="4876800" cy="5334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29200" y="1524000"/>
            <a:ext cx="4876800" cy="259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29200" y="4267200"/>
            <a:ext cx="4876800" cy="259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8673297"/>
      </p:ext>
    </p:extLst>
  </p:cSld>
  <p:clrMapOvr>
    <a:masterClrMapping/>
  </p:clrMapOvr>
  <p:transition>
    <p:strips dir="r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>
            <a:extLst>
              <a:ext uri="{FF2B5EF4-FFF2-40B4-BE49-F238E27FC236}">
                <a16:creationId xmlns:a16="http://schemas.microsoft.com/office/drawing/2014/main" id="{8781417E-BD00-4963-AADA-2A5F4379B86B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708150"/>
            <a:ext cx="9909175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Arc 3">
            <a:extLst>
              <a:ext uri="{FF2B5EF4-FFF2-40B4-BE49-F238E27FC236}">
                <a16:creationId xmlns:a16="http://schemas.microsoft.com/office/drawing/2014/main" id="{827CF590-ECC7-5D3C-04DB-CB787800B5B3}"/>
              </a:ext>
            </a:extLst>
          </p:cNvPr>
          <p:cNvSpPr>
            <a:spLocks/>
          </p:cNvSpPr>
          <p:nvPr/>
        </p:nvSpPr>
        <p:spPr bwMode="auto">
          <a:xfrm>
            <a:off x="0" y="842963"/>
            <a:ext cx="3136900" cy="6018212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971800" y="427038"/>
            <a:ext cx="6932613" cy="1524000"/>
          </a:xfrm>
        </p:spPr>
        <p:txBody>
          <a:bodyPr anchor="b"/>
          <a:lstStyle>
            <a:lvl1pPr>
              <a:lnSpc>
                <a:spcPct val="80000"/>
              </a:lnSpc>
              <a:defRPr sz="4400"/>
            </a:lvl1pPr>
          </a:lstStyle>
          <a:p>
            <a:r>
              <a:rPr lang="en-US" altLang="he-IL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540250" y="1752600"/>
            <a:ext cx="4953000" cy="175260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 sz="2400"/>
            </a:lvl1pPr>
          </a:lstStyle>
          <a:p>
            <a:r>
              <a:rPr lang="en-US" altLang="he-IL"/>
              <a:t>Click to edit Master subtitle style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D1C44CD-9480-89C9-1D45-921EFE17D3CA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330200" y="6248400"/>
            <a:ext cx="206375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9966"/>
                </a:solidFill>
                <a:latin typeface="Arial" charset="0"/>
                <a:ea typeface="+mn-ea"/>
                <a:cs typeface="Times New Roman (Hebrew)" charset="-79"/>
              </a:defRPr>
            </a:lvl1pPr>
          </a:lstStyle>
          <a:p>
            <a:pPr>
              <a:defRPr/>
            </a:pPr>
            <a:r>
              <a:rPr lang="en-US"/>
              <a:t>Ralf Rapp</a:t>
            </a:r>
            <a:endParaRPr lang="en-US" alt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5E7E5F9D-90F8-CC79-9767-1645156FA8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879850" y="6248400"/>
            <a:ext cx="31369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9966"/>
                </a:solidFill>
                <a:latin typeface="Arial" charset="0"/>
                <a:ea typeface="+mn-ea"/>
                <a:cs typeface="Times New Roman (Hebrew)" charset="-79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2A94C323-66F0-8691-349C-E48BDC3D55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594600" y="6248400"/>
            <a:ext cx="206375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9966"/>
                </a:solidFill>
                <a:latin typeface="Arial" panose="020B0604020202020204" pitchFamily="34" charset="0"/>
                <a:ea typeface="+mn-ea"/>
                <a:cs typeface="Times New Roman (Hebrew)" charset="0"/>
              </a:defRPr>
            </a:lvl1pPr>
          </a:lstStyle>
          <a:p>
            <a:pPr>
              <a:defRPr/>
            </a:pPr>
            <a:fld id="{2B869ADB-0933-4F63-95FB-85472B5D1E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313763"/>
      </p:ext>
    </p:extLst>
  </p:cSld>
  <p:clrMapOvr>
    <a:masterClrMapping/>
  </p:clrMapOvr>
  <p:transition>
    <p:strips dir="r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7587085"/>
      </p:ext>
    </p:extLst>
  </p:cSld>
  <p:clrMapOvr>
    <a:masterClrMapping/>
  </p:clrMapOvr>
  <p:transition>
    <p:strips dir="r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6588377"/>
      </p:ext>
    </p:extLst>
  </p:cSld>
  <p:clrMapOvr>
    <a:masterClrMapping/>
  </p:clrMapOvr>
  <p:transition>
    <p:strips dir="r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524000"/>
            <a:ext cx="48768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524000"/>
            <a:ext cx="48768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25783826"/>
      </p:ext>
    </p:extLst>
  </p:cSld>
  <p:clrMapOvr>
    <a:masterClrMapping/>
  </p:clrMapOvr>
  <p:transition>
    <p:strips dir="r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34475670"/>
      </p:ext>
    </p:extLst>
  </p:cSld>
  <p:clrMapOvr>
    <a:masterClrMapping/>
  </p:clrMapOvr>
  <p:transition>
    <p:strips dir="r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98097946"/>
      </p:ext>
    </p:extLst>
  </p:cSld>
  <p:clrMapOvr>
    <a:masterClrMapping/>
  </p:clrMapOvr>
  <p:transition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9862888"/>
      </p:ext>
    </p:extLst>
  </p:cSld>
  <p:clrMapOvr>
    <a:masterClrMapping/>
  </p:clrMapOvr>
  <p:transition>
    <p:strips dir="r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5873301"/>
      </p:ext>
    </p:extLst>
  </p:cSld>
  <p:clrMapOvr>
    <a:masterClrMapping/>
  </p:clrMapOvr>
  <p:transition>
    <p:strips dir="r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712597"/>
      </p:ext>
    </p:extLst>
  </p:cSld>
  <p:clrMapOvr>
    <a:masterClrMapping/>
  </p:clrMapOvr>
  <p:transition>
    <p:strips dir="r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9717132"/>
      </p:ext>
    </p:extLst>
  </p:cSld>
  <p:clrMapOvr>
    <a:masterClrMapping/>
  </p:clrMapOvr>
  <p:transition>
    <p:strips dir="r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2746532"/>
      </p:ext>
    </p:extLst>
  </p:cSld>
  <p:clrMapOvr>
    <a:masterClrMapping/>
  </p:clrMapOvr>
  <p:transition>
    <p:strips dir="r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29500" y="228600"/>
            <a:ext cx="2476500" cy="6629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228600"/>
            <a:ext cx="7277100" cy="6629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1001793"/>
      </p:ext>
    </p:extLst>
  </p:cSld>
  <p:clrMapOvr>
    <a:masterClrMapping/>
  </p:clrMapOvr>
  <p:transition>
    <p:strips dir="r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813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524000"/>
            <a:ext cx="4876800" cy="5334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29200" y="1524000"/>
            <a:ext cx="4876800" cy="259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29200" y="4267200"/>
            <a:ext cx="4876800" cy="259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60975163"/>
      </p:ext>
    </p:extLst>
  </p:cSld>
  <p:clrMapOvr>
    <a:masterClrMapping/>
  </p:clrMapOvr>
  <p:transition>
    <p:strips dir="rd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813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524000"/>
            <a:ext cx="4876800" cy="5334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29200" y="1524000"/>
            <a:ext cx="4876800" cy="259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29200" y="4267200"/>
            <a:ext cx="4876800" cy="259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513508"/>
      </p:ext>
    </p:extLst>
  </p:cSld>
  <p:clrMapOvr>
    <a:masterClrMapping/>
  </p:clrMapOvr>
  <p:transition>
    <p:strips dir="rd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>
            <a:extLst>
              <a:ext uri="{FF2B5EF4-FFF2-40B4-BE49-F238E27FC236}">
                <a16:creationId xmlns:a16="http://schemas.microsoft.com/office/drawing/2014/main" id="{22AD8C69-0DC0-BB2E-3DDE-CCFF6F2FBCC9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708150"/>
            <a:ext cx="9909175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Arc 3">
            <a:extLst>
              <a:ext uri="{FF2B5EF4-FFF2-40B4-BE49-F238E27FC236}">
                <a16:creationId xmlns:a16="http://schemas.microsoft.com/office/drawing/2014/main" id="{792D75EA-7D4F-B3B8-321A-3B7BB1A06A24}"/>
              </a:ext>
            </a:extLst>
          </p:cNvPr>
          <p:cNvSpPr>
            <a:spLocks/>
          </p:cNvSpPr>
          <p:nvPr/>
        </p:nvSpPr>
        <p:spPr bwMode="auto">
          <a:xfrm>
            <a:off x="0" y="842963"/>
            <a:ext cx="3136900" cy="6018212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971800" y="427038"/>
            <a:ext cx="6932613" cy="1524000"/>
          </a:xfrm>
        </p:spPr>
        <p:txBody>
          <a:bodyPr anchor="b"/>
          <a:lstStyle>
            <a:lvl1pPr>
              <a:lnSpc>
                <a:spcPct val="80000"/>
              </a:lnSpc>
              <a:defRPr sz="4400"/>
            </a:lvl1pPr>
          </a:lstStyle>
          <a:p>
            <a:r>
              <a:rPr lang="en-US" altLang="he-IL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540250" y="1752600"/>
            <a:ext cx="4953000" cy="175260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 sz="2400"/>
            </a:lvl1pPr>
          </a:lstStyle>
          <a:p>
            <a:r>
              <a:rPr lang="en-US" altLang="he-IL"/>
              <a:t>Click to edit Master subtitle style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A08215E-8FA4-3D08-E590-2B0021F3FDC6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330200" y="6248400"/>
            <a:ext cx="206375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9966"/>
                </a:solidFill>
                <a:latin typeface="Arial" charset="0"/>
                <a:ea typeface="+mn-ea"/>
                <a:cs typeface="Times New Roman (Hebrew)" charset="-79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46D1ADA6-E2E6-58AD-7AFE-860E54A850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879850" y="6248400"/>
            <a:ext cx="31369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9966"/>
                </a:solidFill>
                <a:latin typeface="Arial" charset="0"/>
                <a:ea typeface="+mn-ea"/>
                <a:cs typeface="Times New Roman (Hebrew)" charset="-79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EA8DF779-E17F-DEEB-61CA-5B18A7DBA8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594600" y="6248400"/>
            <a:ext cx="206375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9966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E790200-5F40-45A6-8016-097D7A6FDD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0649565"/>
      </p:ext>
    </p:extLst>
  </p:cSld>
  <p:clrMapOvr>
    <a:masterClrMapping/>
  </p:clrMapOvr>
  <p:transition>
    <p:strips dir="rd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66957699"/>
      </p:ext>
    </p:extLst>
  </p:cSld>
  <p:clrMapOvr>
    <a:masterClrMapping/>
  </p:clrMapOvr>
  <p:transition>
    <p:strips dir="rd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3852178"/>
      </p:ext>
    </p:extLst>
  </p:cSld>
  <p:clrMapOvr>
    <a:masterClrMapping/>
  </p:clrMapOvr>
  <p:transition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8341269"/>
      </p:ext>
    </p:extLst>
  </p:cSld>
  <p:clrMapOvr>
    <a:masterClrMapping/>
  </p:clrMapOvr>
  <p:transition>
    <p:strips dir="rd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524000"/>
            <a:ext cx="48768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524000"/>
            <a:ext cx="48768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60875667"/>
      </p:ext>
    </p:extLst>
  </p:cSld>
  <p:clrMapOvr>
    <a:masterClrMapping/>
  </p:clrMapOvr>
  <p:transition>
    <p:strips dir="rd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7287225"/>
      </p:ext>
    </p:extLst>
  </p:cSld>
  <p:clrMapOvr>
    <a:masterClrMapping/>
  </p:clrMapOvr>
  <p:transition>
    <p:strips dir="rd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25257868"/>
      </p:ext>
    </p:extLst>
  </p:cSld>
  <p:clrMapOvr>
    <a:masterClrMapping/>
  </p:clrMapOvr>
  <p:transition>
    <p:strips dir="rd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215377"/>
      </p:ext>
    </p:extLst>
  </p:cSld>
  <p:clrMapOvr>
    <a:masterClrMapping/>
  </p:clrMapOvr>
  <p:transition>
    <p:strips dir="rd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4755792"/>
      </p:ext>
    </p:extLst>
  </p:cSld>
  <p:clrMapOvr>
    <a:masterClrMapping/>
  </p:clrMapOvr>
  <p:transition>
    <p:strips dir="rd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92222714"/>
      </p:ext>
    </p:extLst>
  </p:cSld>
  <p:clrMapOvr>
    <a:masterClrMapping/>
  </p:clrMapOvr>
  <p:transition>
    <p:strips dir="rd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84325175"/>
      </p:ext>
    </p:extLst>
  </p:cSld>
  <p:clrMapOvr>
    <a:masterClrMapping/>
  </p:clrMapOvr>
  <p:transition>
    <p:strips dir="rd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29500" y="228600"/>
            <a:ext cx="2476500" cy="6629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228600"/>
            <a:ext cx="7277100" cy="6629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5379502"/>
      </p:ext>
    </p:extLst>
  </p:cSld>
  <p:clrMapOvr>
    <a:masterClrMapping/>
  </p:clrMapOvr>
  <p:transition>
    <p:strips dir="rd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813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524000"/>
            <a:ext cx="4876800" cy="5334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29200" y="1524000"/>
            <a:ext cx="4876800" cy="259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29200" y="4267200"/>
            <a:ext cx="4876800" cy="259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00205735"/>
      </p:ext>
    </p:extLst>
  </p:cSld>
  <p:clrMapOvr>
    <a:masterClrMapping/>
  </p:clrMapOvr>
  <p:transition>
    <p:strips dir="rd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813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524000"/>
            <a:ext cx="4876800" cy="5334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29200" y="1524000"/>
            <a:ext cx="4876800" cy="259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29200" y="4267200"/>
            <a:ext cx="4876800" cy="259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66485505"/>
      </p:ext>
    </p:extLst>
  </p:cSld>
  <p:clrMapOvr>
    <a:masterClrMapping/>
  </p:clrMapOvr>
  <p:transition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524000"/>
            <a:ext cx="48768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524000"/>
            <a:ext cx="48768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90246089"/>
      </p:ext>
    </p:extLst>
  </p:cSld>
  <p:clrMapOvr>
    <a:masterClrMapping/>
  </p:clrMapOvr>
  <p:transition>
    <p:strips dir="rd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>
            <a:extLst>
              <a:ext uri="{FF2B5EF4-FFF2-40B4-BE49-F238E27FC236}">
                <a16:creationId xmlns:a16="http://schemas.microsoft.com/office/drawing/2014/main" id="{E8C6385C-FF5F-BD18-9236-98FE9E4C950B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708150"/>
            <a:ext cx="9909175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Arc 3">
            <a:extLst>
              <a:ext uri="{FF2B5EF4-FFF2-40B4-BE49-F238E27FC236}">
                <a16:creationId xmlns:a16="http://schemas.microsoft.com/office/drawing/2014/main" id="{BF7DFBA7-4DCC-B111-3AF3-1EDA70D2F223}"/>
              </a:ext>
            </a:extLst>
          </p:cNvPr>
          <p:cNvSpPr>
            <a:spLocks/>
          </p:cNvSpPr>
          <p:nvPr/>
        </p:nvSpPr>
        <p:spPr bwMode="auto">
          <a:xfrm>
            <a:off x="0" y="842963"/>
            <a:ext cx="3136900" cy="6018212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971800" y="427038"/>
            <a:ext cx="6932613" cy="1524000"/>
          </a:xfrm>
        </p:spPr>
        <p:txBody>
          <a:bodyPr anchor="b"/>
          <a:lstStyle>
            <a:lvl1pPr>
              <a:lnSpc>
                <a:spcPct val="80000"/>
              </a:lnSpc>
              <a:defRPr sz="4400"/>
            </a:lvl1pPr>
          </a:lstStyle>
          <a:p>
            <a:r>
              <a:rPr lang="en-US" altLang="he-IL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540250" y="1752600"/>
            <a:ext cx="4953000" cy="175260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 sz="2400"/>
            </a:lvl1pPr>
          </a:lstStyle>
          <a:p>
            <a:r>
              <a:rPr lang="en-US" altLang="he-IL"/>
              <a:t>Click to edit Master subtitle style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D3AE858-A799-9217-C2CD-38B4CB0BA30A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330200" y="6248400"/>
            <a:ext cx="206375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hlink"/>
                </a:solidFill>
                <a:latin typeface="Arial" charset="0"/>
                <a:cs typeface="Times New Roman (Hebrew)" charset="-79"/>
              </a:defRPr>
            </a:lvl1pPr>
          </a:lstStyle>
          <a:p>
            <a:pPr>
              <a:defRPr/>
            </a:pPr>
            <a:r>
              <a:rPr lang="en-US"/>
              <a:t>Ralf Rapp</a:t>
            </a:r>
            <a:endParaRPr lang="en-US" alt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EF571BC5-78AB-0842-127E-E9C243D1C9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879850" y="6248400"/>
            <a:ext cx="31369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hlink"/>
                </a:solidFill>
                <a:latin typeface="Arial" charset="0"/>
                <a:cs typeface="Times New Roman (Hebrew)" charset="-79"/>
              </a:defRPr>
            </a:lvl1pPr>
          </a:lstStyle>
          <a:p>
            <a:pPr>
              <a:defRPr/>
            </a:pPr>
            <a:r>
              <a:rPr lang="en-US" altLang="en-US"/>
              <a:t>Mass</a:t>
            </a: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4A21B2C6-C851-FCF4-07A2-E834A23853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594600" y="6248400"/>
            <a:ext cx="206375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3D620A9-D7CE-43A3-BCB9-6CC8FCCD2E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3739665"/>
      </p:ext>
    </p:extLst>
  </p:cSld>
  <p:clrMapOvr>
    <a:masterClrMapping/>
  </p:clrMapOvr>
  <p:transition>
    <p:strips dir="rd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300764"/>
      </p:ext>
    </p:extLst>
  </p:cSld>
  <p:clrMapOvr>
    <a:masterClrMapping/>
  </p:clrMapOvr>
  <p:transition>
    <p:strips dir="rd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6188257"/>
      </p:ext>
    </p:extLst>
  </p:cSld>
  <p:clrMapOvr>
    <a:masterClrMapping/>
  </p:clrMapOvr>
  <p:transition>
    <p:strips dir="rd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524000"/>
            <a:ext cx="48768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524000"/>
            <a:ext cx="48768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5226466"/>
      </p:ext>
    </p:extLst>
  </p:cSld>
  <p:clrMapOvr>
    <a:masterClrMapping/>
  </p:clrMapOvr>
  <p:transition>
    <p:strips dir="rd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00961983"/>
      </p:ext>
    </p:extLst>
  </p:cSld>
  <p:clrMapOvr>
    <a:masterClrMapping/>
  </p:clrMapOvr>
  <p:transition>
    <p:strips dir="rd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63527167"/>
      </p:ext>
    </p:extLst>
  </p:cSld>
  <p:clrMapOvr>
    <a:masterClrMapping/>
  </p:clrMapOvr>
  <p:transition>
    <p:strips dir="rd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9492082"/>
      </p:ext>
    </p:extLst>
  </p:cSld>
  <p:clrMapOvr>
    <a:masterClrMapping/>
  </p:clrMapOvr>
  <p:transition>
    <p:strips dir="rd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3815176"/>
      </p:ext>
    </p:extLst>
  </p:cSld>
  <p:clrMapOvr>
    <a:masterClrMapping/>
  </p:clrMapOvr>
  <p:transition>
    <p:strips dir="rd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1966240"/>
      </p:ext>
    </p:extLst>
  </p:cSld>
  <p:clrMapOvr>
    <a:masterClrMapping/>
  </p:clrMapOvr>
  <p:transition>
    <p:strips dir="rd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40685046"/>
      </p:ext>
    </p:extLst>
  </p:cSld>
  <p:clrMapOvr>
    <a:masterClrMapping/>
  </p:clrMapOvr>
  <p:transition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4197049"/>
      </p:ext>
    </p:extLst>
  </p:cSld>
  <p:clrMapOvr>
    <a:masterClrMapping/>
  </p:clrMapOvr>
  <p:transition>
    <p:strips dir="rd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29500" y="228600"/>
            <a:ext cx="2476500" cy="6629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228600"/>
            <a:ext cx="7277100" cy="6629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054960"/>
      </p:ext>
    </p:extLst>
  </p:cSld>
  <p:clrMapOvr>
    <a:masterClrMapping/>
  </p:clrMapOvr>
  <p:transition>
    <p:strips dir="rd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813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524000"/>
            <a:ext cx="4876800" cy="5334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29200" y="1524000"/>
            <a:ext cx="4876800" cy="259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29200" y="4267200"/>
            <a:ext cx="4876800" cy="259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6812321"/>
      </p:ext>
    </p:extLst>
  </p:cSld>
  <p:clrMapOvr>
    <a:masterClrMapping/>
  </p:clrMapOvr>
  <p:transition>
    <p:strips dir="rd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>
            <a:extLst>
              <a:ext uri="{FF2B5EF4-FFF2-40B4-BE49-F238E27FC236}">
                <a16:creationId xmlns:a16="http://schemas.microsoft.com/office/drawing/2014/main" id="{17978BDB-1940-3ED5-B7BA-2A45CA5A4B67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708150"/>
            <a:ext cx="9909175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Arc 3">
            <a:extLst>
              <a:ext uri="{FF2B5EF4-FFF2-40B4-BE49-F238E27FC236}">
                <a16:creationId xmlns:a16="http://schemas.microsoft.com/office/drawing/2014/main" id="{9169A554-A2D4-3933-EE55-6A7EE84EE272}"/>
              </a:ext>
            </a:extLst>
          </p:cNvPr>
          <p:cNvSpPr>
            <a:spLocks/>
          </p:cNvSpPr>
          <p:nvPr/>
        </p:nvSpPr>
        <p:spPr bwMode="auto">
          <a:xfrm>
            <a:off x="0" y="842963"/>
            <a:ext cx="3136900" cy="6018212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971800" y="427038"/>
            <a:ext cx="6932613" cy="1524000"/>
          </a:xfrm>
        </p:spPr>
        <p:txBody>
          <a:bodyPr anchor="b"/>
          <a:lstStyle>
            <a:lvl1pPr>
              <a:lnSpc>
                <a:spcPct val="80000"/>
              </a:lnSpc>
              <a:defRPr sz="4400"/>
            </a:lvl1pPr>
          </a:lstStyle>
          <a:p>
            <a:r>
              <a:rPr lang="en-US" altLang="he-IL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540250" y="1752600"/>
            <a:ext cx="4953000" cy="175260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 sz="2400"/>
            </a:lvl1pPr>
          </a:lstStyle>
          <a:p>
            <a:r>
              <a:rPr lang="en-US" altLang="he-IL"/>
              <a:t>Click to edit Master subtitle style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705AD81-1861-A00B-F5D5-D4A0F74B454A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330200" y="6248400"/>
            <a:ext cx="206375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kumimoji="1" sz="1400" b="0" i="0">
                <a:solidFill>
                  <a:srgbClr val="FF9966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Ralf Rapp</a:t>
            </a:r>
            <a:endParaRPr lang="en-US" alt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B08E602-2E6E-4E81-A039-20E0E04A09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879850" y="6248400"/>
            <a:ext cx="31369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kumimoji="1" sz="1400" b="0" i="0">
                <a:solidFill>
                  <a:srgbClr val="FF9966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D9C5F104-430A-853E-7A5A-EAD7022DE3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594600" y="6248400"/>
            <a:ext cx="206375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kumimoji="1" sz="1400" b="0" i="0">
                <a:solidFill>
                  <a:srgbClr val="FF9966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E1CD6772-40F2-458C-AA55-59590EAC23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9185749"/>
      </p:ext>
    </p:extLst>
  </p:cSld>
  <p:clrMapOvr>
    <a:masterClrMapping/>
  </p:clrMapOvr>
  <p:transition>
    <p:strips dir="rd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33744475"/>
      </p:ext>
    </p:extLst>
  </p:cSld>
  <p:clrMapOvr>
    <a:masterClrMapping/>
  </p:clrMapOvr>
  <p:transition>
    <p:strips dir="rd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1101408"/>
      </p:ext>
    </p:extLst>
  </p:cSld>
  <p:clrMapOvr>
    <a:masterClrMapping/>
  </p:clrMapOvr>
  <p:transition>
    <p:strips dir="rd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524000"/>
            <a:ext cx="48768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524000"/>
            <a:ext cx="48768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63274681"/>
      </p:ext>
    </p:extLst>
  </p:cSld>
  <p:clrMapOvr>
    <a:masterClrMapping/>
  </p:clrMapOvr>
  <p:transition>
    <p:strips dir="rd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4638441"/>
      </p:ext>
    </p:extLst>
  </p:cSld>
  <p:clrMapOvr>
    <a:masterClrMapping/>
  </p:clrMapOvr>
  <p:transition>
    <p:strips dir="rd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03661220"/>
      </p:ext>
    </p:extLst>
  </p:cSld>
  <p:clrMapOvr>
    <a:masterClrMapping/>
  </p:clrMapOvr>
  <p:transition>
    <p:strips dir="rd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1320951"/>
      </p:ext>
    </p:extLst>
  </p:cSld>
  <p:clrMapOvr>
    <a:masterClrMapping/>
  </p:clrMapOvr>
  <p:transition>
    <p:strips dir="rd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8949138"/>
      </p:ext>
    </p:extLst>
  </p:cSld>
  <p:clrMapOvr>
    <a:masterClrMapping/>
  </p:clrMapOvr>
  <p:transition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64556179"/>
      </p:ext>
    </p:extLst>
  </p:cSld>
  <p:clrMapOvr>
    <a:masterClrMapping/>
  </p:clrMapOvr>
  <p:transition>
    <p:strips dir="rd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3570754"/>
      </p:ext>
    </p:extLst>
  </p:cSld>
  <p:clrMapOvr>
    <a:masterClrMapping/>
  </p:clrMapOvr>
  <p:transition>
    <p:strips dir="rd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69132037"/>
      </p:ext>
    </p:extLst>
  </p:cSld>
  <p:clrMapOvr>
    <a:masterClrMapping/>
  </p:clrMapOvr>
  <p:transition>
    <p:strips dir="rd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29500" y="228600"/>
            <a:ext cx="2476500" cy="6629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228600"/>
            <a:ext cx="7277100" cy="6629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4384679"/>
      </p:ext>
    </p:extLst>
  </p:cSld>
  <p:clrMapOvr>
    <a:masterClrMapping/>
  </p:clrMapOvr>
  <p:transition>
    <p:strips dir="rd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813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524000"/>
            <a:ext cx="4876800" cy="5334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29200" y="1524000"/>
            <a:ext cx="4876800" cy="259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29200" y="4267200"/>
            <a:ext cx="4876800" cy="259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61229882"/>
      </p:ext>
    </p:extLst>
  </p:cSld>
  <p:clrMapOvr>
    <a:masterClrMapping/>
  </p:clrMapOvr>
  <p:transition>
    <p:strips dir="rd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813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524000"/>
            <a:ext cx="4876800" cy="5334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29200" y="1524000"/>
            <a:ext cx="4876800" cy="259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29200" y="4267200"/>
            <a:ext cx="4876800" cy="259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6233638"/>
      </p:ext>
    </p:extLst>
  </p:cSld>
  <p:clrMapOvr>
    <a:masterClrMapping/>
  </p:clrMapOvr>
  <p:transition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9601030"/>
      </p:ext>
    </p:extLst>
  </p:cSld>
  <p:clrMapOvr>
    <a:masterClrMapping/>
  </p:clrMapOvr>
  <p:transition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3884764"/>
      </p:ext>
    </p:extLst>
  </p:cSld>
  <p:clrMapOvr>
    <a:masterClrMapping/>
  </p:clrMapOvr>
  <p:transition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9898623"/>
      </p:ext>
    </p:extLst>
  </p:cSld>
  <p:clrMapOvr>
    <a:masterClrMapping/>
  </p:clrMapOvr>
  <p:transition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>
            <a:extLst>
              <a:ext uri="{FF2B5EF4-FFF2-40B4-BE49-F238E27FC236}">
                <a16:creationId xmlns:a16="http://schemas.microsoft.com/office/drawing/2014/main" id="{8376376A-8C4A-593F-FDEF-537313E4F8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8813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/>
              <a:t>Click to edit Master title style</a:t>
            </a:r>
          </a:p>
        </p:txBody>
      </p:sp>
      <p:sp>
        <p:nvSpPr>
          <p:cNvPr id="1027" name="Rectangle 4">
            <a:extLst>
              <a:ext uri="{FF2B5EF4-FFF2-40B4-BE49-F238E27FC236}">
                <a16:creationId xmlns:a16="http://schemas.microsoft.com/office/drawing/2014/main" id="{E0DF5A84-72B3-05F0-8DA0-1A6ED7D637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524000"/>
            <a:ext cx="9906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/>
              <a:t>Click to edit Master text styles</a:t>
            </a:r>
          </a:p>
          <a:p>
            <a:pPr lvl="1"/>
            <a:r>
              <a:rPr lang="en-US" altLang="he-IL"/>
              <a:t>Second Level</a:t>
            </a:r>
          </a:p>
          <a:p>
            <a:pPr lvl="2"/>
            <a:r>
              <a:rPr lang="en-US" altLang="he-IL"/>
              <a:t>Third Level</a:t>
            </a:r>
          </a:p>
          <a:p>
            <a:pPr lvl="3"/>
            <a:r>
              <a:rPr lang="en-US" altLang="he-IL"/>
              <a:t>Fourth Level</a:t>
            </a:r>
          </a:p>
          <a:p>
            <a:pPr lvl="4"/>
            <a:r>
              <a:rPr lang="en-US" altLang="he-IL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482" r:id="rId1"/>
    <p:sldLayoutId id="2147489446" r:id="rId2"/>
    <p:sldLayoutId id="2147489447" r:id="rId3"/>
    <p:sldLayoutId id="2147489448" r:id="rId4"/>
    <p:sldLayoutId id="2147489449" r:id="rId5"/>
    <p:sldLayoutId id="2147489450" r:id="rId6"/>
    <p:sldLayoutId id="2147489451" r:id="rId7"/>
    <p:sldLayoutId id="2147489452" r:id="rId8"/>
    <p:sldLayoutId id="2147489453" r:id="rId9"/>
    <p:sldLayoutId id="2147489454" r:id="rId10"/>
    <p:sldLayoutId id="2147489455" r:id="rId11"/>
    <p:sldLayoutId id="2147489456" r:id="rId12"/>
    <p:sldLayoutId id="2147489457" r:id="rId13"/>
  </p:sldLayoutIdLst>
  <p:transition>
    <p:strips dir="rd"/>
  </p:transition>
  <p:hf hdr="0" ftr="0" dt="0"/>
  <p:txStyles>
    <p:titleStyle>
      <a:lvl1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+mj-lt"/>
          <a:ea typeface="Times New Roman (Hebrew)"/>
          <a:cs typeface="+mj-cs"/>
        </a:defRPr>
      </a:lvl1pPr>
      <a:lvl2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ea typeface="Times New Roman (Hebrew)"/>
          <a:cs typeface="Times New Roman (Hebrew)" charset="-79"/>
        </a:defRPr>
      </a:lvl2pPr>
      <a:lvl3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ea typeface="Times New Roman (Hebrew)"/>
          <a:cs typeface="Times New Roman (Hebrew)" charset="-79"/>
        </a:defRPr>
      </a:lvl3pPr>
      <a:lvl4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ea typeface="Times New Roman (Hebrew)"/>
          <a:cs typeface="Times New Roman (Hebrew)" charset="-79"/>
        </a:defRPr>
      </a:lvl4pPr>
      <a:lvl5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ea typeface="Times New Roman (Hebrew)"/>
          <a:cs typeface="Times New Roman (Hebrew)" charset="-79"/>
        </a:defRPr>
      </a:lvl5pPr>
      <a:lvl6pPr marL="4572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6pPr>
      <a:lvl7pPr marL="9144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7pPr>
      <a:lvl8pPr marL="13716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8pPr>
      <a:lvl9pPr marL="18288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Monotype Sorts"/>
        <a:buChar char="n"/>
        <a:defRPr kumimoji="1" sz="2800" b="1">
          <a:solidFill>
            <a:schemeClr val="tx1"/>
          </a:solidFill>
          <a:latin typeface="+mn-lt"/>
          <a:ea typeface="Times New Roman (Hebrew)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/>
        <a:buChar char="u"/>
        <a:defRPr kumimoji="1" sz="2400">
          <a:solidFill>
            <a:schemeClr val="tx1"/>
          </a:solidFill>
          <a:latin typeface="+mn-lt"/>
          <a:ea typeface="Times New Roman (Hebrew)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Monotype Sorts"/>
        <a:buChar char="F"/>
        <a:defRPr kumimoji="1" sz="2000">
          <a:solidFill>
            <a:schemeClr val="tx1"/>
          </a:solidFill>
          <a:latin typeface="+mn-lt"/>
          <a:ea typeface="Times New Roman (Hebrew)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kumimoji="1" sz="2000">
          <a:solidFill>
            <a:schemeClr val="tx1"/>
          </a:solidFill>
          <a:latin typeface="Arial" charset="0"/>
          <a:ea typeface="Times New Roman (Hebrew)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charset="0"/>
          <a:ea typeface="Times New Roman (Hebrew)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charset="0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charset="0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charset="0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>
            <a:extLst>
              <a:ext uri="{FF2B5EF4-FFF2-40B4-BE49-F238E27FC236}">
                <a16:creationId xmlns:a16="http://schemas.microsoft.com/office/drawing/2014/main" id="{E03A42B1-2842-36DF-2B15-58CD2FD054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8813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/>
              <a:t>Click to edit Master title style</a:t>
            </a:r>
          </a:p>
        </p:txBody>
      </p:sp>
      <p:sp>
        <p:nvSpPr>
          <p:cNvPr id="2051" name="Rectangle 4">
            <a:extLst>
              <a:ext uri="{FF2B5EF4-FFF2-40B4-BE49-F238E27FC236}">
                <a16:creationId xmlns:a16="http://schemas.microsoft.com/office/drawing/2014/main" id="{76EB3478-9A6A-47E3-41AC-268B2063CE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524000"/>
            <a:ext cx="9906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/>
              <a:t>Click to edit Master text styles</a:t>
            </a:r>
          </a:p>
          <a:p>
            <a:pPr lvl="1"/>
            <a:r>
              <a:rPr lang="en-US" altLang="he-IL"/>
              <a:t>Second Level</a:t>
            </a:r>
          </a:p>
          <a:p>
            <a:pPr lvl="2"/>
            <a:r>
              <a:rPr lang="en-US" altLang="he-IL"/>
              <a:t>Third Level</a:t>
            </a:r>
          </a:p>
          <a:p>
            <a:pPr lvl="3"/>
            <a:r>
              <a:rPr lang="en-US" altLang="he-IL"/>
              <a:t>Fourth Level</a:t>
            </a:r>
          </a:p>
          <a:p>
            <a:pPr lvl="4"/>
            <a:r>
              <a:rPr lang="en-US" altLang="he-IL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483" r:id="rId1"/>
    <p:sldLayoutId id="2147489458" r:id="rId2"/>
    <p:sldLayoutId id="2147489459" r:id="rId3"/>
    <p:sldLayoutId id="2147489460" r:id="rId4"/>
    <p:sldLayoutId id="2147489461" r:id="rId5"/>
    <p:sldLayoutId id="2147489462" r:id="rId6"/>
    <p:sldLayoutId id="2147489463" r:id="rId7"/>
    <p:sldLayoutId id="2147489464" r:id="rId8"/>
    <p:sldLayoutId id="2147489465" r:id="rId9"/>
    <p:sldLayoutId id="2147489466" r:id="rId10"/>
    <p:sldLayoutId id="2147489467" r:id="rId11"/>
    <p:sldLayoutId id="2147489468" r:id="rId12"/>
    <p:sldLayoutId id="2147489469" r:id="rId13"/>
  </p:sldLayoutIdLst>
  <p:transition>
    <p:strips dir="rd"/>
  </p:transition>
  <p:txStyles>
    <p:titleStyle>
      <a:lvl1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+mj-lt"/>
          <a:ea typeface="Times New Roman (Hebrew)"/>
          <a:cs typeface="+mj-cs"/>
        </a:defRPr>
      </a:lvl1pPr>
      <a:lvl2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ea typeface="Times New Roman (Hebrew)"/>
          <a:cs typeface="Times New Roman (Hebrew)" charset="-79"/>
        </a:defRPr>
      </a:lvl2pPr>
      <a:lvl3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ea typeface="Times New Roman (Hebrew)"/>
          <a:cs typeface="Times New Roman (Hebrew)" charset="-79"/>
        </a:defRPr>
      </a:lvl3pPr>
      <a:lvl4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ea typeface="Times New Roman (Hebrew)"/>
          <a:cs typeface="Times New Roman (Hebrew)" charset="-79"/>
        </a:defRPr>
      </a:lvl4pPr>
      <a:lvl5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ea typeface="Times New Roman (Hebrew)"/>
          <a:cs typeface="Times New Roman (Hebrew)" charset="-79"/>
        </a:defRPr>
      </a:lvl5pPr>
      <a:lvl6pPr marL="4572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6pPr>
      <a:lvl7pPr marL="9144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7pPr>
      <a:lvl8pPr marL="13716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8pPr>
      <a:lvl9pPr marL="18288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Monotype Sorts"/>
        <a:buChar char="n"/>
        <a:defRPr kumimoji="1" sz="2800" b="1">
          <a:solidFill>
            <a:schemeClr val="tx1"/>
          </a:solidFill>
          <a:latin typeface="+mn-lt"/>
          <a:ea typeface="Times New Roman (Hebrew)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/>
        <a:buChar char="u"/>
        <a:defRPr kumimoji="1" sz="2400">
          <a:solidFill>
            <a:schemeClr val="tx1"/>
          </a:solidFill>
          <a:latin typeface="+mn-lt"/>
          <a:ea typeface="Times New Roman (Hebrew)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Monotype Sorts"/>
        <a:buChar char="F"/>
        <a:defRPr kumimoji="1" sz="2000">
          <a:solidFill>
            <a:schemeClr val="tx1"/>
          </a:solidFill>
          <a:latin typeface="+mn-lt"/>
          <a:ea typeface="Times New Roman (Hebrew)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kumimoji="1" sz="2000">
          <a:solidFill>
            <a:schemeClr val="tx1"/>
          </a:solidFill>
          <a:latin typeface="Arial" charset="0"/>
          <a:ea typeface="Times New Roman (Hebrew)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charset="0"/>
          <a:ea typeface="Times New Roman (Hebrew)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charset="0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charset="0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charset="0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>
            <a:extLst>
              <a:ext uri="{FF2B5EF4-FFF2-40B4-BE49-F238E27FC236}">
                <a16:creationId xmlns:a16="http://schemas.microsoft.com/office/drawing/2014/main" id="{525081E8-9654-36F7-5F5C-EBB7093B50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8813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/>
              <a:t>Click to edit Master title style</a:t>
            </a:r>
          </a:p>
        </p:txBody>
      </p:sp>
      <p:sp>
        <p:nvSpPr>
          <p:cNvPr id="5123" name="Rectangle 4">
            <a:extLst>
              <a:ext uri="{FF2B5EF4-FFF2-40B4-BE49-F238E27FC236}">
                <a16:creationId xmlns:a16="http://schemas.microsoft.com/office/drawing/2014/main" id="{A528BF48-D4A4-5C1A-0E51-66E9DDD9ED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524000"/>
            <a:ext cx="9906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/>
              <a:t>Click to edit Master text styles</a:t>
            </a:r>
          </a:p>
          <a:p>
            <a:pPr lvl="1"/>
            <a:r>
              <a:rPr lang="en-US" altLang="he-IL"/>
              <a:t>Second Level</a:t>
            </a:r>
          </a:p>
          <a:p>
            <a:pPr lvl="2"/>
            <a:r>
              <a:rPr lang="en-US" altLang="he-IL"/>
              <a:t>Third Level</a:t>
            </a:r>
          </a:p>
          <a:p>
            <a:pPr lvl="3"/>
            <a:r>
              <a:rPr lang="en-US" altLang="he-IL"/>
              <a:t>Fourth Level</a:t>
            </a:r>
          </a:p>
          <a:p>
            <a:pPr lvl="4"/>
            <a:r>
              <a:rPr lang="en-US" altLang="he-IL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4591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486" r:id="rId1"/>
    <p:sldLayoutId id="2147489487" r:id="rId2"/>
    <p:sldLayoutId id="2147489488" r:id="rId3"/>
    <p:sldLayoutId id="2147489489" r:id="rId4"/>
    <p:sldLayoutId id="2147489490" r:id="rId5"/>
    <p:sldLayoutId id="2147489491" r:id="rId6"/>
    <p:sldLayoutId id="2147489492" r:id="rId7"/>
    <p:sldLayoutId id="2147489493" r:id="rId8"/>
    <p:sldLayoutId id="2147489494" r:id="rId9"/>
    <p:sldLayoutId id="2147489495" r:id="rId10"/>
    <p:sldLayoutId id="2147489496" r:id="rId11"/>
    <p:sldLayoutId id="2147489497" r:id="rId12"/>
    <p:sldLayoutId id="2147489498" r:id="rId13"/>
  </p:sldLayoutIdLst>
  <p:transition>
    <p:strips dir="rd"/>
  </p:transition>
  <p:hf hdr="0" ftr="0" dt="0"/>
  <p:txStyles>
    <p:titleStyle>
      <a:lvl1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+mj-lt"/>
          <a:ea typeface="Times New Roman (Hebrew)"/>
          <a:cs typeface="+mj-cs"/>
        </a:defRPr>
      </a:lvl1pPr>
      <a:lvl2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ea typeface="Times New Roman (Hebrew)"/>
          <a:cs typeface="Times New Roman (Hebrew)" charset="-79"/>
        </a:defRPr>
      </a:lvl2pPr>
      <a:lvl3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ea typeface="Times New Roman (Hebrew)"/>
          <a:cs typeface="Times New Roman (Hebrew)" charset="-79"/>
        </a:defRPr>
      </a:lvl3pPr>
      <a:lvl4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ea typeface="Times New Roman (Hebrew)"/>
          <a:cs typeface="Times New Roman (Hebrew)" charset="-79"/>
        </a:defRPr>
      </a:lvl4pPr>
      <a:lvl5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ea typeface="Times New Roman (Hebrew)"/>
          <a:cs typeface="Times New Roman (Hebrew)" charset="-79"/>
        </a:defRPr>
      </a:lvl5pPr>
      <a:lvl6pPr marL="4572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6pPr>
      <a:lvl7pPr marL="9144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7pPr>
      <a:lvl8pPr marL="13716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8pPr>
      <a:lvl9pPr marL="18288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Monotype Sorts"/>
        <a:buChar char="n"/>
        <a:defRPr kumimoji="1" sz="2800" b="1">
          <a:solidFill>
            <a:schemeClr val="tx1"/>
          </a:solidFill>
          <a:latin typeface="+mn-lt"/>
          <a:ea typeface="Times New Roman (Hebrew)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/>
        <a:buChar char="u"/>
        <a:defRPr kumimoji="1" sz="2400">
          <a:solidFill>
            <a:schemeClr val="tx1"/>
          </a:solidFill>
          <a:latin typeface="+mn-lt"/>
          <a:ea typeface="Times New Roman (Hebrew)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Monotype Sorts"/>
        <a:buChar char="F"/>
        <a:defRPr kumimoji="1" sz="2000">
          <a:solidFill>
            <a:schemeClr val="tx1"/>
          </a:solidFill>
          <a:latin typeface="+mn-lt"/>
          <a:ea typeface="Times New Roman (Hebrew)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kumimoji="1" sz="2000">
          <a:solidFill>
            <a:schemeClr val="tx1"/>
          </a:solidFill>
          <a:latin typeface="Arial" charset="0"/>
          <a:ea typeface="Times New Roman (Hebrew)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charset="0"/>
          <a:ea typeface="Times New Roman (Hebrew)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charset="0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charset="0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charset="0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>
            <a:extLst>
              <a:ext uri="{FF2B5EF4-FFF2-40B4-BE49-F238E27FC236}">
                <a16:creationId xmlns:a16="http://schemas.microsoft.com/office/drawing/2014/main" id="{820974FA-92BF-800F-81F0-AAB6D30CF7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8813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/>
              <a:t>Click to edit Master title style</a:t>
            </a:r>
          </a:p>
        </p:txBody>
      </p:sp>
      <p:sp>
        <p:nvSpPr>
          <p:cNvPr id="8195" name="Rectangle 4">
            <a:extLst>
              <a:ext uri="{FF2B5EF4-FFF2-40B4-BE49-F238E27FC236}">
                <a16:creationId xmlns:a16="http://schemas.microsoft.com/office/drawing/2014/main" id="{F6C5C73C-484D-962D-B69D-A491296E64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524000"/>
            <a:ext cx="9906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/>
              <a:t>Click to edit Master text styles</a:t>
            </a:r>
          </a:p>
          <a:p>
            <a:pPr lvl="1"/>
            <a:r>
              <a:rPr lang="en-US" altLang="he-IL"/>
              <a:t>Second Level</a:t>
            </a:r>
          </a:p>
          <a:p>
            <a:pPr lvl="2"/>
            <a:r>
              <a:rPr lang="en-US" altLang="he-IL"/>
              <a:t>Third Level</a:t>
            </a:r>
          </a:p>
          <a:p>
            <a:pPr lvl="3"/>
            <a:r>
              <a:rPr lang="en-US" altLang="he-IL"/>
              <a:t>Fourth Level</a:t>
            </a:r>
          </a:p>
          <a:p>
            <a:pPr lvl="4"/>
            <a:r>
              <a:rPr lang="en-US" altLang="he-IL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28110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500" r:id="rId1"/>
    <p:sldLayoutId id="2147489501" r:id="rId2"/>
    <p:sldLayoutId id="2147489502" r:id="rId3"/>
    <p:sldLayoutId id="2147489503" r:id="rId4"/>
    <p:sldLayoutId id="2147489504" r:id="rId5"/>
    <p:sldLayoutId id="2147489505" r:id="rId6"/>
    <p:sldLayoutId id="2147489506" r:id="rId7"/>
    <p:sldLayoutId id="2147489507" r:id="rId8"/>
    <p:sldLayoutId id="2147489508" r:id="rId9"/>
    <p:sldLayoutId id="2147489509" r:id="rId10"/>
    <p:sldLayoutId id="2147489510" r:id="rId11"/>
    <p:sldLayoutId id="2147489511" r:id="rId12"/>
  </p:sldLayoutIdLst>
  <p:transition>
    <p:strips dir="rd"/>
  </p:transition>
  <p:txStyles>
    <p:titleStyle>
      <a:lvl1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+mj-lt"/>
          <a:ea typeface="Times New Roman (Hebrew)"/>
          <a:cs typeface="+mj-cs"/>
        </a:defRPr>
      </a:lvl1pPr>
      <a:lvl2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ea typeface="Times New Roman (Hebrew)"/>
          <a:cs typeface="Times New Roman (Hebrew)" charset="-79"/>
        </a:defRPr>
      </a:lvl2pPr>
      <a:lvl3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ea typeface="Times New Roman (Hebrew)"/>
          <a:cs typeface="Times New Roman (Hebrew)" charset="-79"/>
        </a:defRPr>
      </a:lvl3pPr>
      <a:lvl4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ea typeface="Times New Roman (Hebrew)"/>
          <a:cs typeface="Times New Roman (Hebrew)" charset="-79"/>
        </a:defRPr>
      </a:lvl4pPr>
      <a:lvl5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ea typeface="Times New Roman (Hebrew)"/>
          <a:cs typeface="Times New Roman (Hebrew)" charset="-79"/>
        </a:defRPr>
      </a:lvl5pPr>
      <a:lvl6pPr marL="4572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6pPr>
      <a:lvl7pPr marL="9144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7pPr>
      <a:lvl8pPr marL="13716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8pPr>
      <a:lvl9pPr marL="18288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Monotype Sorts"/>
        <a:buChar char="n"/>
        <a:defRPr kumimoji="1" sz="2800" b="1">
          <a:solidFill>
            <a:schemeClr val="tx1"/>
          </a:solidFill>
          <a:latin typeface="+mn-lt"/>
          <a:ea typeface="Times New Roman (Hebrew)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/>
        <a:buChar char="u"/>
        <a:defRPr kumimoji="1" sz="2400">
          <a:solidFill>
            <a:schemeClr val="tx1"/>
          </a:solidFill>
          <a:latin typeface="+mn-lt"/>
          <a:ea typeface="Times New Roman (Hebrew)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Monotype Sorts"/>
        <a:buChar char="F"/>
        <a:defRPr kumimoji="1" sz="2000">
          <a:solidFill>
            <a:schemeClr val="tx1"/>
          </a:solidFill>
          <a:latin typeface="+mn-lt"/>
          <a:ea typeface="Times New Roman (Hebrew)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kumimoji="1" sz="2000">
          <a:solidFill>
            <a:schemeClr val="tx1"/>
          </a:solidFill>
          <a:latin typeface="Arial" charset="0"/>
          <a:ea typeface="Times New Roman (Hebrew)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charset="0"/>
          <a:ea typeface="Times New Roman (Hebrew)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charset="0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charset="0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charset="0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>
            <a:extLst>
              <a:ext uri="{FF2B5EF4-FFF2-40B4-BE49-F238E27FC236}">
                <a16:creationId xmlns:a16="http://schemas.microsoft.com/office/drawing/2014/main" id="{C8E04F74-8F64-7FB5-E981-F3065D6D90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8813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/>
              <a:t>Click to edit Master title style</a:t>
            </a:r>
          </a:p>
        </p:txBody>
      </p:sp>
      <p:sp>
        <p:nvSpPr>
          <p:cNvPr id="14339" name="Rectangle 4">
            <a:extLst>
              <a:ext uri="{FF2B5EF4-FFF2-40B4-BE49-F238E27FC236}">
                <a16:creationId xmlns:a16="http://schemas.microsoft.com/office/drawing/2014/main" id="{2A0662DC-C7AC-5AC2-959D-EC6F2C1786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524000"/>
            <a:ext cx="9906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/>
              <a:t>Click to edit Master text styles</a:t>
            </a:r>
          </a:p>
          <a:p>
            <a:pPr lvl="1"/>
            <a:r>
              <a:rPr lang="en-US" altLang="he-IL"/>
              <a:t>Second Level</a:t>
            </a:r>
          </a:p>
          <a:p>
            <a:pPr lvl="2"/>
            <a:r>
              <a:rPr lang="en-US" altLang="he-IL"/>
              <a:t>Third Level</a:t>
            </a:r>
          </a:p>
          <a:p>
            <a:pPr lvl="3"/>
            <a:r>
              <a:rPr lang="en-US" altLang="he-IL"/>
              <a:t>Fourth Level</a:t>
            </a:r>
          </a:p>
          <a:p>
            <a:pPr lvl="4"/>
            <a:r>
              <a:rPr lang="en-US" altLang="he-IL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4895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513" r:id="rId1"/>
    <p:sldLayoutId id="2147489514" r:id="rId2"/>
    <p:sldLayoutId id="2147489515" r:id="rId3"/>
    <p:sldLayoutId id="2147489516" r:id="rId4"/>
    <p:sldLayoutId id="2147489517" r:id="rId5"/>
    <p:sldLayoutId id="2147489518" r:id="rId6"/>
    <p:sldLayoutId id="2147489519" r:id="rId7"/>
    <p:sldLayoutId id="2147489520" r:id="rId8"/>
    <p:sldLayoutId id="2147489521" r:id="rId9"/>
    <p:sldLayoutId id="2147489522" r:id="rId10"/>
    <p:sldLayoutId id="2147489523" r:id="rId11"/>
    <p:sldLayoutId id="2147489524" r:id="rId12"/>
    <p:sldLayoutId id="2147489525" r:id="rId13"/>
  </p:sldLayoutIdLst>
  <p:transition>
    <p:strips dir="rd"/>
  </p:transition>
  <p:txStyles>
    <p:titleStyle>
      <a:lvl1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+mj-lt"/>
          <a:ea typeface="Times New Roman (Hebrew)"/>
          <a:cs typeface="+mj-cs"/>
        </a:defRPr>
      </a:lvl1pPr>
      <a:lvl2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ea typeface="Times New Roman (Hebrew)"/>
          <a:cs typeface="Times New Roman (Hebrew)" charset="-79"/>
        </a:defRPr>
      </a:lvl2pPr>
      <a:lvl3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ea typeface="Times New Roman (Hebrew)"/>
          <a:cs typeface="Times New Roman (Hebrew)" charset="-79"/>
        </a:defRPr>
      </a:lvl3pPr>
      <a:lvl4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ea typeface="Times New Roman (Hebrew)"/>
          <a:cs typeface="Times New Roman (Hebrew)" charset="-79"/>
        </a:defRPr>
      </a:lvl4pPr>
      <a:lvl5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ea typeface="Times New Roman (Hebrew)"/>
          <a:cs typeface="Times New Roman (Hebrew)" charset="-79"/>
        </a:defRPr>
      </a:lvl5pPr>
      <a:lvl6pPr marL="4572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6pPr>
      <a:lvl7pPr marL="9144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7pPr>
      <a:lvl8pPr marL="13716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8pPr>
      <a:lvl9pPr marL="18288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Monotype Sorts"/>
        <a:buChar char="n"/>
        <a:defRPr kumimoji="1" sz="2800" b="1">
          <a:solidFill>
            <a:schemeClr val="tx1"/>
          </a:solidFill>
          <a:latin typeface="+mn-lt"/>
          <a:ea typeface="Times New Roman (Hebrew)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/>
        <a:buChar char="u"/>
        <a:defRPr kumimoji="1" sz="2400">
          <a:solidFill>
            <a:schemeClr val="tx1"/>
          </a:solidFill>
          <a:latin typeface="+mn-lt"/>
          <a:ea typeface="Times New Roman (Hebrew)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Monotype Sorts"/>
        <a:buChar char="F"/>
        <a:defRPr kumimoji="1" sz="2000">
          <a:solidFill>
            <a:schemeClr val="tx1"/>
          </a:solidFill>
          <a:latin typeface="+mn-lt"/>
          <a:ea typeface="Times New Roman (Hebrew)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kumimoji="1" sz="2000">
          <a:solidFill>
            <a:schemeClr val="tx1"/>
          </a:solidFill>
          <a:latin typeface="Arial" pitchFamily="34" charset="0"/>
          <a:ea typeface="Times New Roman (Hebrew)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pitchFamily="34" charset="0"/>
          <a:ea typeface="Times New Roman (Hebrew)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pitchFamily="34" charset="0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pitchFamily="34" charset="0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pitchFamily="34" charset="0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pitchFamily="34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5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5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4" descr="https://hefty.tamu.edu/wp-content/uploads/sites/25/2023/01/TAM-LogoBox.jpg">
            <a:extLst>
              <a:ext uri="{FF2B5EF4-FFF2-40B4-BE49-F238E27FC236}">
                <a16:creationId xmlns:a16="http://schemas.microsoft.com/office/drawing/2014/main" id="{5F7C56C2-CB28-52B7-1D35-8ED69A5DF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93" y="1454149"/>
            <a:ext cx="2049463" cy="204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8" name="Rectangle 2">
            <a:extLst>
              <a:ext uri="{FF2B5EF4-FFF2-40B4-BE49-F238E27FC236}">
                <a16:creationId xmlns:a16="http://schemas.microsoft.com/office/drawing/2014/main" id="{06461931-8C20-94AD-96EA-518A62D80E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65088" y="0"/>
            <a:ext cx="9998076" cy="1143000"/>
          </a:xfrm>
        </p:spPr>
        <p:txBody>
          <a:bodyPr/>
          <a:lstStyle/>
          <a:p>
            <a:pPr>
              <a:lnSpc>
                <a:spcPts val="6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altLang="en-US" sz="3800" dirty="0">
                <a:solidFill>
                  <a:schemeClr val="bg2"/>
                </a:solidFill>
              </a:rPr>
              <a:t>T-Matrix Theory of Strongly Coupled QGP</a:t>
            </a:r>
            <a:endParaRPr lang="en-US" altLang="en-US" sz="3800" dirty="0">
              <a:solidFill>
                <a:srgbClr val="C00000"/>
              </a:solidFill>
            </a:endParaRPr>
          </a:p>
        </p:txBody>
      </p:sp>
      <p:sp>
        <p:nvSpPr>
          <p:cNvPr id="9219" name="Rectangle 16">
            <a:extLst>
              <a:ext uri="{FF2B5EF4-FFF2-40B4-BE49-F238E27FC236}">
                <a16:creationId xmlns:a16="http://schemas.microsoft.com/office/drawing/2014/main" id="{D28614C1-2FCD-3AAD-5390-3D5DD6519D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91077"/>
            <a:ext cx="9934575" cy="39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he-IL" sz="3000" dirty="0">
                <a:solidFill>
                  <a:srgbClr val="008000"/>
                </a:solidFill>
              </a:rPr>
              <a:t> </a:t>
            </a:r>
            <a:r>
              <a:rPr lang="en-US" altLang="he-IL" sz="2600" dirty="0">
                <a:solidFill>
                  <a:srgbClr val="008000"/>
                </a:solidFill>
              </a:rPr>
              <a:t>Ralf Rapp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he-IL" sz="2400" dirty="0">
                <a:solidFill>
                  <a:srgbClr val="008000"/>
                </a:solidFill>
              </a:rPr>
              <a:t>   Cyclotron Institute +  </a:t>
            </a:r>
          </a:p>
          <a:p>
            <a:pPr algn="ctr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he-IL" sz="2400" dirty="0">
                <a:solidFill>
                  <a:srgbClr val="008000"/>
                </a:solidFill>
              </a:rPr>
              <a:t> Dept of Phys &amp; Astro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he-IL" sz="2400" dirty="0">
                <a:solidFill>
                  <a:srgbClr val="008000"/>
                </a:solidFill>
              </a:rPr>
              <a:t>   Texas A&amp;M University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he-IL" sz="2400" dirty="0">
                <a:solidFill>
                  <a:srgbClr val="008000"/>
                </a:solidFill>
              </a:rPr>
              <a:t>   College Station, TX, USA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he-IL" dirty="0">
              <a:solidFill>
                <a:srgbClr val="003399"/>
              </a:solidFill>
            </a:endParaRPr>
          </a:p>
          <a:p>
            <a:pPr algn="ctr"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he-IL" sz="2400" dirty="0">
                <a:solidFill>
                  <a:srgbClr val="003399"/>
                </a:solidFill>
              </a:rPr>
              <a:t> Polish-German WE-Heraeus Seminar &amp; Max Born Symposium</a:t>
            </a:r>
          </a:p>
          <a:p>
            <a:pPr algn="ctr"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he-IL" sz="2400" dirty="0">
                <a:solidFill>
                  <a:srgbClr val="003399"/>
                </a:solidFill>
              </a:rPr>
              <a:t>Many-Particle Systems under Extreme Conditions </a:t>
            </a:r>
          </a:p>
          <a:p>
            <a:pPr algn="ctr"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he-IL" sz="2400" dirty="0">
                <a:solidFill>
                  <a:srgbClr val="003399"/>
                </a:solidFill>
              </a:rPr>
              <a:t>Dec. 3-6, 2023, </a:t>
            </a:r>
            <a:r>
              <a:rPr lang="en-US" altLang="he-IL" sz="2400" dirty="0" err="1">
                <a:solidFill>
                  <a:srgbClr val="003399"/>
                </a:solidFill>
              </a:rPr>
              <a:t>Görlitz</a:t>
            </a:r>
            <a:r>
              <a:rPr lang="en-US" altLang="he-IL" sz="2400" dirty="0">
                <a:solidFill>
                  <a:srgbClr val="003399"/>
                </a:solidFill>
              </a:rPr>
              <a:t> (Germany)</a:t>
            </a:r>
            <a:endParaRPr lang="en-US" altLang="he-IL" sz="2400" dirty="0">
              <a:solidFill>
                <a:srgbClr val="000066"/>
              </a:solidFill>
            </a:endParaRPr>
          </a:p>
        </p:txBody>
      </p:sp>
      <p:pic>
        <p:nvPicPr>
          <p:cNvPr id="9221" name="Picture 18" descr="img014">
            <a:extLst>
              <a:ext uri="{FF2B5EF4-FFF2-40B4-BE49-F238E27FC236}">
                <a16:creationId xmlns:a16="http://schemas.microsoft.com/office/drawing/2014/main" id="{AE3CFCDE-4B58-9603-5244-8CBCC17D3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737" y="1770063"/>
            <a:ext cx="2049463" cy="173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8">
            <a:extLst>
              <a:ext uri="{FF2B5EF4-FFF2-40B4-BE49-F238E27FC236}">
                <a16:creationId xmlns:a16="http://schemas.microsoft.com/office/drawing/2014/main" id="{62907AD9-D9B9-E80E-A94D-DB5FD62C0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" y="3406775"/>
            <a:ext cx="266065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4027EB9-8854-0FD9-C5C8-E4F971F65248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567364"/>
            <a:ext cx="2995672" cy="1290636"/>
          </a:xfrm>
          <a:prstGeom prst="rect">
            <a:avLst/>
          </a:prstGeom>
        </p:spPr>
      </p:pic>
      <p:pic>
        <p:nvPicPr>
          <p:cNvPr id="6" name="Picture 5" descr="https://hefty.tamu.edu/wp-content/uploads/sites/25/2023/01/DOE-OoS-logo-cropped-300x64.png">
            <a:extLst>
              <a:ext uri="{FF2B5EF4-FFF2-40B4-BE49-F238E27FC236}">
                <a16:creationId xmlns:a16="http://schemas.microsoft.com/office/drawing/2014/main" id="{15CCFAE2-28BF-3F2A-08EF-5C395729F2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801945"/>
            <a:ext cx="3878694" cy="82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trips dir="r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9">
            <a:extLst>
              <a:ext uri="{FF2B5EF4-FFF2-40B4-BE49-F238E27FC236}">
                <a16:creationId xmlns:a16="http://schemas.microsoft.com/office/drawing/2014/main" id="{349A03AE-BFE3-D18D-7930-54E21AA04C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96838" y="79375"/>
            <a:ext cx="10074276" cy="546100"/>
          </a:xfrm>
        </p:spPr>
        <p:txBody>
          <a:bodyPr/>
          <a:lstStyle/>
          <a:p>
            <a:r>
              <a:rPr lang="en-US" altLang="en-US" sz="3400" u="none" dirty="0">
                <a:solidFill>
                  <a:schemeClr val="bg2"/>
                </a:solidFill>
              </a:rPr>
              <a:t>3.) </a:t>
            </a:r>
            <a:r>
              <a:rPr lang="en-US" altLang="en-US" sz="3400" dirty="0">
                <a:solidFill>
                  <a:schemeClr val="bg2"/>
                </a:solidFill>
              </a:rPr>
              <a:t>Hamiltonian Approach to QGP</a:t>
            </a:r>
            <a:endParaRPr lang="en-US" altLang="en-US" sz="3400" dirty="0">
              <a:solidFill>
                <a:schemeClr val="bg2"/>
              </a:solidFill>
              <a:latin typeface="Symbol" panose="05050102010706020507" pitchFamily="18" charset="2"/>
            </a:endParaRPr>
          </a:p>
        </p:txBody>
      </p:sp>
      <p:sp>
        <p:nvSpPr>
          <p:cNvPr id="24579" name="Text Box 13">
            <a:extLst>
              <a:ext uri="{FF2B5EF4-FFF2-40B4-BE49-F238E27FC236}">
                <a16:creationId xmlns:a16="http://schemas.microsoft.com/office/drawing/2014/main" id="{687331CE-F620-7C0C-7ECF-A2C86605CD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25" y="909638"/>
            <a:ext cx="8993168" cy="4922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500" b="0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500" dirty="0">
                <a:solidFill>
                  <a:srgbClr val="0000CC"/>
                </a:solidFill>
                <a:cs typeface="Times New Roman" panose="02020603050405020304" pitchFamily="18" charset="0"/>
              </a:rPr>
              <a:t>In-Medium Parton Hamiltonian </a:t>
            </a:r>
            <a:r>
              <a:rPr lang="en-US" altLang="en-US" sz="2500" b="0" dirty="0">
                <a:solidFill>
                  <a:srgbClr val="0000CC"/>
                </a:solidFill>
                <a:cs typeface="Times New Roman" panose="02020603050405020304" pitchFamily="18" charset="0"/>
              </a:rPr>
              <a:t>with 2-body interactions 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 typeface="Monotype Sorts"/>
              <a:buNone/>
            </a:pPr>
            <a:endParaRPr lang="en-US" altLang="en-US" sz="2500" b="0" dirty="0">
              <a:solidFill>
                <a:srgbClr val="0000CC"/>
              </a:solidFill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 typeface="Monotype Sorts"/>
              <a:buNone/>
            </a:pPr>
            <a:endParaRPr lang="en-US" altLang="en-US" sz="2500" b="0" dirty="0">
              <a:solidFill>
                <a:srgbClr val="0000CC"/>
              </a:solidFill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ct val="0"/>
              </a:spcBef>
              <a:buClrTx/>
              <a:buSzTx/>
              <a:buFont typeface="Monotype Sorts"/>
              <a:buNone/>
            </a:pPr>
            <a:r>
              <a:rPr lang="en-US" altLang="en-US" sz="2500" b="0" dirty="0">
                <a:solidFill>
                  <a:srgbClr val="0000CC"/>
                </a:solidFill>
                <a:cs typeface="Times New Roman" panose="02020603050405020304" pitchFamily="18" charset="0"/>
              </a:rPr>
              <a:t>    - effective </a:t>
            </a:r>
            <a:r>
              <a:rPr lang="en-US" altLang="en-US" sz="2500" b="0" dirty="0" err="1">
                <a:solidFill>
                  <a:srgbClr val="0000CC"/>
                </a:solidFill>
                <a:cs typeface="Times New Roman" panose="02020603050405020304" pitchFamily="18" charset="0"/>
              </a:rPr>
              <a:t>parton</a:t>
            </a:r>
            <a:r>
              <a:rPr lang="en-US" altLang="en-US" sz="2500" b="0" dirty="0">
                <a:solidFill>
                  <a:srgbClr val="0000CC"/>
                </a:solidFill>
                <a:cs typeface="Times New Roman" panose="02020603050405020304" pitchFamily="18" charset="0"/>
              </a:rPr>
              <a:t> masses </a:t>
            </a:r>
          </a:p>
          <a:p>
            <a:pPr>
              <a:lnSpc>
                <a:spcPct val="110000"/>
              </a:lnSpc>
              <a:spcBef>
                <a:spcPct val="0"/>
              </a:spcBef>
              <a:buClrTx/>
              <a:buSzTx/>
              <a:buFont typeface="Monotype Sorts"/>
              <a:buNone/>
            </a:pPr>
            <a:endParaRPr lang="en-US" altLang="en-US" sz="2500" b="0" dirty="0">
              <a:solidFill>
                <a:srgbClr val="0000CC"/>
              </a:solidFill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500" b="0" dirty="0">
                <a:solidFill>
                  <a:srgbClr val="0000CC"/>
                </a:solidFill>
                <a:cs typeface="Times New Roman" panose="02020603050405020304" pitchFamily="18" charset="0"/>
              </a:rPr>
              <a:t>  Interaction: </a:t>
            </a:r>
            <a:r>
              <a:rPr lang="en-US" altLang="en-US" sz="2500" dirty="0">
                <a:solidFill>
                  <a:srgbClr val="0000CC"/>
                </a:solidFill>
                <a:cs typeface="Times New Roman" panose="02020603050405020304" pitchFamily="18" charset="0"/>
              </a:rPr>
              <a:t>Cornell potential </a:t>
            </a:r>
            <a:r>
              <a:rPr lang="en-US" altLang="en-US" sz="2500" b="0" dirty="0">
                <a:solidFill>
                  <a:srgbClr val="0000CC"/>
                </a:solidFill>
                <a:cs typeface="Times New Roman" panose="02020603050405020304" pitchFamily="18" charset="0"/>
              </a:rPr>
              <a:t>with relativistic corrections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 typeface="Monotype Sorts"/>
              <a:buNone/>
            </a:pPr>
            <a:endParaRPr lang="en-US" altLang="en-US" sz="2600" dirty="0">
              <a:solidFill>
                <a:srgbClr val="990099"/>
              </a:solidFill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Bef>
                <a:spcPct val="0"/>
              </a:spcBef>
              <a:buClrTx/>
              <a:buSzTx/>
              <a:buFont typeface="Monotype Sorts"/>
              <a:buNone/>
            </a:pPr>
            <a:r>
              <a:rPr lang="en-US" altLang="en-US" sz="2500" b="0" dirty="0">
                <a:solidFill>
                  <a:srgbClr val="0000CC"/>
                </a:solidFill>
                <a:cs typeface="Times New Roman" panose="02020603050405020304" pitchFamily="18" charset="0"/>
              </a:rPr>
              <a:t>    - </a:t>
            </a:r>
            <a:r>
              <a:rPr lang="en-US" altLang="en-US" sz="2500" dirty="0">
                <a:solidFill>
                  <a:srgbClr val="0000CC"/>
                </a:solidFill>
                <a:cs typeface="Times New Roman" panose="02020603050405020304" pitchFamily="18" charset="0"/>
              </a:rPr>
              <a:t>as used in heavy-quark sector </a:t>
            </a:r>
            <a:endParaRPr lang="en-US" altLang="en-US" sz="2500" b="0" dirty="0">
              <a:solidFill>
                <a:srgbClr val="0000CC"/>
              </a:solidFill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Bef>
                <a:spcPts val="12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500" dirty="0">
                <a:solidFill>
                  <a:srgbClr val="0000CC"/>
                </a:solidFill>
                <a:cs typeface="Times New Roman" panose="02020603050405020304" pitchFamily="18" charset="0"/>
              </a:rPr>
              <a:t> Implement into </a:t>
            </a:r>
            <a:r>
              <a:rPr lang="en-US" altLang="en-US" sz="2500" dirty="0" err="1">
                <a:solidFill>
                  <a:srgbClr val="0000CC"/>
                </a:solidFill>
                <a:cs typeface="Times New Roman" panose="02020603050405020304" pitchFamily="18" charset="0"/>
              </a:rPr>
              <a:t>Brueckner</a:t>
            </a:r>
            <a:r>
              <a:rPr lang="en-US" altLang="en-US" sz="2500" dirty="0">
                <a:solidFill>
                  <a:srgbClr val="0000CC"/>
                </a:solidFill>
                <a:cs typeface="Times New Roman" panose="02020603050405020304" pitchFamily="18" charset="0"/>
              </a:rPr>
              <a:t> / </a:t>
            </a:r>
            <a:r>
              <a:rPr lang="en-US" altLang="en-US" sz="2500" dirty="0" err="1">
                <a:solidFill>
                  <a:srgbClr val="0000CC"/>
                </a:solidFill>
                <a:cs typeface="Times New Roman" panose="02020603050405020304" pitchFamily="18" charset="0"/>
              </a:rPr>
              <a:t>Luttinger</a:t>
            </a:r>
            <a:r>
              <a:rPr lang="en-US" altLang="en-US" sz="2500" dirty="0">
                <a:solidFill>
                  <a:srgbClr val="0000CC"/>
                </a:solidFill>
                <a:cs typeface="Times New Roman" panose="02020603050405020304" pitchFamily="18" charset="0"/>
              </a:rPr>
              <a:t>-Ward-</a:t>
            </a:r>
            <a:r>
              <a:rPr lang="en-US" altLang="en-US" sz="2500" dirty="0" err="1">
                <a:solidFill>
                  <a:srgbClr val="0000CC"/>
                </a:solidFill>
                <a:cs typeface="Times New Roman" panose="02020603050405020304" pitchFamily="18" charset="0"/>
              </a:rPr>
              <a:t>Baym</a:t>
            </a:r>
            <a:r>
              <a:rPr lang="en-US" altLang="en-US" sz="2500" dirty="0">
                <a:solidFill>
                  <a:srgbClr val="0000CC"/>
                </a:solidFill>
                <a:cs typeface="Times New Roman" panose="02020603050405020304" pitchFamily="18" charset="0"/>
              </a:rPr>
              <a:t> approach</a:t>
            </a:r>
          </a:p>
        </p:txBody>
      </p:sp>
      <p:pic>
        <p:nvPicPr>
          <p:cNvPr id="24580" name="Picture 2">
            <a:extLst>
              <a:ext uri="{FF2B5EF4-FFF2-40B4-BE49-F238E27FC236}">
                <a16:creationId xmlns:a16="http://schemas.microsoft.com/office/drawing/2014/main" id="{3A8824F7-59BE-6B98-32E0-30ED73CAF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0" b="54140"/>
          <a:stretch>
            <a:fillRect/>
          </a:stretch>
        </p:blipFill>
        <p:spPr bwMode="auto">
          <a:xfrm>
            <a:off x="207963" y="1524000"/>
            <a:ext cx="6421437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3">
            <a:extLst>
              <a:ext uri="{FF2B5EF4-FFF2-40B4-BE49-F238E27FC236}">
                <a16:creationId xmlns:a16="http://schemas.microsoft.com/office/drawing/2014/main" id="{D8FB4BF1-D07F-F0FE-3BA6-AAE6B947EF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3" t="44904" r="2892" b="9238"/>
          <a:stretch>
            <a:fillRect/>
          </a:stretch>
        </p:blipFill>
        <p:spPr bwMode="auto">
          <a:xfrm>
            <a:off x="3810000" y="1524000"/>
            <a:ext cx="6096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4">
            <a:extLst>
              <a:ext uri="{FF2B5EF4-FFF2-40B4-BE49-F238E27FC236}">
                <a16:creationId xmlns:a16="http://schemas.microsoft.com/office/drawing/2014/main" id="{AB60CBEB-5543-CA51-2DEE-3347053A5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657600"/>
            <a:ext cx="661035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5">
            <a:extLst>
              <a:ext uri="{FF2B5EF4-FFF2-40B4-BE49-F238E27FC236}">
                <a16:creationId xmlns:a16="http://schemas.microsoft.com/office/drawing/2014/main" id="{2C27335E-9D38-564E-77C6-836F53242E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8"/>
          <a:stretch>
            <a:fillRect/>
          </a:stretch>
        </p:blipFill>
        <p:spPr bwMode="auto">
          <a:xfrm>
            <a:off x="3846512" y="2306638"/>
            <a:ext cx="24018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r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2463456F-FAC8-4B4F-2F6C-15D85E78D9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76200" y="0"/>
            <a:ext cx="9999663" cy="765175"/>
          </a:xfrm>
        </p:spPr>
        <p:txBody>
          <a:bodyPr/>
          <a:lstStyle/>
          <a:p>
            <a:r>
              <a:rPr lang="en-US" altLang="en-US" sz="3400" dirty="0">
                <a:solidFill>
                  <a:schemeClr val="bg2"/>
                </a:solidFill>
              </a:rPr>
              <a:t>3.2 QGP Equation of State + Spectral Functions </a:t>
            </a:r>
            <a:endParaRPr lang="en-US" altLang="en-US" sz="3400" dirty="0">
              <a:solidFill>
                <a:schemeClr val="bg2"/>
              </a:solidFill>
              <a:latin typeface="Symbol" panose="05050102010706020507" pitchFamily="18" charset="2"/>
            </a:endParaRPr>
          </a:p>
        </p:txBody>
      </p:sp>
      <p:sp>
        <p:nvSpPr>
          <p:cNvPr id="25603" name="Text Box 9">
            <a:extLst>
              <a:ext uri="{FF2B5EF4-FFF2-40B4-BE49-F238E27FC236}">
                <a16:creationId xmlns:a16="http://schemas.microsoft.com/office/drawing/2014/main" id="{27A49B60-1E19-EA57-8EA9-745B16DB28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563" y="831112"/>
            <a:ext cx="2636837" cy="247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500" dirty="0">
                <a:solidFill>
                  <a:srgbClr val="000066"/>
                </a:solidFill>
              </a:rPr>
              <a:t> Thermodynamic </a:t>
            </a:r>
          </a:p>
          <a:p>
            <a:pPr>
              <a:lnSpc>
                <a:spcPts val="24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500" dirty="0">
                <a:solidFill>
                  <a:srgbClr val="000066"/>
                </a:solidFill>
              </a:rPr>
              <a:t>  Potential (2-PI)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en-US" sz="2500" dirty="0" err="1">
                <a:solidFill>
                  <a:srgbClr val="000066"/>
                </a:solidFill>
              </a:rPr>
              <a:t>Selfconsistent</a:t>
            </a:r>
            <a:r>
              <a:rPr lang="en-US" altLang="en-US" sz="2500" dirty="0">
                <a:solidFill>
                  <a:srgbClr val="000066"/>
                </a:solidFill>
              </a:rPr>
              <a:t> SFs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en-US" sz="2500" dirty="0" err="1">
                <a:solidFill>
                  <a:srgbClr val="000066"/>
                </a:solidFill>
              </a:rPr>
              <a:t>Lutttinger</a:t>
            </a:r>
            <a:r>
              <a:rPr lang="en-US" altLang="en-US" sz="2500" dirty="0">
                <a:solidFill>
                  <a:srgbClr val="000066"/>
                </a:solidFill>
              </a:rPr>
              <a:t>-Ward</a:t>
            </a:r>
          </a:p>
          <a:p>
            <a:pPr>
              <a:lnSpc>
                <a:spcPts val="24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500" dirty="0">
                <a:solidFill>
                  <a:srgbClr val="000066"/>
                </a:solidFill>
              </a:rPr>
              <a:t>    Functional</a:t>
            </a:r>
          </a:p>
        </p:txBody>
      </p:sp>
      <p:pic>
        <p:nvPicPr>
          <p:cNvPr id="25604" name="Picture 5">
            <a:extLst>
              <a:ext uri="{FF2B5EF4-FFF2-40B4-BE49-F238E27FC236}">
                <a16:creationId xmlns:a16="http://schemas.microsoft.com/office/drawing/2014/main" id="{89C6AD91-C311-141E-E1E4-745FACFF7A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763"/>
          <a:stretch/>
        </p:blipFill>
        <p:spPr bwMode="auto">
          <a:xfrm>
            <a:off x="2994025" y="754912"/>
            <a:ext cx="4092577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CE06924-86DA-B672-88CE-94F9ECC8E71A}"/>
              </a:ext>
            </a:extLst>
          </p:cNvPr>
          <p:cNvSpPr txBox="1"/>
          <p:nvPr/>
        </p:nvSpPr>
        <p:spPr>
          <a:xfrm>
            <a:off x="3048000" y="1696300"/>
            <a:ext cx="2444750" cy="44608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300" i="1" dirty="0">
                <a:solidFill>
                  <a:schemeClr val="bg2"/>
                </a:solidFill>
                <a:latin typeface="+mn-lt"/>
                <a:ea typeface="+mn-ea"/>
                <a:cs typeface="Times New Roman (Hebrew)" charset="-79"/>
              </a:rPr>
              <a:t>G = G</a:t>
            </a:r>
            <a:r>
              <a:rPr lang="en-US" sz="2300" i="1" baseline="-25000" dirty="0">
                <a:solidFill>
                  <a:schemeClr val="bg2"/>
                </a:solidFill>
                <a:latin typeface="+mn-lt"/>
                <a:ea typeface="+mn-ea"/>
                <a:cs typeface="Times New Roman (Hebrew)" charset="-79"/>
              </a:rPr>
              <a:t>0 </a:t>
            </a:r>
            <a:r>
              <a:rPr lang="en-US" sz="2300" i="1" dirty="0">
                <a:solidFill>
                  <a:schemeClr val="bg2"/>
                </a:solidFill>
                <a:latin typeface="+mn-lt"/>
                <a:ea typeface="+mn-ea"/>
                <a:cs typeface="Times New Roman (Hebrew)" charset="-79"/>
              </a:rPr>
              <a:t>+ G</a:t>
            </a:r>
            <a:r>
              <a:rPr lang="en-US" sz="2300" i="1" baseline="-25000" dirty="0">
                <a:solidFill>
                  <a:schemeClr val="bg2"/>
                </a:solidFill>
                <a:latin typeface="+mn-lt"/>
                <a:ea typeface="+mn-ea"/>
                <a:cs typeface="Times New Roman (Hebrew)" charset="-79"/>
              </a:rPr>
              <a:t>0</a:t>
            </a:r>
            <a:r>
              <a:rPr lang="en-US" sz="2300" i="1" dirty="0">
                <a:solidFill>
                  <a:schemeClr val="bg2"/>
                </a:solidFill>
                <a:ea typeface="+mn-ea"/>
                <a:cs typeface="Times New Roman (Hebrew)" charset="-79"/>
              </a:rPr>
              <a:t>S </a:t>
            </a:r>
            <a:r>
              <a:rPr lang="en-US" sz="2300" i="1" dirty="0">
                <a:solidFill>
                  <a:schemeClr val="bg2"/>
                </a:solidFill>
                <a:latin typeface="+mn-lt"/>
                <a:ea typeface="+mn-ea"/>
                <a:cs typeface="Times New Roman (Hebrew)" charset="-79"/>
              </a:rPr>
              <a:t>G   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D6A391F-97E1-D3C1-5FF4-8333B3654A58}"/>
              </a:ext>
            </a:extLst>
          </p:cNvPr>
          <p:cNvSpPr txBox="1"/>
          <p:nvPr/>
        </p:nvSpPr>
        <p:spPr>
          <a:xfrm>
            <a:off x="6783388" y="1696300"/>
            <a:ext cx="1979612" cy="44608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300" i="1" dirty="0">
                <a:solidFill>
                  <a:schemeClr val="bg2"/>
                </a:solidFill>
                <a:latin typeface="+mn-lt"/>
                <a:ea typeface="+mn-ea"/>
                <a:cs typeface="Times New Roman (Hebrew)" charset="-79"/>
              </a:rPr>
              <a:t>T = V + VGGT</a:t>
            </a:r>
          </a:p>
        </p:txBody>
      </p:sp>
      <p:pic>
        <p:nvPicPr>
          <p:cNvPr id="25609" name="Picture 6">
            <a:extLst>
              <a:ext uri="{FF2B5EF4-FFF2-40B4-BE49-F238E27FC236}">
                <a16:creationId xmlns:a16="http://schemas.microsoft.com/office/drawing/2014/main" id="{E04E94A0-5F7B-F684-ACCF-C096AB864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238" y="2332887"/>
            <a:ext cx="700087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Picture 7">
            <a:extLst>
              <a:ext uri="{FF2B5EF4-FFF2-40B4-BE49-F238E27FC236}">
                <a16:creationId xmlns:a16="http://schemas.microsoft.com/office/drawing/2014/main" id="{79973283-7F18-7F1E-0FB5-1CC967EF7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325" y="2332887"/>
            <a:ext cx="49434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8">
            <a:extLst>
              <a:ext uri="{FF2B5EF4-FFF2-40B4-BE49-F238E27FC236}">
                <a16:creationId xmlns:a16="http://schemas.microsoft.com/office/drawing/2014/main" id="{7098497B-E25E-19BA-432B-A5832E22DE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248875"/>
            <a:ext cx="3927475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E0EB7E8B-80F2-42AE-06FB-924AD0CAF34C}"/>
              </a:ext>
            </a:extLst>
          </p:cNvPr>
          <p:cNvSpPr txBox="1"/>
          <p:nvPr/>
        </p:nvSpPr>
        <p:spPr>
          <a:xfrm>
            <a:off x="4200525" y="2945662"/>
            <a:ext cx="509588" cy="400050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i="1" dirty="0" err="1">
                <a:solidFill>
                  <a:schemeClr val="bg2"/>
                </a:solidFill>
                <a:latin typeface="+mn-lt"/>
                <a:ea typeface="+mn-ea"/>
                <a:cs typeface="Times New Roman (Hebrew)" charset="-79"/>
              </a:rPr>
              <a:t>n</a:t>
            </a:r>
            <a:r>
              <a:rPr lang="en-US" sz="2000" i="1" dirty="0" err="1">
                <a:solidFill>
                  <a:schemeClr val="bg2"/>
                </a:solidFill>
                <a:ea typeface="+mn-ea"/>
                <a:cs typeface="Times New Roman (Hebrew)" charset="-79"/>
              </a:rPr>
              <a:t>,n</a:t>
            </a:r>
            <a:endParaRPr lang="en-US" sz="2000" i="1" dirty="0">
              <a:solidFill>
                <a:schemeClr val="bg2"/>
              </a:solidFill>
              <a:ea typeface="+mn-ea"/>
              <a:cs typeface="Times New Roman (Hebrew)" charset="-79"/>
            </a:endParaRPr>
          </a:p>
        </p:txBody>
      </p:sp>
      <p:sp>
        <p:nvSpPr>
          <p:cNvPr id="25613" name="Text Box 4">
            <a:extLst>
              <a:ext uri="{FF2B5EF4-FFF2-40B4-BE49-F238E27FC236}">
                <a16:creationId xmlns:a16="http://schemas.microsoft.com/office/drawing/2014/main" id="{FF8C29AB-39CA-889C-A4F6-48626C8FCB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963" y="4228362"/>
            <a:ext cx="8071761" cy="163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en-US" sz="2500" b="0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kumimoji="0" lang="en-US" altLang="en-US" sz="2500" dirty="0">
                <a:solidFill>
                  <a:srgbClr val="0000CC"/>
                </a:solidFill>
                <a:cs typeface="Times New Roman" panose="02020603050405020304" pitchFamily="18" charset="0"/>
              </a:rPr>
              <a:t>Fully off-shell </a:t>
            </a:r>
            <a:r>
              <a:rPr kumimoji="0" lang="en-US" altLang="en-US" sz="2500" dirty="0" err="1">
                <a:solidFill>
                  <a:srgbClr val="0000CC"/>
                </a:solidFill>
                <a:cs typeface="Times New Roman" panose="02020603050405020304" pitchFamily="18" charset="0"/>
              </a:rPr>
              <a:t>resummed</a:t>
            </a:r>
            <a:r>
              <a:rPr kumimoji="0" lang="en-US" altLang="en-US" sz="2500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kumimoji="0" lang="en-US" altLang="en-US" sz="2500" dirty="0" err="1">
                <a:solidFill>
                  <a:srgbClr val="0000CC"/>
                </a:solidFill>
                <a:cs typeface="Times New Roman" panose="02020603050405020304" pitchFamily="18" charset="0"/>
              </a:rPr>
              <a:t>Luttinger</a:t>
            </a:r>
            <a:r>
              <a:rPr kumimoji="0" lang="en-US" altLang="en-US" sz="2500" dirty="0">
                <a:solidFill>
                  <a:srgbClr val="0000CC"/>
                </a:solidFill>
                <a:cs typeface="Times New Roman" panose="02020603050405020304" pitchFamily="18" charset="0"/>
              </a:rPr>
              <a:t>-Ward functional (</a:t>
            </a:r>
            <a:r>
              <a:rPr kumimoji="0" lang="en-US" altLang="en-US" sz="2500" dirty="0">
                <a:solidFill>
                  <a:srgbClr val="FF0000"/>
                </a:solidFill>
                <a:cs typeface="Times New Roman" panose="02020603050405020304" pitchFamily="18" charset="0"/>
              </a:rPr>
              <a:t>!</a:t>
            </a:r>
            <a:r>
              <a:rPr kumimoji="0" lang="en-US" altLang="en-US" sz="2500" dirty="0">
                <a:solidFill>
                  <a:srgbClr val="0000CC"/>
                </a:solidFill>
                <a:cs typeface="Times New Roman" panose="02020603050405020304" pitchFamily="18" charset="0"/>
              </a:rPr>
              <a:t>)</a:t>
            </a:r>
          </a:p>
          <a:p>
            <a:pPr>
              <a:spcBef>
                <a:spcPct val="0"/>
              </a:spcBef>
              <a:buClrTx/>
              <a:buSzTx/>
              <a:buFont typeface="Monotype Sorts"/>
              <a:buNone/>
            </a:pPr>
            <a:r>
              <a:rPr kumimoji="0" lang="en-US" altLang="en-US" sz="2500" b="0" dirty="0">
                <a:solidFill>
                  <a:srgbClr val="0000CC"/>
                </a:solidFill>
                <a:cs typeface="Times New Roman" panose="02020603050405020304" pitchFamily="18" charset="0"/>
              </a:rPr>
              <a:t>  </a:t>
            </a:r>
            <a:r>
              <a:rPr kumimoji="0" lang="en-US" altLang="en-US" sz="2500" b="0" dirty="0">
                <a:solidFill>
                  <a:srgbClr val="0000CC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 </a:t>
            </a:r>
            <a:r>
              <a:rPr kumimoji="0" lang="en-US" altLang="en-US" sz="2500" b="0" dirty="0">
                <a:solidFill>
                  <a:srgbClr val="0000CC"/>
                </a:solidFill>
                <a:cs typeface="Times New Roman" panose="02020603050405020304" pitchFamily="18" charset="0"/>
              </a:rPr>
              <a:t>allows for dynamically emerging </a:t>
            </a:r>
            <a:r>
              <a:rPr kumimoji="0" lang="en-US" altLang="en-US" sz="2500" dirty="0">
                <a:solidFill>
                  <a:srgbClr val="0000CC"/>
                </a:solidFill>
                <a:cs typeface="Times New Roman" panose="02020603050405020304" pitchFamily="18" charset="0"/>
              </a:rPr>
              <a:t>hadronic resonances 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en-US" sz="2500" b="0" dirty="0">
                <a:solidFill>
                  <a:srgbClr val="0000CC"/>
                </a:solidFill>
                <a:cs typeface="Times New Roman" panose="02020603050405020304" pitchFamily="18" charset="0"/>
              </a:rPr>
              <a:t>  Fit “bare” quark + gluon masses  </a:t>
            </a:r>
          </a:p>
        </p:txBody>
      </p:sp>
      <p:pic>
        <p:nvPicPr>
          <p:cNvPr id="2" name="Picture 5">
            <a:extLst>
              <a:ext uri="{FF2B5EF4-FFF2-40B4-BE49-F238E27FC236}">
                <a16:creationId xmlns:a16="http://schemas.microsoft.com/office/drawing/2014/main" id="{D665D3CA-E441-02FF-2167-D8106CE943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38"/>
          <a:stretch/>
        </p:blipFill>
        <p:spPr bwMode="auto">
          <a:xfrm>
            <a:off x="6629400" y="768164"/>
            <a:ext cx="1161256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F8F8912-673B-59FB-CE11-2BB86C8FADFC}"/>
              </a:ext>
            </a:extLst>
          </p:cNvPr>
          <p:cNvSpPr txBox="1"/>
          <p:nvPr/>
        </p:nvSpPr>
        <p:spPr>
          <a:xfrm>
            <a:off x="6285762" y="976500"/>
            <a:ext cx="363517" cy="4154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100" i="1" dirty="0">
                <a:solidFill>
                  <a:schemeClr val="bg2"/>
                </a:solidFill>
                <a:ea typeface="+mn-ea"/>
                <a:cs typeface="Times New Roman (Hebrew)" charset="-79"/>
              </a:rPr>
              <a:t>S</a:t>
            </a:r>
            <a:endParaRPr lang="en-US" sz="2100" i="1" dirty="0">
              <a:solidFill>
                <a:schemeClr val="bg2"/>
              </a:solidFill>
              <a:latin typeface="+mn-lt"/>
              <a:ea typeface="+mn-ea"/>
              <a:cs typeface="Times New Roman (Hebrew)" charset="-79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9E058E7-D25A-44B2-AB90-D153842536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3957" y="907312"/>
            <a:ext cx="650875" cy="60960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b="0">
              <a:solidFill>
                <a:srgbClr val="000066"/>
              </a:solidFill>
              <a:latin typeface="Symbol" panose="05050102010706020507" pitchFamily="18" charset="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A2B762-3ADA-3A2D-2C49-6857E531126D}"/>
              </a:ext>
            </a:extLst>
          </p:cNvPr>
          <p:cNvSpPr txBox="1"/>
          <p:nvPr/>
        </p:nvSpPr>
        <p:spPr>
          <a:xfrm>
            <a:off x="5456630" y="1699613"/>
            <a:ext cx="1335109" cy="44627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300" i="1" dirty="0">
                <a:solidFill>
                  <a:schemeClr val="bg2"/>
                </a:solidFill>
                <a:ea typeface="+mn-ea"/>
                <a:cs typeface="Times New Roman (Hebrew)" charset="-79"/>
              </a:rPr>
              <a:t>S = </a:t>
            </a:r>
            <a:r>
              <a:rPr lang="en-US" sz="2300" i="1" dirty="0">
                <a:solidFill>
                  <a:schemeClr val="bg2"/>
                </a:solidFill>
                <a:latin typeface="+mn-lt"/>
                <a:ea typeface="+mn-ea"/>
                <a:cs typeface="Times New Roman (Hebrew)" charset="-79"/>
              </a:rPr>
              <a:t>GT    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0">
            <a:extLst>
              <a:ext uri="{FF2B5EF4-FFF2-40B4-BE49-F238E27FC236}">
                <a16:creationId xmlns:a16="http://schemas.microsoft.com/office/drawing/2014/main" id="{AA956F08-BF20-6A73-19C5-7F71DE6689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1143000"/>
            <a:ext cx="5665788" cy="3882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17" descr="C:\Users\Shuai Liu\OneDrive\Pictures\Screenshots\2017-08-23 (4).png">
            <a:extLst>
              <a:ext uri="{FF2B5EF4-FFF2-40B4-BE49-F238E27FC236}">
                <a16:creationId xmlns:a16="http://schemas.microsoft.com/office/drawing/2014/main" id="{2BFEBFFF-0108-8F5E-8007-E7D6133511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520" y="1155609"/>
            <a:ext cx="3942080" cy="375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Rectangle 2">
            <a:extLst>
              <a:ext uri="{FF2B5EF4-FFF2-40B4-BE49-F238E27FC236}">
                <a16:creationId xmlns:a16="http://schemas.microsoft.com/office/drawing/2014/main" id="{9AB09751-DDA4-4BF4-6CA4-F3C133F6D5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76200" y="0"/>
            <a:ext cx="9999663" cy="765175"/>
          </a:xfrm>
        </p:spPr>
        <p:txBody>
          <a:bodyPr/>
          <a:lstStyle/>
          <a:p>
            <a:r>
              <a:rPr lang="en-US" altLang="en-US" sz="3400" dirty="0">
                <a:solidFill>
                  <a:schemeClr val="bg2"/>
                </a:solidFill>
              </a:rPr>
              <a:t>3.3 QGP Equation of State + Degrees of Freedom </a:t>
            </a:r>
            <a:endParaRPr lang="en-US" altLang="en-US" sz="3400" dirty="0">
              <a:solidFill>
                <a:schemeClr val="bg2"/>
              </a:solidFill>
              <a:latin typeface="Symbol" panose="05050102010706020507" pitchFamily="18" charset="2"/>
            </a:endParaRPr>
          </a:p>
        </p:txBody>
      </p:sp>
      <p:sp>
        <p:nvSpPr>
          <p:cNvPr id="26629" name="Text Box 4">
            <a:extLst>
              <a:ext uri="{FF2B5EF4-FFF2-40B4-BE49-F238E27FC236}">
                <a16:creationId xmlns:a16="http://schemas.microsoft.com/office/drawing/2014/main" id="{BC5B21AC-51E3-C3BB-81EC-79DEEFC9F0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410200"/>
            <a:ext cx="9215438" cy="1054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en-US" sz="2500" dirty="0">
                <a:solidFill>
                  <a:srgbClr val="FF3399"/>
                </a:solidFill>
                <a:cs typeface="Times New Roman" panose="02020603050405020304" pitchFamily="18" charset="0"/>
              </a:rPr>
              <a:t> Confining force near </a:t>
            </a:r>
            <a:r>
              <a:rPr kumimoji="0" lang="en-US" altLang="en-US" sz="2500" dirty="0">
                <a:solidFill>
                  <a:srgbClr val="990099"/>
                </a:solidFill>
                <a:cs typeface="Times New Roman" panose="02020603050405020304" pitchFamily="18" charset="0"/>
              </a:rPr>
              <a:t>T</a:t>
            </a:r>
            <a:r>
              <a:rPr kumimoji="0" lang="en-US" altLang="en-US" sz="2500" baseline="-25000" dirty="0">
                <a:solidFill>
                  <a:srgbClr val="990099"/>
                </a:solidFill>
                <a:cs typeface="Times New Roman" panose="02020603050405020304" pitchFamily="18" charset="0"/>
              </a:rPr>
              <a:t>c</a:t>
            </a:r>
            <a:r>
              <a:rPr kumimoji="0" lang="en-US" altLang="en-US" sz="2500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kumimoji="0" lang="en-US" altLang="en-US" sz="2500" dirty="0">
                <a:solidFill>
                  <a:srgbClr val="FF3399"/>
                </a:solidFill>
                <a:cs typeface="Times New Roman" panose="02020603050405020304" pitchFamily="18" charset="0"/>
              </a:rPr>
              <a:t>:   </a:t>
            </a:r>
            <a:r>
              <a:rPr kumimoji="0" lang="en-US" altLang="en-US" sz="2500" dirty="0">
                <a:solidFill>
                  <a:srgbClr val="990099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kumimoji="0" lang="en-US" altLang="en-US" sz="2500" dirty="0">
                <a:solidFill>
                  <a:srgbClr val="FF3399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kumimoji="0" lang="en-US" altLang="en-US" sz="2500" dirty="0">
                <a:solidFill>
                  <a:srgbClr val="FF3399"/>
                </a:solidFill>
                <a:cs typeface="Times New Roman" panose="02020603050405020304" pitchFamily="18" charset="0"/>
              </a:rPr>
              <a:t>soft </a:t>
            </a:r>
            <a:r>
              <a:rPr kumimoji="0" lang="en-US" altLang="en-US" sz="2500" dirty="0" err="1">
                <a:solidFill>
                  <a:srgbClr val="FF3399"/>
                </a:solidFill>
                <a:cs typeface="Times New Roman" panose="02020603050405020304" pitchFamily="18" charset="0"/>
              </a:rPr>
              <a:t>partons</a:t>
            </a:r>
            <a:r>
              <a:rPr kumimoji="0" lang="en-US" altLang="en-US" sz="2500" dirty="0">
                <a:solidFill>
                  <a:srgbClr val="FF3399"/>
                </a:solidFill>
                <a:cs typeface="Times New Roman" panose="02020603050405020304" pitchFamily="18" charset="0"/>
              </a:rPr>
              <a:t> melt,  </a:t>
            </a:r>
            <a:r>
              <a:rPr kumimoji="0" lang="en-US" altLang="en-US" sz="2500" dirty="0" err="1">
                <a:solidFill>
                  <a:srgbClr val="990099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G</a:t>
            </a:r>
            <a:r>
              <a:rPr kumimoji="0" lang="en-US" altLang="en-US" sz="2500" baseline="-25000" dirty="0" err="1">
                <a:solidFill>
                  <a:srgbClr val="990099"/>
                </a:solidFill>
                <a:cs typeface="Times New Roman" panose="02020603050405020304" pitchFamily="18" charset="0"/>
              </a:rPr>
              <a:t>q</a:t>
            </a:r>
            <a:r>
              <a:rPr kumimoji="0" lang="en-US" altLang="en-US" sz="2500" dirty="0">
                <a:solidFill>
                  <a:srgbClr val="990099"/>
                </a:solidFill>
                <a:cs typeface="Times New Roman" panose="02020603050405020304" pitchFamily="18" charset="0"/>
              </a:rPr>
              <a:t> ≥ </a:t>
            </a:r>
            <a:r>
              <a:rPr kumimoji="0" lang="en-US" altLang="en-US" sz="2500" dirty="0" err="1">
                <a:solidFill>
                  <a:srgbClr val="990099"/>
                </a:solidFill>
                <a:cs typeface="Times New Roman" panose="02020603050405020304" pitchFamily="18" charset="0"/>
              </a:rPr>
              <a:t>m</a:t>
            </a:r>
            <a:r>
              <a:rPr kumimoji="0" lang="en-US" altLang="en-US" sz="2500" baseline="-25000" dirty="0" err="1">
                <a:solidFill>
                  <a:srgbClr val="990099"/>
                </a:solidFill>
                <a:cs typeface="Times New Roman" panose="02020603050405020304" pitchFamily="18" charset="0"/>
              </a:rPr>
              <a:t>q</a:t>
            </a:r>
            <a:endParaRPr kumimoji="0" lang="en-US" altLang="en-US" sz="2500" baseline="-25000" dirty="0">
              <a:solidFill>
                <a:srgbClr val="990099"/>
              </a:solidFill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 typeface="Monotype Sorts"/>
              <a:buNone/>
            </a:pPr>
            <a:r>
              <a:rPr kumimoji="0" lang="en-US" altLang="en-US" sz="2500" dirty="0">
                <a:solidFill>
                  <a:srgbClr val="FF3399"/>
                </a:solidFill>
                <a:cs typeface="Times New Roman" panose="02020603050405020304" pitchFamily="18" charset="0"/>
              </a:rPr>
              <a:t>                                              </a:t>
            </a:r>
            <a:r>
              <a:rPr kumimoji="0" lang="en-US" altLang="en-US" sz="800" dirty="0">
                <a:solidFill>
                  <a:srgbClr val="FF3399"/>
                </a:solidFill>
                <a:cs typeface="Times New Roman" panose="02020603050405020304" pitchFamily="18" charset="0"/>
              </a:rPr>
              <a:t> </a:t>
            </a:r>
            <a:r>
              <a:rPr kumimoji="0" lang="en-US" altLang="en-US" sz="2500" dirty="0">
                <a:solidFill>
                  <a:srgbClr val="FF3399"/>
                </a:solidFill>
                <a:cs typeface="Times New Roman" panose="02020603050405020304" pitchFamily="18" charset="0"/>
              </a:rPr>
              <a:t> </a:t>
            </a:r>
            <a:r>
              <a:rPr kumimoji="0" lang="en-US" altLang="en-US" sz="2500" dirty="0">
                <a:solidFill>
                  <a:srgbClr val="990099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kumimoji="0" lang="en-US" altLang="en-US" sz="2500" dirty="0">
                <a:solidFill>
                  <a:srgbClr val="FF3399"/>
                </a:solidFill>
                <a:cs typeface="Times New Roman" panose="02020603050405020304" pitchFamily="18" charset="0"/>
              </a:rPr>
              <a:t> broad hadronic resonances emerge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7DEB26-EE80-2124-3280-2CD173AE2367}"/>
              </a:ext>
            </a:extLst>
          </p:cNvPr>
          <p:cNvSpPr txBox="1"/>
          <p:nvPr/>
        </p:nvSpPr>
        <p:spPr>
          <a:xfrm>
            <a:off x="-17461" y="757238"/>
            <a:ext cx="9999662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500" b="1" dirty="0">
                <a:latin typeface="+mn-lt"/>
                <a:ea typeface="+mn-ea"/>
                <a:cs typeface="Times New Roman (Hebrew)" charset="-79"/>
              </a:rPr>
              <a:t>    Input Masses               Pressure            Quark + “Meson” Spectral </a:t>
            </a:r>
            <a:r>
              <a:rPr lang="en-US" sz="2500" b="1" dirty="0" err="1">
                <a:latin typeface="+mn-lt"/>
                <a:ea typeface="+mn-ea"/>
                <a:cs typeface="Times New Roman (Hebrew)" charset="-79"/>
              </a:rPr>
              <a:t>Fcts</a:t>
            </a:r>
            <a:endParaRPr lang="en-US" sz="2500" b="1" dirty="0">
              <a:latin typeface="+mn-lt"/>
              <a:ea typeface="+mn-ea"/>
              <a:cs typeface="Times New Roman (Hebrew)" charset="-79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56A3804-003E-AA1E-0027-14A70A16108E}"/>
              </a:ext>
            </a:extLst>
          </p:cNvPr>
          <p:cNvGrpSpPr>
            <a:grpSpLocks/>
          </p:cNvGrpSpPr>
          <p:nvPr/>
        </p:nvGrpSpPr>
        <p:grpSpPr bwMode="auto">
          <a:xfrm rot="315920">
            <a:off x="3506788" y="2065338"/>
            <a:ext cx="3914775" cy="1598612"/>
            <a:chOff x="2262208" y="3014956"/>
            <a:chExt cx="3917325" cy="1417679"/>
          </a:xfrm>
        </p:grpSpPr>
        <p:sp>
          <p:nvSpPr>
            <p:cNvPr id="26632" name="Left Arrow 5">
              <a:extLst>
                <a:ext uri="{FF2B5EF4-FFF2-40B4-BE49-F238E27FC236}">
                  <a16:creationId xmlns:a16="http://schemas.microsoft.com/office/drawing/2014/main" id="{483723E8-E8DF-D847-350A-6631754BD38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818235">
              <a:off x="2262208" y="4138042"/>
              <a:ext cx="3917325" cy="294593"/>
            </a:xfrm>
            <a:prstGeom prst="leftArrow">
              <a:avLst>
                <a:gd name="adj1" fmla="val 50000"/>
                <a:gd name="adj2" fmla="val 49988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solidFill>
                  <a:srgbClr val="000066"/>
                </a:solidFill>
                <a:latin typeface="Symbol" panose="05050102010706020507" pitchFamily="18" charset="2"/>
              </a:endParaRPr>
            </a:p>
          </p:txBody>
        </p:sp>
        <p:sp>
          <p:nvSpPr>
            <p:cNvPr id="26633" name="Left Arrow 22">
              <a:extLst>
                <a:ext uri="{FF2B5EF4-FFF2-40B4-BE49-F238E27FC236}">
                  <a16:creationId xmlns:a16="http://schemas.microsoft.com/office/drawing/2014/main" id="{93D6F753-8CE7-A728-F94F-F160BFFD2E0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16280">
              <a:off x="3752445" y="3014956"/>
              <a:ext cx="1501774" cy="298819"/>
            </a:xfrm>
            <a:prstGeom prst="leftArrow">
              <a:avLst>
                <a:gd name="adj1" fmla="val 50000"/>
                <a:gd name="adj2" fmla="val 4995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solidFill>
                  <a:srgbClr val="000066"/>
                </a:solidFill>
                <a:latin typeface="Symbol" panose="05050102010706020507" pitchFamily="18" charset="2"/>
              </a:endParaRPr>
            </a:p>
          </p:txBody>
        </p:sp>
      </p:grp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227FDE30-7895-36D0-9429-5C689B7BCB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76200" y="0"/>
            <a:ext cx="9999663" cy="765175"/>
          </a:xfrm>
        </p:spPr>
        <p:txBody>
          <a:bodyPr/>
          <a:lstStyle/>
          <a:p>
            <a:r>
              <a:rPr lang="en-US" altLang="en-US" sz="3400">
                <a:solidFill>
                  <a:schemeClr val="bg2"/>
                </a:solidFill>
              </a:rPr>
              <a:t>3.4 </a:t>
            </a:r>
            <a:r>
              <a:rPr lang="en-US" altLang="en-US" sz="3400" dirty="0">
                <a:solidFill>
                  <a:schemeClr val="bg2"/>
                </a:solidFill>
              </a:rPr>
              <a:t>Transport Coefficients + Strong-Coupling Limit</a:t>
            </a:r>
            <a:endParaRPr lang="en-US" altLang="en-US" sz="3400" dirty="0">
              <a:solidFill>
                <a:schemeClr val="bg2"/>
              </a:solidFill>
              <a:latin typeface="Symbol" panose="05050102010706020507" pitchFamily="18" charset="2"/>
            </a:endParaRPr>
          </a:p>
        </p:txBody>
      </p:sp>
      <p:sp>
        <p:nvSpPr>
          <p:cNvPr id="29699" name="Text Box 4">
            <a:extLst>
              <a:ext uri="{FF2B5EF4-FFF2-40B4-BE49-F238E27FC236}">
                <a16:creationId xmlns:a16="http://schemas.microsoft.com/office/drawing/2014/main" id="{D31C9B51-D75E-0F22-9D4B-EAE968ED6F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9313" y="5105400"/>
            <a:ext cx="593725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en-US" sz="2500" b="0">
                <a:solidFill>
                  <a:srgbClr val="0000CC"/>
                </a:solidFill>
                <a:cs typeface="Times New Roman" panose="02020603050405020304" pitchFamily="18" charset="0"/>
              </a:rPr>
              <a:t> Strongly coupled:  </a:t>
            </a:r>
            <a:r>
              <a:rPr kumimoji="0" lang="en-US" altLang="en-US" sz="2500">
                <a:solidFill>
                  <a:srgbClr val="990099"/>
                </a:solidFill>
                <a:cs typeface="Times New Roman" panose="02020603050405020304" pitchFamily="18" charset="0"/>
              </a:rPr>
              <a:t>(2</a:t>
            </a:r>
            <a:r>
              <a:rPr kumimoji="0" lang="en-US" altLang="en-US" sz="2500">
                <a:solidFill>
                  <a:srgbClr val="990099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p</a:t>
            </a:r>
            <a:r>
              <a:rPr kumimoji="0" lang="en-US" altLang="en-US" sz="2500">
                <a:solidFill>
                  <a:srgbClr val="990099"/>
                </a:solidFill>
                <a:cs typeface="Times New Roman" panose="02020603050405020304" pitchFamily="18" charset="0"/>
              </a:rPr>
              <a:t>T) </a:t>
            </a:r>
            <a:r>
              <a:rPr kumimoji="0" lang="en-US" altLang="en-US" sz="2300">
                <a:solidFill>
                  <a:srgbClr val="990099"/>
                </a:solidFill>
                <a:latin typeface="Lucida Calligraphy" panose="03010101010101010101" pitchFamily="66" charset="0"/>
                <a:cs typeface="Times New Roman" panose="02020603050405020304" pitchFamily="18" charset="0"/>
              </a:rPr>
              <a:t>D</a:t>
            </a:r>
            <a:r>
              <a:rPr kumimoji="0" lang="en-US" altLang="en-US" sz="2500" baseline="-25000">
                <a:solidFill>
                  <a:srgbClr val="990099"/>
                </a:solidFill>
                <a:cs typeface="Times New Roman" panose="02020603050405020304" pitchFamily="18" charset="0"/>
              </a:rPr>
              <a:t>s</a:t>
            </a:r>
            <a:r>
              <a:rPr kumimoji="0" lang="en-US" altLang="en-US" sz="2500">
                <a:solidFill>
                  <a:srgbClr val="990099"/>
                </a:solidFill>
                <a:cs typeface="Times New Roman" panose="02020603050405020304" pitchFamily="18" charset="0"/>
              </a:rPr>
              <a:t> ~ (4</a:t>
            </a:r>
            <a:r>
              <a:rPr kumimoji="0" lang="en-US" altLang="en-US" sz="2500">
                <a:solidFill>
                  <a:srgbClr val="990099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p</a:t>
            </a:r>
            <a:r>
              <a:rPr kumimoji="0" lang="en-US" altLang="en-US" sz="2500">
                <a:solidFill>
                  <a:srgbClr val="990099"/>
                </a:solidFill>
                <a:cs typeface="Times New Roman" panose="02020603050405020304" pitchFamily="18" charset="0"/>
              </a:rPr>
              <a:t>) </a:t>
            </a:r>
            <a:r>
              <a:rPr kumimoji="0" lang="en-US" altLang="en-US" sz="2500">
                <a:solidFill>
                  <a:srgbClr val="990099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h</a:t>
            </a:r>
            <a:r>
              <a:rPr kumimoji="0" lang="en-US" altLang="en-US" sz="2500">
                <a:solidFill>
                  <a:srgbClr val="990099"/>
                </a:solidFill>
                <a:cs typeface="Times New Roman" panose="02020603050405020304" pitchFamily="18" charset="0"/>
              </a:rPr>
              <a:t>/s </a:t>
            </a:r>
            <a:endParaRPr kumimoji="0" lang="en-US" altLang="en-US" sz="2500" baseline="-25000">
              <a:solidFill>
                <a:srgbClr val="990099"/>
              </a:solidFill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en-US" sz="2500" b="0">
                <a:solidFill>
                  <a:srgbClr val="0000CC"/>
                </a:solidFill>
                <a:cs typeface="Times New Roman" panose="02020603050405020304" pitchFamily="18" charset="0"/>
              </a:rPr>
              <a:t> Perturbative:          </a:t>
            </a:r>
            <a:r>
              <a:rPr kumimoji="0" lang="en-US" altLang="en-US" sz="2500">
                <a:solidFill>
                  <a:srgbClr val="990099"/>
                </a:solidFill>
                <a:cs typeface="Times New Roman" panose="02020603050405020304" pitchFamily="18" charset="0"/>
              </a:rPr>
              <a:t>(2</a:t>
            </a:r>
            <a:r>
              <a:rPr kumimoji="0" lang="en-US" altLang="en-US" sz="2500">
                <a:solidFill>
                  <a:srgbClr val="990099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p</a:t>
            </a:r>
            <a:r>
              <a:rPr kumimoji="0" lang="en-US" altLang="en-US" sz="2500">
                <a:solidFill>
                  <a:srgbClr val="990099"/>
                </a:solidFill>
                <a:cs typeface="Times New Roman" panose="02020603050405020304" pitchFamily="18" charset="0"/>
              </a:rPr>
              <a:t>T) </a:t>
            </a:r>
            <a:r>
              <a:rPr kumimoji="0" lang="en-US" altLang="en-US" sz="2300">
                <a:solidFill>
                  <a:srgbClr val="990099"/>
                </a:solidFill>
                <a:latin typeface="Lucida Calligraphy" panose="03010101010101010101" pitchFamily="66" charset="0"/>
                <a:cs typeface="Times New Roman" panose="02020603050405020304" pitchFamily="18" charset="0"/>
              </a:rPr>
              <a:t>D</a:t>
            </a:r>
            <a:r>
              <a:rPr kumimoji="0" lang="en-US" altLang="en-US" sz="2500" baseline="-25000">
                <a:solidFill>
                  <a:srgbClr val="990099"/>
                </a:solidFill>
                <a:cs typeface="Times New Roman" panose="02020603050405020304" pitchFamily="18" charset="0"/>
              </a:rPr>
              <a:t>s</a:t>
            </a:r>
            <a:r>
              <a:rPr kumimoji="0" lang="en-US" altLang="en-US" sz="2500" b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kumimoji="0" lang="en-US" altLang="en-US" sz="2500">
                <a:solidFill>
                  <a:srgbClr val="990099"/>
                </a:solidFill>
                <a:cs typeface="Times New Roman" panose="02020603050405020304" pitchFamily="18" charset="0"/>
              </a:rPr>
              <a:t>~ </a:t>
            </a:r>
            <a:r>
              <a:rPr kumimoji="0" lang="en-US" altLang="en-US" sz="2500">
                <a:solidFill>
                  <a:srgbClr val="FF0066"/>
                </a:solidFill>
                <a:cs typeface="Times New Roman" panose="02020603050405020304" pitchFamily="18" charset="0"/>
              </a:rPr>
              <a:t>5/2</a:t>
            </a:r>
            <a:r>
              <a:rPr kumimoji="0" lang="en-US" altLang="en-US" sz="2500">
                <a:solidFill>
                  <a:srgbClr val="990099"/>
                </a:solidFill>
                <a:cs typeface="Times New Roman" panose="02020603050405020304" pitchFamily="18" charset="0"/>
              </a:rPr>
              <a:t> (4</a:t>
            </a:r>
            <a:r>
              <a:rPr kumimoji="0" lang="en-US" altLang="en-US" sz="2500">
                <a:solidFill>
                  <a:srgbClr val="990099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p</a:t>
            </a:r>
            <a:r>
              <a:rPr kumimoji="0" lang="en-US" altLang="en-US" sz="2500">
                <a:solidFill>
                  <a:srgbClr val="990099"/>
                </a:solidFill>
                <a:cs typeface="Times New Roman" panose="02020603050405020304" pitchFamily="18" charset="0"/>
              </a:rPr>
              <a:t>) </a:t>
            </a:r>
            <a:r>
              <a:rPr kumimoji="0" lang="en-US" altLang="en-US" sz="2500">
                <a:solidFill>
                  <a:srgbClr val="990099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h</a:t>
            </a:r>
            <a:r>
              <a:rPr kumimoji="0" lang="en-US" altLang="en-US" sz="2500">
                <a:solidFill>
                  <a:srgbClr val="990099"/>
                </a:solidFill>
                <a:cs typeface="Times New Roman" panose="02020603050405020304" pitchFamily="18" charset="0"/>
              </a:rPr>
              <a:t>/s</a:t>
            </a:r>
            <a:endParaRPr kumimoji="0" lang="en-US" altLang="en-US" sz="2500" baseline="-25000">
              <a:solidFill>
                <a:srgbClr val="990099"/>
              </a:solidFill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en-US" sz="2500" b="0">
                <a:solidFill>
                  <a:srgbClr val="0000CC"/>
                </a:solidFill>
                <a:cs typeface="Times New Roman" panose="02020603050405020304" pitchFamily="18" charset="0"/>
              </a:rPr>
              <a:t> Transition as </a:t>
            </a:r>
            <a:r>
              <a:rPr kumimoji="0" lang="en-US" altLang="en-US" sz="2500">
                <a:solidFill>
                  <a:srgbClr val="990099"/>
                </a:solidFill>
                <a:cs typeface="Times New Roman" panose="02020603050405020304" pitchFamily="18" charset="0"/>
              </a:rPr>
              <a:t>T</a:t>
            </a:r>
            <a:r>
              <a:rPr kumimoji="0" lang="en-US" altLang="en-US" sz="2500" b="0">
                <a:solidFill>
                  <a:srgbClr val="0000CC"/>
                </a:solidFill>
                <a:cs typeface="Times New Roman" panose="02020603050405020304" pitchFamily="18" charset="0"/>
              </a:rPr>
              <a:t> increases </a:t>
            </a:r>
          </a:p>
        </p:txBody>
      </p:sp>
      <p:sp>
        <p:nvSpPr>
          <p:cNvPr id="5" name="Text Box 9">
            <a:extLst>
              <a:ext uri="{FF2B5EF4-FFF2-40B4-BE49-F238E27FC236}">
                <a16:creationId xmlns:a16="http://schemas.microsoft.com/office/drawing/2014/main" id="{17ACB40A-4324-4042-8423-3AF629C203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762000"/>
            <a:ext cx="69929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latin typeface="+mn-lt"/>
                <a:ea typeface="+mn-ea"/>
                <a:cs typeface="Times New Roman (Hebrew)" charset="-79"/>
              </a:rPr>
              <a:t> Shear Viscosity and Heavy-Quark Diffusion</a:t>
            </a:r>
          </a:p>
        </p:txBody>
      </p:sp>
      <p:pic>
        <p:nvPicPr>
          <p:cNvPr id="29701" name="Picture 6">
            <a:extLst>
              <a:ext uri="{FF2B5EF4-FFF2-40B4-BE49-F238E27FC236}">
                <a16:creationId xmlns:a16="http://schemas.microsoft.com/office/drawing/2014/main" id="{3A12F164-455C-90EE-D7B9-714CB7EF20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1285875"/>
            <a:ext cx="45021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7">
            <a:extLst>
              <a:ext uri="{FF2B5EF4-FFF2-40B4-BE49-F238E27FC236}">
                <a16:creationId xmlns:a16="http://schemas.microsoft.com/office/drawing/2014/main" id="{40D73729-EE65-69CD-33DC-4FC83D3247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263650"/>
            <a:ext cx="4465638" cy="376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r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A548C5FA-BA14-D2EC-97E9-9C510F6BB680}"/>
              </a:ext>
            </a:extLst>
          </p:cNvPr>
          <p:cNvSpPr/>
          <p:nvPr/>
        </p:nvSpPr>
        <p:spPr bwMode="auto">
          <a:xfrm>
            <a:off x="685800" y="4210050"/>
            <a:ext cx="8229600" cy="1352550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  <a:alpha val="1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ymbol" panose="05050102010706020507" pitchFamily="18" charset="2"/>
              <a:ea typeface="+mn-ea"/>
              <a:cs typeface="Times New Roman (Hebrew)" charset="-79"/>
            </a:endParaRPr>
          </a:p>
        </p:txBody>
      </p:sp>
      <p:sp>
        <p:nvSpPr>
          <p:cNvPr id="18437" name="Rectangle 2">
            <a:extLst>
              <a:ext uri="{FF2B5EF4-FFF2-40B4-BE49-F238E27FC236}">
                <a16:creationId xmlns:a16="http://schemas.microsoft.com/office/drawing/2014/main" id="{11BA0349-4210-4F46-E122-72D2F21F0A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457200"/>
            <a:ext cx="91440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533400" indent="-533400"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 marL="533400" marR="0" lvl="0" indent="-533400" algn="l" defTabSz="914400" rtl="0" eaLnBrk="0" fontAlgn="base" latinLnBrk="0" hangingPunct="0">
              <a:lnSpc>
                <a:spcPct val="150000"/>
              </a:lnSpc>
              <a:spcBef>
                <a:spcPct val="30000"/>
              </a:spcBef>
              <a:spcAft>
                <a:spcPct val="0"/>
              </a:spcAft>
              <a:buClr>
                <a:srgbClr val="FF9966"/>
              </a:buClr>
              <a:buSzPct val="50000"/>
              <a:buFontTx/>
              <a:buNone/>
              <a:tabLst/>
              <a:defRPr/>
            </a:pPr>
            <a:r>
              <a:rPr kumimoji="1" lang="en-US" altLang="he-IL" sz="2800" b="1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rPr>
              <a:t>1.) </a:t>
            </a:r>
            <a:r>
              <a:rPr kumimoji="1" lang="en-US" altLang="he-IL" sz="2800" b="1" i="0" u="sng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rPr>
              <a:t>Introduction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9966"/>
              </a:buClr>
              <a:buSzPct val="50000"/>
              <a:buFontTx/>
              <a:buNone/>
              <a:tabLst/>
              <a:defRPr/>
            </a:pPr>
            <a:r>
              <a:rPr kumimoji="1" lang="en-US" altLang="he-IL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rPr>
              <a:t>    </a:t>
            </a:r>
            <a:r>
              <a:rPr kumimoji="1" lang="en-US" altLang="he-IL" sz="1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●</a:t>
            </a:r>
            <a:r>
              <a:rPr kumimoji="1" lang="en-US" altLang="he-IL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Nonperturbative QCD Force + </a:t>
            </a:r>
            <a:r>
              <a:rPr kumimoji="1" lang="en-US" altLang="he-IL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sQGP</a:t>
            </a:r>
            <a:endParaRPr kumimoji="1" lang="en-US" altLang="he-IL" sz="2400" b="1" i="0" u="sng" strike="noStrike" kern="1200" cap="none" spc="0" normalizeH="0" baseline="0" noProof="0" dirty="0">
              <a:ln>
                <a:noFill/>
              </a:ln>
              <a:solidFill>
                <a:srgbClr val="010000"/>
              </a:solidFill>
              <a:effectLst/>
              <a:uLnTx/>
              <a:uFillTx/>
              <a:latin typeface="Times New Roman" panose="02020603050405020304" pitchFamily="18" charset="0"/>
              <a:cs typeface="Times New Roman (Hebrew)"/>
            </a:endParaRP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FF9966"/>
              </a:buClr>
              <a:buSzPct val="50000"/>
              <a:buFontTx/>
              <a:buNone/>
              <a:tabLst/>
              <a:defRPr/>
            </a:pPr>
            <a:r>
              <a:rPr kumimoji="1" lang="en-US" altLang="he-IL" sz="2800" b="1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rPr>
              <a:t>2.) </a:t>
            </a:r>
            <a:r>
              <a:rPr kumimoji="1" lang="en-US" altLang="he-IL" sz="2800" b="1" i="0" u="sng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rPr>
              <a:t>Thermodynamic T-Matrix 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FF9966"/>
              </a:buClr>
              <a:buSzPct val="50000"/>
              <a:buFontTx/>
              <a:buNone/>
              <a:tabLst/>
              <a:defRPr/>
            </a:pPr>
            <a:r>
              <a:rPr kumimoji="1" lang="en-US" altLang="he-IL" sz="1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●</a:t>
            </a:r>
            <a:r>
              <a:rPr kumimoji="1" lang="en-US" altLang="he-IL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1" lang="en-US" altLang="he-IL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Selfconsistent</a:t>
            </a:r>
            <a:r>
              <a:rPr kumimoji="1" lang="en-US" altLang="he-IL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Quantum Many-Body Theory 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9966"/>
              </a:buClr>
              <a:buSzPct val="50000"/>
              <a:buFontTx/>
              <a:buNone/>
              <a:tabLst/>
              <a:defRPr/>
            </a:pPr>
            <a:r>
              <a:rPr kumimoji="1" lang="en-US" altLang="he-IL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1" lang="en-US" altLang="he-IL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rPr>
              <a:t>  </a:t>
            </a:r>
            <a:r>
              <a:rPr kumimoji="1" lang="en-US" altLang="he-IL" sz="1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●</a:t>
            </a:r>
            <a:r>
              <a:rPr kumimoji="1" lang="en-US" altLang="he-IL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Input Potential + Constraints from Lattice QCD</a:t>
            </a:r>
            <a:endParaRPr kumimoji="1" lang="en-US" altLang="he-IL" sz="24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cs typeface="Times New Roman (Hebrew)"/>
            </a:endParaRP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FF9966"/>
              </a:buClr>
              <a:buSzPct val="50000"/>
              <a:buFontTx/>
              <a:buNone/>
              <a:tabLst/>
              <a:defRPr/>
            </a:pPr>
            <a:r>
              <a:rPr kumimoji="1" lang="en-US" altLang="he-IL" sz="2800" b="1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rPr>
              <a:t>3.) </a:t>
            </a:r>
            <a:r>
              <a:rPr kumimoji="1" lang="en-US" altLang="he-IL" sz="2800" b="1" i="0" u="sng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Hamiltonian Approach to </a:t>
            </a:r>
            <a:r>
              <a:rPr kumimoji="1" lang="en-US" altLang="he-IL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sQGP</a:t>
            </a:r>
            <a:r>
              <a:rPr kumimoji="1" lang="en-US" altLang="he-IL" sz="2800" b="1" i="0" u="sng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Structure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FF9966"/>
              </a:buClr>
              <a:buSzPct val="50000"/>
              <a:buFontTx/>
              <a:buNone/>
              <a:tabLst/>
              <a:defRPr/>
            </a:pPr>
            <a:r>
              <a:rPr kumimoji="1" lang="en-US" altLang="he-IL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kumimoji="1" lang="en-US" altLang="he-IL" sz="1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●</a:t>
            </a:r>
            <a:r>
              <a:rPr kumimoji="1" lang="en-US" altLang="he-IL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Thermodynamic Potential + </a:t>
            </a:r>
            <a:r>
              <a:rPr kumimoji="1" lang="en-US" altLang="he-IL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EoS</a:t>
            </a:r>
            <a:endParaRPr kumimoji="1" lang="en-US" altLang="he-IL" sz="24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9966"/>
              </a:buClr>
              <a:buSzPct val="50000"/>
              <a:buFontTx/>
              <a:buNone/>
              <a:tabLst/>
              <a:defRPr/>
            </a:pPr>
            <a:r>
              <a:rPr kumimoji="1" lang="en-US" altLang="he-IL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kumimoji="1" lang="en-US" altLang="he-IL" sz="1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●</a:t>
            </a:r>
            <a:r>
              <a:rPr kumimoji="1" lang="en-US" altLang="he-IL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Spectral + Transport Properties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FF9966"/>
              </a:buClr>
              <a:buSzPct val="50000"/>
              <a:buFontTx/>
              <a:buNone/>
              <a:tabLst/>
              <a:defRPr/>
            </a:pPr>
            <a:r>
              <a:rPr kumimoji="1" lang="en-US" altLang="he-IL" sz="2800" b="1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rPr>
              <a:t>4.) </a:t>
            </a:r>
            <a:r>
              <a:rPr kumimoji="1" lang="en-US" altLang="he-IL" sz="2800" b="1" i="0" u="sng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rPr>
              <a:t>Heavy-Flavor Transport in Heavy-Ion Collisions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FF9966"/>
              </a:buClr>
              <a:buSzPct val="50000"/>
              <a:buFontTx/>
              <a:buNone/>
              <a:tabLst/>
              <a:defRPr/>
            </a:pPr>
            <a:r>
              <a:rPr kumimoji="1" lang="en-US" altLang="he-IL" sz="1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●</a:t>
            </a:r>
            <a:r>
              <a:rPr kumimoji="1" lang="en-US" altLang="he-IL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QCD Matter in the Lab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FF9966"/>
              </a:buClr>
              <a:buSzPct val="50000"/>
              <a:buFontTx/>
              <a:buNone/>
              <a:tabLst/>
              <a:defRPr/>
            </a:pPr>
            <a:r>
              <a:rPr kumimoji="1" lang="en-US" altLang="he-IL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kumimoji="1" lang="en-US" altLang="he-IL" sz="1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●</a:t>
            </a:r>
            <a:r>
              <a:rPr kumimoji="1" lang="en-US" altLang="he-IL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Open HF Phenomenology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FF9966"/>
              </a:buClr>
              <a:buSzPct val="50000"/>
              <a:buFontTx/>
              <a:buNone/>
              <a:tabLst/>
              <a:defRPr/>
            </a:pPr>
            <a:r>
              <a:rPr kumimoji="1" lang="en-US" altLang="he-IL" sz="2800" b="1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rPr>
              <a:t>5.) </a:t>
            </a:r>
            <a:r>
              <a:rPr kumimoji="1" lang="en-US" altLang="he-IL" sz="2800" b="1" i="0" u="sng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rPr>
              <a:t>Conclusions</a:t>
            </a:r>
          </a:p>
        </p:txBody>
      </p:sp>
      <p:sp>
        <p:nvSpPr>
          <p:cNvPr id="18438" name="Rectangle 3">
            <a:extLst>
              <a:ext uri="{FF2B5EF4-FFF2-40B4-BE49-F238E27FC236}">
                <a16:creationId xmlns:a16="http://schemas.microsoft.com/office/drawing/2014/main" id="{35F3C31F-0A21-7A9D-9923-DE0C94B361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906000" cy="628650"/>
          </a:xfrm>
        </p:spPr>
        <p:txBody>
          <a:bodyPr/>
          <a:lstStyle/>
          <a:p>
            <a:r>
              <a:rPr lang="en-US" altLang="en-US" sz="4000" dirty="0">
                <a:solidFill>
                  <a:schemeClr val="bg2"/>
                </a:solidFill>
              </a:rPr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145937109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197">
            <a:extLst>
              <a:ext uri="{FF2B5EF4-FFF2-40B4-BE49-F238E27FC236}">
                <a16:creationId xmlns:a16="http://schemas.microsoft.com/office/drawing/2014/main" id="{C8A42BDE-2C33-BD22-A6BA-325D511F12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813" y="9436"/>
            <a:ext cx="9110571" cy="60016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300" u="sng" dirty="0">
                <a:solidFill>
                  <a:srgbClr val="010000"/>
                </a:solidFill>
                <a:ea typeface="+mn-ea"/>
              </a:rPr>
              <a:t>4.1</a:t>
            </a:r>
            <a:r>
              <a:rPr kumimoji="0" lang="en-US" altLang="en-US" sz="3300" b="1" i="0" u="sng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 QCD Matter in the Lab: </a:t>
            </a:r>
            <a:r>
              <a:rPr kumimoji="0" lang="en-US" altLang="en-US" sz="3300" u="sng" dirty="0">
                <a:solidFill>
                  <a:srgbClr val="010000"/>
                </a:solidFill>
                <a:ea typeface="+mn-ea"/>
              </a:rPr>
              <a:t>Heavy-Ion Collisions</a:t>
            </a:r>
            <a:endParaRPr kumimoji="0" lang="en-US" altLang="en-US" sz="3300" b="1" i="0" u="sng" strike="noStrike" kern="1200" cap="none" spc="0" normalizeH="0" baseline="0" noProof="0" dirty="0">
              <a:ln>
                <a:noFill/>
              </a:ln>
              <a:solidFill>
                <a:srgbClr val="01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7723136-B88A-E8DA-5446-F2702A087A82}"/>
              </a:ext>
            </a:extLst>
          </p:cNvPr>
          <p:cNvGrpSpPr>
            <a:grpSpLocks/>
          </p:cNvGrpSpPr>
          <p:nvPr/>
        </p:nvGrpSpPr>
        <p:grpSpPr bwMode="auto">
          <a:xfrm>
            <a:off x="5672137" y="3657600"/>
            <a:ext cx="4233863" cy="3159125"/>
            <a:chOff x="5705130" y="3698557"/>
            <a:chExt cx="4233670" cy="3159443"/>
          </a:xfrm>
        </p:grpSpPr>
        <p:pic>
          <p:nvPicPr>
            <p:cNvPr id="41232" name="Picture 3">
              <a:extLst>
                <a:ext uri="{FF2B5EF4-FFF2-40B4-BE49-F238E27FC236}">
                  <a16:creationId xmlns:a16="http://schemas.microsoft.com/office/drawing/2014/main" id="{31008EAF-B4A6-33B8-6C4D-410D0E5E77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000" y="3781079"/>
              <a:ext cx="4223800" cy="3076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93" name="Text Box 200">
              <a:extLst>
                <a:ext uri="{FF2B5EF4-FFF2-40B4-BE49-F238E27FC236}">
                  <a16:creationId xmlns:a16="http://schemas.microsoft.com/office/drawing/2014/main" id="{F48C699A-06AB-9447-EC55-A41EE0D231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5130" y="3698557"/>
              <a:ext cx="1895389" cy="492175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</a:rPr>
                <a:t>Pb+Pb</a:t>
              </a:r>
              <a:r>
                <a:rPr kumimoji="0" lang="en-US" alt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</a:rPr>
                <a:t> → X</a:t>
              </a:r>
              <a:endPara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8AC5AAE-DC85-BA24-8F61-C2797C93D388}"/>
              </a:ext>
            </a:extLst>
          </p:cNvPr>
          <p:cNvGrpSpPr>
            <a:grpSpLocks/>
          </p:cNvGrpSpPr>
          <p:nvPr/>
        </p:nvGrpSpPr>
        <p:grpSpPr bwMode="auto">
          <a:xfrm>
            <a:off x="-25249" y="3769276"/>
            <a:ext cx="5552924" cy="2022668"/>
            <a:chOff x="-25249" y="3399556"/>
            <a:chExt cx="5552924" cy="2023606"/>
          </a:xfrm>
        </p:grpSpPr>
        <p:sp>
          <p:nvSpPr>
            <p:cNvPr id="500940" name="Text Box 204">
              <a:extLst>
                <a:ext uri="{FF2B5EF4-FFF2-40B4-BE49-F238E27FC236}">
                  <a16:creationId xmlns:a16="http://schemas.microsoft.com/office/drawing/2014/main" id="{9BAC331D-14A0-A273-20F4-61D661227C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25249" y="3399556"/>
              <a:ext cx="5548698" cy="530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600" b="1" i="0" u="sng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</a:rPr>
                <a:t>Heavy-Quark Probe of</a:t>
              </a:r>
              <a:r>
                <a:rPr kumimoji="0" lang="en-US" altLang="en-US" sz="2600" u="sng" dirty="0">
                  <a:solidFill>
                    <a:srgbClr val="000066"/>
                  </a:solidFill>
                  <a:ea typeface="+mn-ea"/>
                </a:rPr>
                <a:t> </a:t>
              </a:r>
              <a:r>
                <a:rPr kumimoji="0" lang="en-US" altLang="en-US" sz="2600" u="sng">
                  <a:solidFill>
                    <a:srgbClr val="000066"/>
                  </a:solidFill>
                  <a:ea typeface="+mn-ea"/>
                </a:rPr>
                <a:t>QCD Medium</a:t>
              </a:r>
              <a:endPara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0A933D3-B784-1ECE-B246-4BA2A71B5B6E}"/>
                </a:ext>
              </a:extLst>
            </p:cNvPr>
            <p:cNvSpPr txBox="1"/>
            <p:nvPr/>
          </p:nvSpPr>
          <p:spPr>
            <a:xfrm>
              <a:off x="0" y="3962277"/>
              <a:ext cx="5527675" cy="146088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182880" marR="0" lvl="0" indent="-182880" algn="l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</a:rPr>
                <a:t> </a:t>
              </a:r>
              <a:r>
                <a:rPr kumimoji="0" lang="en-US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</a:rPr>
                <a:t>“Brownian markers”</a:t>
              </a:r>
              <a:r>
                <a:rPr kumimoji="0" lang="en-US" altLang="en-US" sz="2400" b="1" dirty="0">
                  <a:solidFill>
                    <a:srgbClr val="FF0066"/>
                  </a:solidFill>
                  <a:latin typeface="Times New Roman" panose="02020603050405020304" pitchFamily="18" charset="0"/>
                  <a:ea typeface="+mn-ea"/>
                </a:rPr>
                <a:t> </a:t>
              </a:r>
              <a:r>
                <a:rPr kumimoji="0" lang="en-US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</a:rPr>
                <a:t>of coupling    </a:t>
              </a:r>
            </a:p>
            <a:p>
              <a:pPr marR="0" lvl="0" algn="l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</a:rPr>
                <a:t>    strength:  </a:t>
              </a:r>
              <a:r>
                <a:rPr kumimoji="0" lang="en-US" altLang="en-US" sz="2400" b="1" dirty="0" err="1">
                  <a:solidFill>
                    <a:srgbClr val="990099"/>
                  </a:solidFill>
                  <a:latin typeface="Times New Roman" panose="02020603050405020304" pitchFamily="18" charset="0"/>
                  <a:ea typeface="+mn-ea"/>
                </a:rPr>
                <a:t>m</a:t>
              </a:r>
              <a:r>
                <a:rPr kumimoji="0" lang="en-US" altLang="en-US" sz="2400" b="1" baseline="-25000" dirty="0" err="1">
                  <a:solidFill>
                    <a:srgbClr val="990099"/>
                  </a:solidFill>
                  <a:latin typeface="Times New Roman" panose="02020603050405020304" pitchFamily="18" charset="0"/>
                  <a:ea typeface="+mn-ea"/>
                </a:rPr>
                <a:t>Q</a:t>
              </a:r>
              <a:r>
                <a:rPr kumimoji="0" lang="en-US" altLang="en-US" sz="2400" b="1" dirty="0">
                  <a:solidFill>
                    <a:srgbClr val="990099"/>
                  </a:solidFill>
                  <a:latin typeface="Times New Roman" panose="02020603050405020304" pitchFamily="18" charset="0"/>
                  <a:ea typeface="+mn-ea"/>
                </a:rPr>
                <a:t> &gt;&gt; T</a:t>
              </a:r>
              <a:endPara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endParaRPr>
            </a:p>
            <a:p>
              <a:pPr marL="182880" marR="0" lvl="0" indent="-182880" algn="l" defTabSz="914400" rtl="0" eaLnBrk="0" fontAlgn="base" latinLnBrk="0" hangingPunct="0">
                <a:lnSpc>
                  <a:spcPct val="12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</a:rPr>
                <a:t> Requires transport approach</a:t>
              </a:r>
            </a:p>
          </p:txBody>
        </p:sp>
      </p:grpSp>
      <p:grpSp>
        <p:nvGrpSpPr>
          <p:cNvPr id="40966" name="Group 2">
            <a:extLst>
              <a:ext uri="{FF2B5EF4-FFF2-40B4-BE49-F238E27FC236}">
                <a16:creationId xmlns:a16="http://schemas.microsoft.com/office/drawing/2014/main" id="{AF02A0A2-D19D-AFB3-A6A1-0B58F4248B92}"/>
              </a:ext>
            </a:extLst>
          </p:cNvPr>
          <p:cNvGrpSpPr>
            <a:grpSpLocks/>
          </p:cNvGrpSpPr>
          <p:nvPr/>
        </p:nvGrpSpPr>
        <p:grpSpPr bwMode="auto">
          <a:xfrm>
            <a:off x="73025" y="1362075"/>
            <a:ext cx="427038" cy="987425"/>
            <a:chOff x="432" y="3504"/>
            <a:chExt cx="298" cy="686"/>
          </a:xfrm>
        </p:grpSpPr>
        <p:sp>
          <p:nvSpPr>
            <p:cNvPr id="41203" name="Oval 3">
              <a:extLst>
                <a:ext uri="{FF2B5EF4-FFF2-40B4-BE49-F238E27FC236}">
                  <a16:creationId xmlns:a16="http://schemas.microsoft.com/office/drawing/2014/main" id="{1A143E17-D9CC-6BF6-476F-3880EED5B3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3504"/>
              <a:ext cx="298" cy="6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1204" name="Oval 4">
              <a:extLst>
                <a:ext uri="{FF2B5EF4-FFF2-40B4-BE49-F238E27FC236}">
                  <a16:creationId xmlns:a16="http://schemas.microsoft.com/office/drawing/2014/main" id="{70D398A8-25C0-FC07-2C97-3EE1C1388F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1" y="3524"/>
              <a:ext cx="48" cy="103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1205" name="Oval 5">
              <a:extLst>
                <a:ext uri="{FF2B5EF4-FFF2-40B4-BE49-F238E27FC236}">
                  <a16:creationId xmlns:a16="http://schemas.microsoft.com/office/drawing/2014/main" id="{3CC312E9-FE4E-4972-7C6A-84D50C150B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" y="3640"/>
              <a:ext cx="48" cy="103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1206" name="Oval 6">
              <a:extLst>
                <a:ext uri="{FF2B5EF4-FFF2-40B4-BE49-F238E27FC236}">
                  <a16:creationId xmlns:a16="http://schemas.microsoft.com/office/drawing/2014/main" id="{DC7C868D-4E13-1D8D-C5EB-8508CDDA39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" y="3670"/>
              <a:ext cx="48" cy="103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1207" name="Oval 7">
              <a:extLst>
                <a:ext uri="{FF2B5EF4-FFF2-40B4-BE49-F238E27FC236}">
                  <a16:creationId xmlns:a16="http://schemas.microsoft.com/office/drawing/2014/main" id="{13F5EADD-AE66-B759-E090-7FE4D978B0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3783"/>
              <a:ext cx="48" cy="103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1208" name="Oval 8">
              <a:extLst>
                <a:ext uri="{FF2B5EF4-FFF2-40B4-BE49-F238E27FC236}">
                  <a16:creationId xmlns:a16="http://schemas.microsoft.com/office/drawing/2014/main" id="{CAA5A1FC-67E9-E13D-8833-B02D78E082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1" y="3744"/>
              <a:ext cx="48" cy="103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1209" name="Oval 9">
              <a:extLst>
                <a:ext uri="{FF2B5EF4-FFF2-40B4-BE49-F238E27FC236}">
                  <a16:creationId xmlns:a16="http://schemas.microsoft.com/office/drawing/2014/main" id="{EEC82FE1-7229-8E30-5AED-5EDA09E1D3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3831"/>
              <a:ext cx="48" cy="103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1210" name="Oval 10">
              <a:extLst>
                <a:ext uri="{FF2B5EF4-FFF2-40B4-BE49-F238E27FC236}">
                  <a16:creationId xmlns:a16="http://schemas.microsoft.com/office/drawing/2014/main" id="{B27F2702-A5CB-B7E3-AF61-855ADF6DD2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9" y="3744"/>
              <a:ext cx="48" cy="103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1211" name="Oval 11">
              <a:extLst>
                <a:ext uri="{FF2B5EF4-FFF2-40B4-BE49-F238E27FC236}">
                  <a16:creationId xmlns:a16="http://schemas.microsoft.com/office/drawing/2014/main" id="{D5A39379-1FDA-96C8-EC0C-D40B65BB52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0" y="3712"/>
              <a:ext cx="48" cy="103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1212" name="Oval 12">
              <a:extLst>
                <a:ext uri="{FF2B5EF4-FFF2-40B4-BE49-F238E27FC236}">
                  <a16:creationId xmlns:a16="http://schemas.microsoft.com/office/drawing/2014/main" id="{82D5FB00-DFAA-2E34-C531-DE89D75301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0" y="3652"/>
              <a:ext cx="48" cy="103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1213" name="Oval 13">
              <a:extLst>
                <a:ext uri="{FF2B5EF4-FFF2-40B4-BE49-F238E27FC236}">
                  <a16:creationId xmlns:a16="http://schemas.microsoft.com/office/drawing/2014/main" id="{7EB6D084-A1D7-C61C-8FFC-589EBF9B92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" y="3721"/>
              <a:ext cx="48" cy="103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1214" name="Oval 14">
              <a:extLst>
                <a:ext uri="{FF2B5EF4-FFF2-40B4-BE49-F238E27FC236}">
                  <a16:creationId xmlns:a16="http://schemas.microsoft.com/office/drawing/2014/main" id="{5646963E-B180-EA32-9B1B-83CEED3A96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3607"/>
              <a:ext cx="48" cy="103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1215" name="Oval 15">
              <a:extLst>
                <a:ext uri="{FF2B5EF4-FFF2-40B4-BE49-F238E27FC236}">
                  <a16:creationId xmlns:a16="http://schemas.microsoft.com/office/drawing/2014/main" id="{8DC25EBE-6137-CA52-4401-A0BFDF8C0F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" y="3583"/>
              <a:ext cx="48" cy="103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1216" name="Oval 16">
              <a:extLst>
                <a:ext uri="{FF2B5EF4-FFF2-40B4-BE49-F238E27FC236}">
                  <a16:creationId xmlns:a16="http://schemas.microsoft.com/office/drawing/2014/main" id="{9084F335-011A-2FC3-D32B-7A5DD8FB47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3506"/>
              <a:ext cx="48" cy="103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1217" name="Oval 17">
              <a:extLst>
                <a:ext uri="{FF2B5EF4-FFF2-40B4-BE49-F238E27FC236}">
                  <a16:creationId xmlns:a16="http://schemas.microsoft.com/office/drawing/2014/main" id="{216D36E9-F07D-9E2B-8907-2847E0D57D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3552"/>
              <a:ext cx="48" cy="103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1218" name="Oval 18">
              <a:extLst>
                <a:ext uri="{FF2B5EF4-FFF2-40B4-BE49-F238E27FC236}">
                  <a16:creationId xmlns:a16="http://schemas.microsoft.com/office/drawing/2014/main" id="{5A328FFF-A969-A4C0-7622-1E8BF9C940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" y="3927"/>
              <a:ext cx="48" cy="103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1219" name="Oval 19">
              <a:extLst>
                <a:ext uri="{FF2B5EF4-FFF2-40B4-BE49-F238E27FC236}">
                  <a16:creationId xmlns:a16="http://schemas.microsoft.com/office/drawing/2014/main" id="{97C5A6FC-CD0E-B7EC-C3E6-AE1BA8438D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0" y="3909"/>
              <a:ext cx="48" cy="103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1220" name="Oval 20">
              <a:extLst>
                <a:ext uri="{FF2B5EF4-FFF2-40B4-BE49-F238E27FC236}">
                  <a16:creationId xmlns:a16="http://schemas.microsoft.com/office/drawing/2014/main" id="{E5F2FDEC-D175-412E-CB37-C097FC2597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6" y="3849"/>
              <a:ext cx="48" cy="103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1221" name="Oval 21">
              <a:extLst>
                <a:ext uri="{FF2B5EF4-FFF2-40B4-BE49-F238E27FC236}">
                  <a16:creationId xmlns:a16="http://schemas.microsoft.com/office/drawing/2014/main" id="{421682D4-4E4E-4422-8932-62EAE3D33C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0" y="3908"/>
              <a:ext cx="48" cy="103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1222" name="Oval 22">
              <a:extLst>
                <a:ext uri="{FF2B5EF4-FFF2-40B4-BE49-F238E27FC236}">
                  <a16:creationId xmlns:a16="http://schemas.microsoft.com/office/drawing/2014/main" id="{071454B0-7E05-87A3-91B7-41F5437A7F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" y="4023"/>
              <a:ext cx="48" cy="103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1223" name="Oval 23">
              <a:extLst>
                <a:ext uri="{FF2B5EF4-FFF2-40B4-BE49-F238E27FC236}">
                  <a16:creationId xmlns:a16="http://schemas.microsoft.com/office/drawing/2014/main" id="{A0E5CDAE-8999-269B-5702-CDB26DD458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4" y="3936"/>
              <a:ext cx="48" cy="103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1224" name="Oval 24">
              <a:extLst>
                <a:ext uri="{FF2B5EF4-FFF2-40B4-BE49-F238E27FC236}">
                  <a16:creationId xmlns:a16="http://schemas.microsoft.com/office/drawing/2014/main" id="{77B0EEF2-C013-C0C5-768C-E863EEEAEC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1" y="3959"/>
              <a:ext cx="48" cy="103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1225" name="Oval 25">
              <a:extLst>
                <a:ext uri="{FF2B5EF4-FFF2-40B4-BE49-F238E27FC236}">
                  <a16:creationId xmlns:a16="http://schemas.microsoft.com/office/drawing/2014/main" id="{0B9FADA7-6B65-5D86-1D63-393F346AE1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" y="3808"/>
              <a:ext cx="48" cy="103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1226" name="Oval 26">
              <a:extLst>
                <a:ext uri="{FF2B5EF4-FFF2-40B4-BE49-F238E27FC236}">
                  <a16:creationId xmlns:a16="http://schemas.microsoft.com/office/drawing/2014/main" id="{DB8E2312-7654-3FE3-B2FD-060B48B29E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9" y="3840"/>
              <a:ext cx="48" cy="103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1227" name="Oval 27">
              <a:extLst>
                <a:ext uri="{FF2B5EF4-FFF2-40B4-BE49-F238E27FC236}">
                  <a16:creationId xmlns:a16="http://schemas.microsoft.com/office/drawing/2014/main" id="{22BF9C35-EF89-1173-7AF8-E33BD2A229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" y="4019"/>
              <a:ext cx="48" cy="103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1228" name="Oval 28">
              <a:extLst>
                <a:ext uri="{FF2B5EF4-FFF2-40B4-BE49-F238E27FC236}">
                  <a16:creationId xmlns:a16="http://schemas.microsoft.com/office/drawing/2014/main" id="{4396917A-98A5-4A50-33C0-128B3C02D3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" y="4087"/>
              <a:ext cx="48" cy="103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1229" name="Oval 29">
              <a:extLst>
                <a:ext uri="{FF2B5EF4-FFF2-40B4-BE49-F238E27FC236}">
                  <a16:creationId xmlns:a16="http://schemas.microsoft.com/office/drawing/2014/main" id="{DF58C17C-D408-4784-D2EE-165FB47D89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0" y="4027"/>
              <a:ext cx="48" cy="103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</p:grpSp>
      <p:sp>
        <p:nvSpPr>
          <p:cNvPr id="40967" name="Text Box 30">
            <a:extLst>
              <a:ext uri="{FF2B5EF4-FFF2-40B4-BE49-F238E27FC236}">
                <a16:creationId xmlns:a16="http://schemas.microsoft.com/office/drawing/2014/main" id="{916DCCFB-D4AD-DB79-0FC3-5C1BEC567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212850"/>
            <a:ext cx="184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9999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grpSp>
        <p:nvGrpSpPr>
          <p:cNvPr id="40968" name="Group 31">
            <a:extLst>
              <a:ext uri="{FF2B5EF4-FFF2-40B4-BE49-F238E27FC236}">
                <a16:creationId xmlns:a16="http://schemas.microsoft.com/office/drawing/2014/main" id="{EA9B80CB-1CE1-B5CF-9FC4-921EDA43C4EC}"/>
              </a:ext>
            </a:extLst>
          </p:cNvPr>
          <p:cNvGrpSpPr>
            <a:grpSpLocks/>
          </p:cNvGrpSpPr>
          <p:nvPr/>
        </p:nvGrpSpPr>
        <p:grpSpPr bwMode="auto">
          <a:xfrm>
            <a:off x="1252538" y="1365250"/>
            <a:ext cx="430212" cy="987425"/>
            <a:chOff x="432" y="3504"/>
            <a:chExt cx="298" cy="686"/>
          </a:xfrm>
        </p:grpSpPr>
        <p:sp>
          <p:nvSpPr>
            <p:cNvPr id="41176" name="Oval 32">
              <a:extLst>
                <a:ext uri="{FF2B5EF4-FFF2-40B4-BE49-F238E27FC236}">
                  <a16:creationId xmlns:a16="http://schemas.microsoft.com/office/drawing/2014/main" id="{61325396-2706-309F-F1DD-966EB20AF8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3504"/>
              <a:ext cx="298" cy="6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1177" name="Oval 33">
              <a:extLst>
                <a:ext uri="{FF2B5EF4-FFF2-40B4-BE49-F238E27FC236}">
                  <a16:creationId xmlns:a16="http://schemas.microsoft.com/office/drawing/2014/main" id="{6727A273-968E-776D-AE9E-13FB5342E6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1" y="3524"/>
              <a:ext cx="48" cy="103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1178" name="Oval 34">
              <a:extLst>
                <a:ext uri="{FF2B5EF4-FFF2-40B4-BE49-F238E27FC236}">
                  <a16:creationId xmlns:a16="http://schemas.microsoft.com/office/drawing/2014/main" id="{F44162F4-D17B-F75C-BF4C-C6A5DBEBE4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" y="3640"/>
              <a:ext cx="48" cy="103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1179" name="Oval 35">
              <a:extLst>
                <a:ext uri="{FF2B5EF4-FFF2-40B4-BE49-F238E27FC236}">
                  <a16:creationId xmlns:a16="http://schemas.microsoft.com/office/drawing/2014/main" id="{B7F0C74B-A461-DECD-CF42-2BC381DC0D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" y="3670"/>
              <a:ext cx="48" cy="103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1180" name="Oval 36">
              <a:extLst>
                <a:ext uri="{FF2B5EF4-FFF2-40B4-BE49-F238E27FC236}">
                  <a16:creationId xmlns:a16="http://schemas.microsoft.com/office/drawing/2014/main" id="{A7C5430A-1AB6-4BB9-D259-B81A937C50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3783"/>
              <a:ext cx="48" cy="103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1181" name="Oval 37">
              <a:extLst>
                <a:ext uri="{FF2B5EF4-FFF2-40B4-BE49-F238E27FC236}">
                  <a16:creationId xmlns:a16="http://schemas.microsoft.com/office/drawing/2014/main" id="{D66E7D7D-DD2A-EAA3-B3C6-C79DEFA7A1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1" y="3744"/>
              <a:ext cx="48" cy="103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1182" name="Oval 38">
              <a:extLst>
                <a:ext uri="{FF2B5EF4-FFF2-40B4-BE49-F238E27FC236}">
                  <a16:creationId xmlns:a16="http://schemas.microsoft.com/office/drawing/2014/main" id="{1112F765-AA14-6C65-125B-3B6BE06497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3831"/>
              <a:ext cx="48" cy="103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1183" name="Oval 39">
              <a:extLst>
                <a:ext uri="{FF2B5EF4-FFF2-40B4-BE49-F238E27FC236}">
                  <a16:creationId xmlns:a16="http://schemas.microsoft.com/office/drawing/2014/main" id="{44F5AB87-B06E-B668-1CAD-91317E8242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9" y="3744"/>
              <a:ext cx="48" cy="103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1184" name="Oval 40">
              <a:extLst>
                <a:ext uri="{FF2B5EF4-FFF2-40B4-BE49-F238E27FC236}">
                  <a16:creationId xmlns:a16="http://schemas.microsoft.com/office/drawing/2014/main" id="{E4EFEA3A-BAE1-8C54-DFD3-D4945407FF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0" y="3712"/>
              <a:ext cx="48" cy="103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1185" name="Oval 41">
              <a:extLst>
                <a:ext uri="{FF2B5EF4-FFF2-40B4-BE49-F238E27FC236}">
                  <a16:creationId xmlns:a16="http://schemas.microsoft.com/office/drawing/2014/main" id="{E11979C6-7880-4033-007B-9F6BEC4CF6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0" y="3652"/>
              <a:ext cx="48" cy="103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1186" name="Oval 42">
              <a:extLst>
                <a:ext uri="{FF2B5EF4-FFF2-40B4-BE49-F238E27FC236}">
                  <a16:creationId xmlns:a16="http://schemas.microsoft.com/office/drawing/2014/main" id="{2DB641E3-393F-9E23-D4E1-ECAD0129EE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" y="3721"/>
              <a:ext cx="48" cy="103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1187" name="Oval 43">
              <a:extLst>
                <a:ext uri="{FF2B5EF4-FFF2-40B4-BE49-F238E27FC236}">
                  <a16:creationId xmlns:a16="http://schemas.microsoft.com/office/drawing/2014/main" id="{5D41FA84-77CC-DC80-BFFE-6C1D7744F1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3607"/>
              <a:ext cx="48" cy="103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1188" name="Oval 44">
              <a:extLst>
                <a:ext uri="{FF2B5EF4-FFF2-40B4-BE49-F238E27FC236}">
                  <a16:creationId xmlns:a16="http://schemas.microsoft.com/office/drawing/2014/main" id="{007187B0-405E-0F70-CD68-088B42FE77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" y="3583"/>
              <a:ext cx="48" cy="103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1189" name="Oval 45">
              <a:extLst>
                <a:ext uri="{FF2B5EF4-FFF2-40B4-BE49-F238E27FC236}">
                  <a16:creationId xmlns:a16="http://schemas.microsoft.com/office/drawing/2014/main" id="{3A36069D-682E-94F4-CD13-9DABE750C5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3506"/>
              <a:ext cx="48" cy="103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1190" name="Oval 46">
              <a:extLst>
                <a:ext uri="{FF2B5EF4-FFF2-40B4-BE49-F238E27FC236}">
                  <a16:creationId xmlns:a16="http://schemas.microsoft.com/office/drawing/2014/main" id="{D48B0367-D39C-A523-33C0-D250774F3B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3552"/>
              <a:ext cx="48" cy="103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1191" name="Oval 47">
              <a:extLst>
                <a:ext uri="{FF2B5EF4-FFF2-40B4-BE49-F238E27FC236}">
                  <a16:creationId xmlns:a16="http://schemas.microsoft.com/office/drawing/2014/main" id="{B1E94EE2-FA22-6FDB-A6C9-F0F007A7C0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" y="3927"/>
              <a:ext cx="48" cy="103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1192" name="Oval 48">
              <a:extLst>
                <a:ext uri="{FF2B5EF4-FFF2-40B4-BE49-F238E27FC236}">
                  <a16:creationId xmlns:a16="http://schemas.microsoft.com/office/drawing/2014/main" id="{35FFFBF0-9126-C928-5CA5-E38BB10B73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0" y="3909"/>
              <a:ext cx="48" cy="103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1193" name="Oval 49">
              <a:extLst>
                <a:ext uri="{FF2B5EF4-FFF2-40B4-BE49-F238E27FC236}">
                  <a16:creationId xmlns:a16="http://schemas.microsoft.com/office/drawing/2014/main" id="{DAE88DA9-4A8D-1A50-9305-12F059F24C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6" y="3849"/>
              <a:ext cx="48" cy="103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1194" name="Oval 50">
              <a:extLst>
                <a:ext uri="{FF2B5EF4-FFF2-40B4-BE49-F238E27FC236}">
                  <a16:creationId xmlns:a16="http://schemas.microsoft.com/office/drawing/2014/main" id="{D528A9DD-CE9D-21DC-E997-8828F4AAD0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0" y="3908"/>
              <a:ext cx="48" cy="103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1195" name="Oval 51">
              <a:extLst>
                <a:ext uri="{FF2B5EF4-FFF2-40B4-BE49-F238E27FC236}">
                  <a16:creationId xmlns:a16="http://schemas.microsoft.com/office/drawing/2014/main" id="{5760826C-B96C-6FA2-1736-3636E8D1A2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" y="4023"/>
              <a:ext cx="48" cy="103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1196" name="Oval 52">
              <a:extLst>
                <a:ext uri="{FF2B5EF4-FFF2-40B4-BE49-F238E27FC236}">
                  <a16:creationId xmlns:a16="http://schemas.microsoft.com/office/drawing/2014/main" id="{F7868716-2B67-FBC3-F508-4FF0D0BA32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4" y="3936"/>
              <a:ext cx="48" cy="103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1197" name="Oval 53">
              <a:extLst>
                <a:ext uri="{FF2B5EF4-FFF2-40B4-BE49-F238E27FC236}">
                  <a16:creationId xmlns:a16="http://schemas.microsoft.com/office/drawing/2014/main" id="{58B6F46D-66D8-ACDF-1B37-00CEC75A69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1" y="3959"/>
              <a:ext cx="48" cy="103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1198" name="Oval 54">
              <a:extLst>
                <a:ext uri="{FF2B5EF4-FFF2-40B4-BE49-F238E27FC236}">
                  <a16:creationId xmlns:a16="http://schemas.microsoft.com/office/drawing/2014/main" id="{46CAF14C-C275-E69C-0B7E-C0B328D936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" y="3808"/>
              <a:ext cx="48" cy="103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1199" name="Oval 55">
              <a:extLst>
                <a:ext uri="{FF2B5EF4-FFF2-40B4-BE49-F238E27FC236}">
                  <a16:creationId xmlns:a16="http://schemas.microsoft.com/office/drawing/2014/main" id="{22803B7E-05D3-FD7B-5801-DF01D13690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9" y="3840"/>
              <a:ext cx="48" cy="103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1200" name="Oval 56">
              <a:extLst>
                <a:ext uri="{FF2B5EF4-FFF2-40B4-BE49-F238E27FC236}">
                  <a16:creationId xmlns:a16="http://schemas.microsoft.com/office/drawing/2014/main" id="{88805AAA-CF29-1630-3663-588FAD0356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" y="4019"/>
              <a:ext cx="48" cy="103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1201" name="Oval 57">
              <a:extLst>
                <a:ext uri="{FF2B5EF4-FFF2-40B4-BE49-F238E27FC236}">
                  <a16:creationId xmlns:a16="http://schemas.microsoft.com/office/drawing/2014/main" id="{4D4B7860-4FD8-46F6-89AF-B060D0EF03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" y="4087"/>
              <a:ext cx="48" cy="103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1202" name="Oval 58">
              <a:extLst>
                <a:ext uri="{FF2B5EF4-FFF2-40B4-BE49-F238E27FC236}">
                  <a16:creationId xmlns:a16="http://schemas.microsoft.com/office/drawing/2014/main" id="{C493C8F9-51F7-4BCB-5CDC-DEAF012A28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0" y="4027"/>
              <a:ext cx="48" cy="103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</p:grpSp>
      <p:sp>
        <p:nvSpPr>
          <p:cNvPr id="40969" name="AutoShape 59">
            <a:extLst>
              <a:ext uri="{FF2B5EF4-FFF2-40B4-BE49-F238E27FC236}">
                <a16:creationId xmlns:a16="http://schemas.microsoft.com/office/drawing/2014/main" id="{EAC3129D-86F5-A136-DFF7-74B8C5AEC4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8" y="1665288"/>
            <a:ext cx="511175" cy="369887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2800" b="0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Symbol" panose="05050102010706020507" pitchFamily="18" charset="2"/>
            </a:endParaRPr>
          </a:p>
        </p:txBody>
      </p:sp>
      <p:sp>
        <p:nvSpPr>
          <p:cNvPr id="40970" name="AutoShape 60">
            <a:extLst>
              <a:ext uri="{FF2B5EF4-FFF2-40B4-BE49-F238E27FC236}">
                <a16:creationId xmlns:a16="http://schemas.microsoft.com/office/drawing/2014/main" id="{FC32289A-B8C0-501B-88B5-E15E74241025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993775" y="1657350"/>
            <a:ext cx="511175" cy="369888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2800" b="0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Symbol" panose="05050102010706020507" pitchFamily="18" charset="2"/>
            </a:endParaRPr>
          </a:p>
        </p:txBody>
      </p:sp>
      <p:sp>
        <p:nvSpPr>
          <p:cNvPr id="40971" name="Oval 61">
            <a:extLst>
              <a:ext uri="{FF2B5EF4-FFF2-40B4-BE49-F238E27FC236}">
                <a16:creationId xmlns:a16="http://schemas.microsoft.com/office/drawing/2014/main" id="{4FEDA711-A195-C3E2-FCFE-320C5D02C6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7563" y="1331913"/>
            <a:ext cx="985837" cy="1093787"/>
          </a:xfrm>
          <a:prstGeom prst="ellipse">
            <a:avLst/>
          </a:prstGeom>
          <a:gradFill rotWithShape="1">
            <a:gsLst>
              <a:gs pos="0">
                <a:srgbClr val="FFA9A9"/>
              </a:gs>
              <a:gs pos="100000">
                <a:srgbClr val="FF0000">
                  <a:alpha val="89998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6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grpSp>
        <p:nvGrpSpPr>
          <p:cNvPr id="40972" name="Group 62">
            <a:extLst>
              <a:ext uri="{FF2B5EF4-FFF2-40B4-BE49-F238E27FC236}">
                <a16:creationId xmlns:a16="http://schemas.microsoft.com/office/drawing/2014/main" id="{54BAC19E-C4AA-03F5-0E86-4C7B25071417}"/>
              </a:ext>
            </a:extLst>
          </p:cNvPr>
          <p:cNvGrpSpPr>
            <a:grpSpLocks/>
          </p:cNvGrpSpPr>
          <p:nvPr/>
        </p:nvGrpSpPr>
        <p:grpSpPr bwMode="auto">
          <a:xfrm>
            <a:off x="7391400" y="685800"/>
            <a:ext cx="2525713" cy="2344738"/>
            <a:chOff x="4528" y="443"/>
            <a:chExt cx="1719" cy="1577"/>
          </a:xfrm>
        </p:grpSpPr>
        <p:sp>
          <p:nvSpPr>
            <p:cNvPr id="41051" name="Oval 63">
              <a:extLst>
                <a:ext uri="{FF2B5EF4-FFF2-40B4-BE49-F238E27FC236}">
                  <a16:creationId xmlns:a16="http://schemas.microsoft.com/office/drawing/2014/main" id="{1E898D4D-1C2D-437D-CAE1-45A597B7DA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0" y="1228"/>
              <a:ext cx="47" cy="47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1052" name="Oval 64">
              <a:extLst>
                <a:ext uri="{FF2B5EF4-FFF2-40B4-BE49-F238E27FC236}">
                  <a16:creationId xmlns:a16="http://schemas.microsoft.com/office/drawing/2014/main" id="{F92ED7AC-B92A-1F83-A411-4A8E881C96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48" y="1152"/>
              <a:ext cx="47" cy="47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1053" name="Oval 65">
              <a:extLst>
                <a:ext uri="{FF2B5EF4-FFF2-40B4-BE49-F238E27FC236}">
                  <a16:creationId xmlns:a16="http://schemas.microsoft.com/office/drawing/2014/main" id="{979EC636-47DB-B5F9-A63B-4132D82DDB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4" y="1491"/>
              <a:ext cx="47" cy="47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1054" name="Oval 66">
              <a:extLst>
                <a:ext uri="{FF2B5EF4-FFF2-40B4-BE49-F238E27FC236}">
                  <a16:creationId xmlns:a16="http://schemas.microsoft.com/office/drawing/2014/main" id="{5A53DF99-7DE4-6A80-4F34-7E844F9D69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22" y="1765"/>
              <a:ext cx="47" cy="47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1055" name="Oval 67">
              <a:extLst>
                <a:ext uri="{FF2B5EF4-FFF2-40B4-BE49-F238E27FC236}">
                  <a16:creationId xmlns:a16="http://schemas.microsoft.com/office/drawing/2014/main" id="{2DDAA588-7DC2-B59F-23F3-F653073153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2" y="1104"/>
              <a:ext cx="47" cy="47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1056" name="Oval 68">
              <a:extLst>
                <a:ext uri="{FF2B5EF4-FFF2-40B4-BE49-F238E27FC236}">
                  <a16:creationId xmlns:a16="http://schemas.microsoft.com/office/drawing/2014/main" id="{EA86110B-79C3-C051-B226-550FA2AA8D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64" y="1490"/>
              <a:ext cx="47" cy="47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1057" name="Oval 69">
              <a:extLst>
                <a:ext uri="{FF2B5EF4-FFF2-40B4-BE49-F238E27FC236}">
                  <a16:creationId xmlns:a16="http://schemas.microsoft.com/office/drawing/2014/main" id="{B064D9D4-8008-1B50-963B-F0F49C627B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12" y="1008"/>
              <a:ext cx="47" cy="47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1058" name="Oval 70">
              <a:extLst>
                <a:ext uri="{FF2B5EF4-FFF2-40B4-BE49-F238E27FC236}">
                  <a16:creationId xmlns:a16="http://schemas.microsoft.com/office/drawing/2014/main" id="{A598EDF7-F5DC-6653-2131-B72239E145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0" y="1806"/>
              <a:ext cx="47" cy="47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1059" name="Oval 71">
              <a:extLst>
                <a:ext uri="{FF2B5EF4-FFF2-40B4-BE49-F238E27FC236}">
                  <a16:creationId xmlns:a16="http://schemas.microsoft.com/office/drawing/2014/main" id="{D1DF119E-6655-72AA-6DFF-0F5584DD6D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28" y="912"/>
              <a:ext cx="47" cy="47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1060" name="Oval 72">
              <a:extLst>
                <a:ext uri="{FF2B5EF4-FFF2-40B4-BE49-F238E27FC236}">
                  <a16:creationId xmlns:a16="http://schemas.microsoft.com/office/drawing/2014/main" id="{C5E86C3A-C655-5BE2-45B6-4DFA4DD98E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7" y="1003"/>
              <a:ext cx="47" cy="47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1061" name="Oval 73">
              <a:extLst>
                <a:ext uri="{FF2B5EF4-FFF2-40B4-BE49-F238E27FC236}">
                  <a16:creationId xmlns:a16="http://schemas.microsoft.com/office/drawing/2014/main" id="{D7649061-7C59-E55C-D09B-82C126402F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2" y="816"/>
              <a:ext cx="47" cy="47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1062" name="Oval 74">
              <a:extLst>
                <a:ext uri="{FF2B5EF4-FFF2-40B4-BE49-F238E27FC236}">
                  <a16:creationId xmlns:a16="http://schemas.microsoft.com/office/drawing/2014/main" id="{F9D37CE3-C47C-0807-E4C8-FE7AEF0011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8" y="601"/>
              <a:ext cx="47" cy="47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1063" name="Oval 75">
              <a:extLst>
                <a:ext uri="{FF2B5EF4-FFF2-40B4-BE49-F238E27FC236}">
                  <a16:creationId xmlns:a16="http://schemas.microsoft.com/office/drawing/2014/main" id="{F6B8DBA7-6C26-4A41-0C51-C35D2ECEE1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9" y="1622"/>
              <a:ext cx="47" cy="47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1064" name="Oval 76">
              <a:extLst>
                <a:ext uri="{FF2B5EF4-FFF2-40B4-BE49-F238E27FC236}">
                  <a16:creationId xmlns:a16="http://schemas.microsoft.com/office/drawing/2014/main" id="{D14B11D5-7BC3-B0B4-9389-444290DF48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34" y="1332"/>
              <a:ext cx="47" cy="47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1065" name="Oval 77">
              <a:extLst>
                <a:ext uri="{FF2B5EF4-FFF2-40B4-BE49-F238E27FC236}">
                  <a16:creationId xmlns:a16="http://schemas.microsoft.com/office/drawing/2014/main" id="{F461C4FA-D681-0521-B30A-4F632570FF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28" y="761"/>
              <a:ext cx="47" cy="47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1066" name="Oval 78">
              <a:extLst>
                <a:ext uri="{FF2B5EF4-FFF2-40B4-BE49-F238E27FC236}">
                  <a16:creationId xmlns:a16="http://schemas.microsoft.com/office/drawing/2014/main" id="{E5F9FE28-D091-0CBB-1A62-1E44433571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13" y="1543"/>
              <a:ext cx="47" cy="47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1067" name="Oval 79">
              <a:extLst>
                <a:ext uri="{FF2B5EF4-FFF2-40B4-BE49-F238E27FC236}">
                  <a16:creationId xmlns:a16="http://schemas.microsoft.com/office/drawing/2014/main" id="{661F383B-E7BF-3896-9EB7-EB75AB0096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6" y="1173"/>
              <a:ext cx="47" cy="47"/>
            </a:xfrm>
            <a:prstGeom prst="ellipse">
              <a:avLst/>
            </a:pr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1068" name="Oval 80">
              <a:extLst>
                <a:ext uri="{FF2B5EF4-FFF2-40B4-BE49-F238E27FC236}">
                  <a16:creationId xmlns:a16="http://schemas.microsoft.com/office/drawing/2014/main" id="{35335B37-065F-3744-F0E9-A729B2E1CE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5" y="1149"/>
              <a:ext cx="47" cy="47"/>
            </a:xfrm>
            <a:prstGeom prst="ellipse">
              <a:avLst/>
            </a:pr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1069" name="Oval 81">
              <a:extLst>
                <a:ext uri="{FF2B5EF4-FFF2-40B4-BE49-F238E27FC236}">
                  <a16:creationId xmlns:a16="http://schemas.microsoft.com/office/drawing/2014/main" id="{47B79400-356F-5A6E-C20A-B032A6B9BE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4" y="816"/>
              <a:ext cx="47" cy="47"/>
            </a:xfrm>
            <a:prstGeom prst="ellipse">
              <a:avLst/>
            </a:pr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1070" name="Oval 82">
              <a:extLst>
                <a:ext uri="{FF2B5EF4-FFF2-40B4-BE49-F238E27FC236}">
                  <a16:creationId xmlns:a16="http://schemas.microsoft.com/office/drawing/2014/main" id="{90BDF70E-CD20-D2A3-214A-3E47EABA0E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8" y="990"/>
              <a:ext cx="47" cy="47"/>
            </a:xfrm>
            <a:prstGeom prst="ellipse">
              <a:avLst/>
            </a:pr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1071" name="Oval 83">
              <a:extLst>
                <a:ext uri="{FF2B5EF4-FFF2-40B4-BE49-F238E27FC236}">
                  <a16:creationId xmlns:a16="http://schemas.microsoft.com/office/drawing/2014/main" id="{F467579A-364E-5D10-B21E-E3591CBFDB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70" y="1524"/>
              <a:ext cx="47" cy="47"/>
            </a:xfrm>
            <a:prstGeom prst="ellipse">
              <a:avLst/>
            </a:pr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1072" name="Oval 84">
              <a:extLst>
                <a:ext uri="{FF2B5EF4-FFF2-40B4-BE49-F238E27FC236}">
                  <a16:creationId xmlns:a16="http://schemas.microsoft.com/office/drawing/2014/main" id="{FA744B4C-FF00-653A-494D-BA7178D792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2" y="1410"/>
              <a:ext cx="47" cy="47"/>
            </a:xfrm>
            <a:prstGeom prst="ellipse">
              <a:avLst/>
            </a:pr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1073" name="Oval 85">
              <a:extLst>
                <a:ext uri="{FF2B5EF4-FFF2-40B4-BE49-F238E27FC236}">
                  <a16:creationId xmlns:a16="http://schemas.microsoft.com/office/drawing/2014/main" id="{2AC8232B-01BC-9121-97E3-E6F5FD8133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32" y="1341"/>
              <a:ext cx="47" cy="47"/>
            </a:xfrm>
            <a:prstGeom prst="ellipse">
              <a:avLst/>
            </a:pr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1074" name="Oval 86">
              <a:extLst>
                <a:ext uri="{FF2B5EF4-FFF2-40B4-BE49-F238E27FC236}">
                  <a16:creationId xmlns:a16="http://schemas.microsoft.com/office/drawing/2014/main" id="{8A9C3BEE-D1BF-C0CB-9C84-FD25FB7DB8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6" y="1410"/>
              <a:ext cx="47" cy="47"/>
            </a:xfrm>
            <a:prstGeom prst="ellipse">
              <a:avLst/>
            </a:pr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1075" name="Oval 87">
              <a:extLst>
                <a:ext uri="{FF2B5EF4-FFF2-40B4-BE49-F238E27FC236}">
                  <a16:creationId xmlns:a16="http://schemas.microsoft.com/office/drawing/2014/main" id="{88A687ED-354D-6A2E-56D5-976B0D3ADB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68" y="1058"/>
              <a:ext cx="47" cy="47"/>
            </a:xfrm>
            <a:prstGeom prst="ellipse">
              <a:avLst/>
            </a:pr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1076" name="Oval 88">
              <a:extLst>
                <a:ext uri="{FF2B5EF4-FFF2-40B4-BE49-F238E27FC236}">
                  <a16:creationId xmlns:a16="http://schemas.microsoft.com/office/drawing/2014/main" id="{471C7C5C-6B5E-62A4-5D99-C8B2CCCE04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32" y="1163"/>
              <a:ext cx="47" cy="47"/>
            </a:xfrm>
            <a:prstGeom prst="ellipse">
              <a:avLst/>
            </a:pr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1077" name="Oval 89">
              <a:extLst>
                <a:ext uri="{FF2B5EF4-FFF2-40B4-BE49-F238E27FC236}">
                  <a16:creationId xmlns:a16="http://schemas.microsoft.com/office/drawing/2014/main" id="{148524EB-6882-EFB2-ECB7-2CEAA4245A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9" y="1013"/>
              <a:ext cx="47" cy="47"/>
            </a:xfrm>
            <a:prstGeom prst="ellipse">
              <a:avLst/>
            </a:pr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1078" name="Oval 90">
              <a:extLst>
                <a:ext uri="{FF2B5EF4-FFF2-40B4-BE49-F238E27FC236}">
                  <a16:creationId xmlns:a16="http://schemas.microsoft.com/office/drawing/2014/main" id="{077BA934-8B95-B7AE-CCD8-6F1441CB32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10" y="1228"/>
              <a:ext cx="47" cy="47"/>
            </a:xfrm>
            <a:prstGeom prst="ellipse">
              <a:avLst/>
            </a:pr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1079" name="Oval 91">
              <a:extLst>
                <a:ext uri="{FF2B5EF4-FFF2-40B4-BE49-F238E27FC236}">
                  <a16:creationId xmlns:a16="http://schemas.microsoft.com/office/drawing/2014/main" id="{CDB19E24-2247-EF15-A03A-8C61EB07F5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3" y="1396"/>
              <a:ext cx="47" cy="47"/>
            </a:xfrm>
            <a:prstGeom prst="ellipse">
              <a:avLst/>
            </a:pr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1080" name="Oval 92">
              <a:extLst>
                <a:ext uri="{FF2B5EF4-FFF2-40B4-BE49-F238E27FC236}">
                  <a16:creationId xmlns:a16="http://schemas.microsoft.com/office/drawing/2014/main" id="{5D602D59-912F-B2EF-A15D-DF8281ACA1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4" y="889"/>
              <a:ext cx="47" cy="47"/>
            </a:xfrm>
            <a:prstGeom prst="ellipse">
              <a:avLst/>
            </a:pr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1081" name="Oval 93">
              <a:extLst>
                <a:ext uri="{FF2B5EF4-FFF2-40B4-BE49-F238E27FC236}">
                  <a16:creationId xmlns:a16="http://schemas.microsoft.com/office/drawing/2014/main" id="{4341270D-E4F3-E8F4-0335-8D6D245315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1" y="1653"/>
              <a:ext cx="47" cy="47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1082" name="Oval 94">
              <a:extLst>
                <a:ext uri="{FF2B5EF4-FFF2-40B4-BE49-F238E27FC236}">
                  <a16:creationId xmlns:a16="http://schemas.microsoft.com/office/drawing/2014/main" id="{8ADD0086-23EF-6DAA-E63D-57826BDAD5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20" y="624"/>
              <a:ext cx="47" cy="47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1083" name="Oval 95">
              <a:extLst>
                <a:ext uri="{FF2B5EF4-FFF2-40B4-BE49-F238E27FC236}">
                  <a16:creationId xmlns:a16="http://schemas.microsoft.com/office/drawing/2014/main" id="{42FE1E49-7475-E090-700D-79AD9F04A6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3" y="738"/>
              <a:ext cx="47" cy="47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1084" name="Oval 96">
              <a:extLst>
                <a:ext uri="{FF2B5EF4-FFF2-40B4-BE49-F238E27FC236}">
                  <a16:creationId xmlns:a16="http://schemas.microsoft.com/office/drawing/2014/main" id="{34FB38CB-8C4F-7F44-3063-8D76508A5C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37" y="948"/>
              <a:ext cx="47" cy="47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1085" name="Oval 97">
              <a:extLst>
                <a:ext uri="{FF2B5EF4-FFF2-40B4-BE49-F238E27FC236}">
                  <a16:creationId xmlns:a16="http://schemas.microsoft.com/office/drawing/2014/main" id="{60507FC7-83D2-E36E-3E6E-3F85F1DFBA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8" y="1246"/>
              <a:ext cx="47" cy="47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1086" name="Oval 98">
              <a:extLst>
                <a:ext uri="{FF2B5EF4-FFF2-40B4-BE49-F238E27FC236}">
                  <a16:creationId xmlns:a16="http://schemas.microsoft.com/office/drawing/2014/main" id="{349D64A7-ACAC-909E-E3D5-EAE62B9C40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18" y="821"/>
              <a:ext cx="47" cy="47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1087" name="Oval 99">
              <a:extLst>
                <a:ext uri="{FF2B5EF4-FFF2-40B4-BE49-F238E27FC236}">
                  <a16:creationId xmlns:a16="http://schemas.microsoft.com/office/drawing/2014/main" id="{1DE75C04-8C3E-51E3-AF49-1F86638036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81" y="889"/>
              <a:ext cx="47" cy="47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1088" name="Oval 100">
              <a:extLst>
                <a:ext uri="{FF2B5EF4-FFF2-40B4-BE49-F238E27FC236}">
                  <a16:creationId xmlns:a16="http://schemas.microsoft.com/office/drawing/2014/main" id="{304F592A-7336-5905-E88B-52AB433EF6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6" y="1232"/>
              <a:ext cx="47" cy="47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1089" name="Oval 101">
              <a:extLst>
                <a:ext uri="{FF2B5EF4-FFF2-40B4-BE49-F238E27FC236}">
                  <a16:creationId xmlns:a16="http://schemas.microsoft.com/office/drawing/2014/main" id="{0CF5133D-1A07-4144-8B57-2367A69D13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7" y="1566"/>
              <a:ext cx="47" cy="47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1090" name="Oval 102">
              <a:extLst>
                <a:ext uri="{FF2B5EF4-FFF2-40B4-BE49-F238E27FC236}">
                  <a16:creationId xmlns:a16="http://schemas.microsoft.com/office/drawing/2014/main" id="{E9AD3518-0174-8680-219A-5E2B10264C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2" y="1671"/>
              <a:ext cx="47" cy="47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1091" name="Oval 103">
              <a:extLst>
                <a:ext uri="{FF2B5EF4-FFF2-40B4-BE49-F238E27FC236}">
                  <a16:creationId xmlns:a16="http://schemas.microsoft.com/office/drawing/2014/main" id="{1ADBE439-0621-D6B3-C521-D64A41CCF5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28" y="1728"/>
              <a:ext cx="47" cy="47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1092" name="Oval 104">
              <a:extLst>
                <a:ext uri="{FF2B5EF4-FFF2-40B4-BE49-F238E27FC236}">
                  <a16:creationId xmlns:a16="http://schemas.microsoft.com/office/drawing/2014/main" id="{BC1CB5AB-5999-9A50-8624-71D8F007D1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9" y="1397"/>
              <a:ext cx="47" cy="47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1093" name="Oval 105">
              <a:extLst>
                <a:ext uri="{FF2B5EF4-FFF2-40B4-BE49-F238E27FC236}">
                  <a16:creationId xmlns:a16="http://schemas.microsoft.com/office/drawing/2014/main" id="{07CBF618-4016-73D9-4E8C-4CD85C6E4A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1" y="1081"/>
              <a:ext cx="47" cy="47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1094" name="Oval 106">
              <a:extLst>
                <a:ext uri="{FF2B5EF4-FFF2-40B4-BE49-F238E27FC236}">
                  <a16:creationId xmlns:a16="http://schemas.microsoft.com/office/drawing/2014/main" id="{5F8AE81A-F636-6869-8AF3-12BBAFB839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1" y="1460"/>
              <a:ext cx="47" cy="47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1095" name="Oval 107">
              <a:extLst>
                <a:ext uri="{FF2B5EF4-FFF2-40B4-BE49-F238E27FC236}">
                  <a16:creationId xmlns:a16="http://schemas.microsoft.com/office/drawing/2014/main" id="{1BC421ED-9440-5720-B0D4-2D777A60B5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3" y="990"/>
              <a:ext cx="47" cy="47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1096" name="Oval 108">
              <a:extLst>
                <a:ext uri="{FF2B5EF4-FFF2-40B4-BE49-F238E27FC236}">
                  <a16:creationId xmlns:a16="http://schemas.microsoft.com/office/drawing/2014/main" id="{5A5ACE79-1B35-08D0-E954-B0C1F73272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39" y="784"/>
              <a:ext cx="47" cy="47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1097" name="Oval 109">
              <a:extLst>
                <a:ext uri="{FF2B5EF4-FFF2-40B4-BE49-F238E27FC236}">
                  <a16:creationId xmlns:a16="http://schemas.microsoft.com/office/drawing/2014/main" id="{A9840069-64DD-2E6C-556E-C6218208E2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48" y="1344"/>
              <a:ext cx="47" cy="47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1098" name="Oval 110">
              <a:extLst>
                <a:ext uri="{FF2B5EF4-FFF2-40B4-BE49-F238E27FC236}">
                  <a16:creationId xmlns:a16="http://schemas.microsoft.com/office/drawing/2014/main" id="{0AC6023D-EE36-2C07-08B8-A07E358138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8" y="1588"/>
              <a:ext cx="47" cy="47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1099" name="Oval 111">
              <a:extLst>
                <a:ext uri="{FF2B5EF4-FFF2-40B4-BE49-F238E27FC236}">
                  <a16:creationId xmlns:a16="http://schemas.microsoft.com/office/drawing/2014/main" id="{6600FC1F-C65A-BB1A-7633-595EC74D23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2" y="798"/>
              <a:ext cx="47" cy="47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1100" name="Oval 112">
              <a:extLst>
                <a:ext uri="{FF2B5EF4-FFF2-40B4-BE49-F238E27FC236}">
                  <a16:creationId xmlns:a16="http://schemas.microsoft.com/office/drawing/2014/main" id="{B09EA9AA-8D02-F4E4-3617-67E24E3E36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0" y="1104"/>
              <a:ext cx="47" cy="47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1101" name="Oval 113">
              <a:extLst>
                <a:ext uri="{FF2B5EF4-FFF2-40B4-BE49-F238E27FC236}">
                  <a16:creationId xmlns:a16="http://schemas.microsoft.com/office/drawing/2014/main" id="{FCAD1F5B-DC71-F6C3-255F-F6C1851AA1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4" y="1118"/>
              <a:ext cx="47" cy="47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1102" name="Oval 114">
              <a:extLst>
                <a:ext uri="{FF2B5EF4-FFF2-40B4-BE49-F238E27FC236}">
                  <a16:creationId xmlns:a16="http://schemas.microsoft.com/office/drawing/2014/main" id="{9FBD059A-4AE0-89F5-103A-CA4DBF87D7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0" y="912"/>
              <a:ext cx="47" cy="47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1103" name="Oval 115">
              <a:extLst>
                <a:ext uri="{FF2B5EF4-FFF2-40B4-BE49-F238E27FC236}">
                  <a16:creationId xmlns:a16="http://schemas.microsoft.com/office/drawing/2014/main" id="{1F62B844-7F90-39BB-5B5A-D2BF28084A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5" y="1036"/>
              <a:ext cx="47" cy="47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1104" name="Oval 116">
              <a:extLst>
                <a:ext uri="{FF2B5EF4-FFF2-40B4-BE49-F238E27FC236}">
                  <a16:creationId xmlns:a16="http://schemas.microsoft.com/office/drawing/2014/main" id="{638EECAF-D760-ECE4-7DAE-C22480F282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5" y="1268"/>
              <a:ext cx="47" cy="47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1105" name="Oval 117">
              <a:extLst>
                <a:ext uri="{FF2B5EF4-FFF2-40B4-BE49-F238E27FC236}">
                  <a16:creationId xmlns:a16="http://schemas.microsoft.com/office/drawing/2014/main" id="{5FBF1FB9-8380-E183-B029-A91668AF54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2" y="1118"/>
              <a:ext cx="47" cy="47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1106" name="Oval 118">
              <a:extLst>
                <a:ext uri="{FF2B5EF4-FFF2-40B4-BE49-F238E27FC236}">
                  <a16:creationId xmlns:a16="http://schemas.microsoft.com/office/drawing/2014/main" id="{B08D83C7-CB03-0F10-7AE2-C36053B896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20" y="1680"/>
              <a:ext cx="47" cy="47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1107" name="Oval 119">
              <a:extLst>
                <a:ext uri="{FF2B5EF4-FFF2-40B4-BE49-F238E27FC236}">
                  <a16:creationId xmlns:a16="http://schemas.microsoft.com/office/drawing/2014/main" id="{A887772C-E513-0CFB-6958-C903A974FF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21" y="1465"/>
              <a:ext cx="47" cy="47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1108" name="Oval 120">
              <a:extLst>
                <a:ext uri="{FF2B5EF4-FFF2-40B4-BE49-F238E27FC236}">
                  <a16:creationId xmlns:a16="http://schemas.microsoft.com/office/drawing/2014/main" id="{40E8ABD8-525F-630D-D96F-4634F7A800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5" y="1259"/>
              <a:ext cx="47" cy="47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1109" name="Oval 121">
              <a:extLst>
                <a:ext uri="{FF2B5EF4-FFF2-40B4-BE49-F238E27FC236}">
                  <a16:creationId xmlns:a16="http://schemas.microsoft.com/office/drawing/2014/main" id="{E831DE5D-EAB9-6E0F-EF03-303C24C9C7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2" y="1776"/>
              <a:ext cx="47" cy="47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1110" name="Oval 122">
              <a:extLst>
                <a:ext uri="{FF2B5EF4-FFF2-40B4-BE49-F238E27FC236}">
                  <a16:creationId xmlns:a16="http://schemas.microsoft.com/office/drawing/2014/main" id="{C70A6A6C-3077-4733-617D-C54AA8D9EB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36" y="994"/>
              <a:ext cx="47" cy="47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1111" name="Oval 123">
              <a:extLst>
                <a:ext uri="{FF2B5EF4-FFF2-40B4-BE49-F238E27FC236}">
                  <a16:creationId xmlns:a16="http://schemas.microsoft.com/office/drawing/2014/main" id="{A49BB84B-2A0C-5354-368E-6CA1970818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2" y="697"/>
              <a:ext cx="47" cy="47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1112" name="Oval 124">
              <a:extLst>
                <a:ext uri="{FF2B5EF4-FFF2-40B4-BE49-F238E27FC236}">
                  <a16:creationId xmlns:a16="http://schemas.microsoft.com/office/drawing/2014/main" id="{A410906E-9783-5530-CCD0-E348D895A7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0" y="1506"/>
              <a:ext cx="47" cy="47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1113" name="Oval 125">
              <a:extLst>
                <a:ext uri="{FF2B5EF4-FFF2-40B4-BE49-F238E27FC236}">
                  <a16:creationId xmlns:a16="http://schemas.microsoft.com/office/drawing/2014/main" id="{7E78D3E8-90D5-B5CB-DAB2-9CD8F57E36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2" y="1344"/>
              <a:ext cx="47" cy="47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1114" name="Oval 126">
              <a:extLst>
                <a:ext uri="{FF2B5EF4-FFF2-40B4-BE49-F238E27FC236}">
                  <a16:creationId xmlns:a16="http://schemas.microsoft.com/office/drawing/2014/main" id="{B380CD6D-4149-9750-0B36-A94E5C7E74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57" y="643"/>
              <a:ext cx="47" cy="47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1115" name="Oval 127">
              <a:extLst>
                <a:ext uri="{FF2B5EF4-FFF2-40B4-BE49-F238E27FC236}">
                  <a16:creationId xmlns:a16="http://schemas.microsoft.com/office/drawing/2014/main" id="{116A1B0F-B27B-7B89-D4E4-474AF66B64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0" y="792"/>
              <a:ext cx="47" cy="47"/>
            </a:xfrm>
            <a:prstGeom prst="ellipse">
              <a:avLst/>
            </a:pr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1116" name="Oval 128">
              <a:extLst>
                <a:ext uri="{FF2B5EF4-FFF2-40B4-BE49-F238E27FC236}">
                  <a16:creationId xmlns:a16="http://schemas.microsoft.com/office/drawing/2014/main" id="{058D664F-CD78-A35D-F014-2ED04129BC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8" y="1602"/>
              <a:ext cx="47" cy="47"/>
            </a:xfrm>
            <a:prstGeom prst="ellipse">
              <a:avLst/>
            </a:pr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1117" name="Oval 129">
              <a:extLst>
                <a:ext uri="{FF2B5EF4-FFF2-40B4-BE49-F238E27FC236}">
                  <a16:creationId xmlns:a16="http://schemas.microsoft.com/office/drawing/2014/main" id="{4D8E7D50-01CE-7B52-B403-D317E44D2F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4" y="1698"/>
              <a:ext cx="47" cy="47"/>
            </a:xfrm>
            <a:prstGeom prst="ellipse">
              <a:avLst/>
            </a:pr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1118" name="Oval 130">
              <a:extLst>
                <a:ext uri="{FF2B5EF4-FFF2-40B4-BE49-F238E27FC236}">
                  <a16:creationId xmlns:a16="http://schemas.microsoft.com/office/drawing/2014/main" id="{0186B93B-8CCE-CCFD-3389-352636FBFA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766"/>
              <a:ext cx="47" cy="47"/>
            </a:xfrm>
            <a:prstGeom prst="ellipse">
              <a:avLst/>
            </a:pr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1119" name="Oval 131">
              <a:extLst>
                <a:ext uri="{FF2B5EF4-FFF2-40B4-BE49-F238E27FC236}">
                  <a16:creationId xmlns:a16="http://schemas.microsoft.com/office/drawing/2014/main" id="{517811D0-9106-3098-DABD-A8ADE63041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49" y="1104"/>
              <a:ext cx="47" cy="47"/>
            </a:xfrm>
            <a:prstGeom prst="ellipse">
              <a:avLst/>
            </a:pr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1120" name="Oval 132">
              <a:extLst>
                <a:ext uri="{FF2B5EF4-FFF2-40B4-BE49-F238E27FC236}">
                  <a16:creationId xmlns:a16="http://schemas.microsoft.com/office/drawing/2014/main" id="{338EBEE4-C96F-A178-D454-AD02948ED6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2" y="1392"/>
              <a:ext cx="47" cy="47"/>
            </a:xfrm>
            <a:prstGeom prst="ellipse">
              <a:avLst/>
            </a:pr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1121" name="Oval 133">
              <a:extLst>
                <a:ext uri="{FF2B5EF4-FFF2-40B4-BE49-F238E27FC236}">
                  <a16:creationId xmlns:a16="http://schemas.microsoft.com/office/drawing/2014/main" id="{18F5C711-36BC-8CAC-9152-E28A27806A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79" y="1689"/>
              <a:ext cx="47" cy="47"/>
            </a:xfrm>
            <a:prstGeom prst="ellipse">
              <a:avLst/>
            </a:pr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1122" name="Oval 134">
              <a:extLst>
                <a:ext uri="{FF2B5EF4-FFF2-40B4-BE49-F238E27FC236}">
                  <a16:creationId xmlns:a16="http://schemas.microsoft.com/office/drawing/2014/main" id="{DCDF1166-3D8E-966A-D3FC-F04FF0717B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7" y="734"/>
              <a:ext cx="47" cy="47"/>
            </a:xfrm>
            <a:prstGeom prst="ellipse">
              <a:avLst/>
            </a:pr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1123" name="Oval 135">
              <a:extLst>
                <a:ext uri="{FF2B5EF4-FFF2-40B4-BE49-F238E27FC236}">
                  <a16:creationId xmlns:a16="http://schemas.microsoft.com/office/drawing/2014/main" id="{AD4619CE-6E25-86D1-E0A6-24CACD2C6E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8" y="1497"/>
              <a:ext cx="47" cy="47"/>
            </a:xfrm>
            <a:prstGeom prst="ellipse">
              <a:avLst/>
            </a:pr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1124" name="Oval 136">
              <a:extLst>
                <a:ext uri="{FF2B5EF4-FFF2-40B4-BE49-F238E27FC236}">
                  <a16:creationId xmlns:a16="http://schemas.microsoft.com/office/drawing/2014/main" id="{371ABDBD-2732-166B-8730-04618419A5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71" y="1612"/>
              <a:ext cx="47" cy="47"/>
            </a:xfrm>
            <a:prstGeom prst="ellipse">
              <a:avLst/>
            </a:pr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1125" name="Oval 137">
              <a:extLst>
                <a:ext uri="{FF2B5EF4-FFF2-40B4-BE49-F238E27FC236}">
                  <a16:creationId xmlns:a16="http://schemas.microsoft.com/office/drawing/2014/main" id="{2152714F-9B2C-FB10-C6E2-196F637065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37" y="1287"/>
              <a:ext cx="47" cy="47"/>
            </a:xfrm>
            <a:prstGeom prst="ellipse">
              <a:avLst/>
            </a:pr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1126" name="Oval 138">
              <a:extLst>
                <a:ext uri="{FF2B5EF4-FFF2-40B4-BE49-F238E27FC236}">
                  <a16:creationId xmlns:a16="http://schemas.microsoft.com/office/drawing/2014/main" id="{20C31273-6CC3-4C70-BD6E-8D7ACFA425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5" y="1685"/>
              <a:ext cx="47" cy="47"/>
            </a:xfrm>
            <a:prstGeom prst="ellipse">
              <a:avLst/>
            </a:pr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1127" name="Oval 139">
              <a:extLst>
                <a:ext uri="{FF2B5EF4-FFF2-40B4-BE49-F238E27FC236}">
                  <a16:creationId xmlns:a16="http://schemas.microsoft.com/office/drawing/2014/main" id="{BDDC3737-D048-5E3A-325B-D0E4739DEB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58" y="1104"/>
              <a:ext cx="47" cy="47"/>
            </a:xfrm>
            <a:prstGeom prst="ellipse">
              <a:avLst/>
            </a:pr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1128" name="Oval 140">
              <a:extLst>
                <a:ext uri="{FF2B5EF4-FFF2-40B4-BE49-F238E27FC236}">
                  <a16:creationId xmlns:a16="http://schemas.microsoft.com/office/drawing/2014/main" id="{FA63662E-750D-6F6B-6E04-8F9AF528F5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4" y="1536"/>
              <a:ext cx="47" cy="47"/>
            </a:xfrm>
            <a:prstGeom prst="ellipse">
              <a:avLst/>
            </a:pr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1129" name="Oval 141">
              <a:extLst>
                <a:ext uri="{FF2B5EF4-FFF2-40B4-BE49-F238E27FC236}">
                  <a16:creationId xmlns:a16="http://schemas.microsoft.com/office/drawing/2014/main" id="{5340A9E5-4608-AA7C-F7C9-D710F926D7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79" y="618"/>
              <a:ext cx="47" cy="47"/>
            </a:xfrm>
            <a:prstGeom prst="ellipse">
              <a:avLst/>
            </a:pr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1130" name="Oval 142">
              <a:extLst>
                <a:ext uri="{FF2B5EF4-FFF2-40B4-BE49-F238E27FC236}">
                  <a16:creationId xmlns:a16="http://schemas.microsoft.com/office/drawing/2014/main" id="{926FFACE-2822-0D06-F209-220C5FE800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5" y="1236"/>
              <a:ext cx="47" cy="47"/>
            </a:xfrm>
            <a:prstGeom prst="ellipse">
              <a:avLst/>
            </a:pr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1131" name="Oval 143">
              <a:extLst>
                <a:ext uri="{FF2B5EF4-FFF2-40B4-BE49-F238E27FC236}">
                  <a16:creationId xmlns:a16="http://schemas.microsoft.com/office/drawing/2014/main" id="{FC459B96-074A-DEB0-305C-ABE6DB6AD3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25" y="866"/>
              <a:ext cx="47" cy="47"/>
            </a:xfrm>
            <a:prstGeom prst="ellipse">
              <a:avLst/>
            </a:pr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1132" name="Oval 144">
              <a:extLst>
                <a:ext uri="{FF2B5EF4-FFF2-40B4-BE49-F238E27FC236}">
                  <a16:creationId xmlns:a16="http://schemas.microsoft.com/office/drawing/2014/main" id="{AEF4EC52-43E0-9ACA-88CD-2009315BE1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37" y="889"/>
              <a:ext cx="47" cy="47"/>
            </a:xfrm>
            <a:prstGeom prst="ellipse">
              <a:avLst/>
            </a:pr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1133" name="Oval 145">
              <a:extLst>
                <a:ext uri="{FF2B5EF4-FFF2-40B4-BE49-F238E27FC236}">
                  <a16:creationId xmlns:a16="http://schemas.microsoft.com/office/drawing/2014/main" id="{35199D7B-F1BA-A1EE-7703-6D8C14899C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2" y="1789"/>
              <a:ext cx="47" cy="47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1134" name="Oval 146">
              <a:extLst>
                <a:ext uri="{FF2B5EF4-FFF2-40B4-BE49-F238E27FC236}">
                  <a16:creationId xmlns:a16="http://schemas.microsoft.com/office/drawing/2014/main" id="{03211569-9697-C9D5-C665-3ED9DD5DD4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27" y="1154"/>
              <a:ext cx="47" cy="47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1135" name="Oval 147">
              <a:extLst>
                <a:ext uri="{FF2B5EF4-FFF2-40B4-BE49-F238E27FC236}">
                  <a16:creationId xmlns:a16="http://schemas.microsoft.com/office/drawing/2014/main" id="{2CF9D51A-BDF6-ACC0-6433-6A459E40A9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08" y="985"/>
              <a:ext cx="47" cy="47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1136" name="Oval 148">
              <a:extLst>
                <a:ext uri="{FF2B5EF4-FFF2-40B4-BE49-F238E27FC236}">
                  <a16:creationId xmlns:a16="http://schemas.microsoft.com/office/drawing/2014/main" id="{88F9C67F-BC64-0DB3-2978-4E753E0A5E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6" y="697"/>
              <a:ext cx="47" cy="47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1137" name="Oval 149">
              <a:extLst>
                <a:ext uri="{FF2B5EF4-FFF2-40B4-BE49-F238E27FC236}">
                  <a16:creationId xmlns:a16="http://schemas.microsoft.com/office/drawing/2014/main" id="{2CC24794-D791-FE3D-7C51-0DF8D43BFC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7" y="1415"/>
              <a:ext cx="47" cy="47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1138" name="Oval 150">
              <a:extLst>
                <a:ext uri="{FF2B5EF4-FFF2-40B4-BE49-F238E27FC236}">
                  <a16:creationId xmlns:a16="http://schemas.microsoft.com/office/drawing/2014/main" id="{7CF61535-F4F4-BB0C-6A4F-90716057D3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35" y="715"/>
              <a:ext cx="47" cy="47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1139" name="Oval 151">
              <a:extLst>
                <a:ext uri="{FF2B5EF4-FFF2-40B4-BE49-F238E27FC236}">
                  <a16:creationId xmlns:a16="http://schemas.microsoft.com/office/drawing/2014/main" id="{776C8C14-AFDA-3B96-0D8C-5C31CAD190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3" y="1803"/>
              <a:ext cx="47" cy="47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1140" name="Oval 152">
              <a:extLst>
                <a:ext uri="{FF2B5EF4-FFF2-40B4-BE49-F238E27FC236}">
                  <a16:creationId xmlns:a16="http://schemas.microsoft.com/office/drawing/2014/main" id="{6E385747-DD7C-F0CE-7B5C-DA22780390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1" y="601"/>
              <a:ext cx="47" cy="47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1141" name="Oval 153">
              <a:extLst>
                <a:ext uri="{FF2B5EF4-FFF2-40B4-BE49-F238E27FC236}">
                  <a16:creationId xmlns:a16="http://schemas.microsoft.com/office/drawing/2014/main" id="{6CF9BD62-5598-7407-40B2-5CCBDD19F0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63" y="1236"/>
              <a:ext cx="47" cy="47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1142" name="Oval 154">
              <a:extLst>
                <a:ext uri="{FF2B5EF4-FFF2-40B4-BE49-F238E27FC236}">
                  <a16:creationId xmlns:a16="http://schemas.microsoft.com/office/drawing/2014/main" id="{F8095919-94D4-35C0-648F-73E7811D1C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5" y="610"/>
              <a:ext cx="47" cy="47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1143" name="Oval 155">
              <a:extLst>
                <a:ext uri="{FF2B5EF4-FFF2-40B4-BE49-F238E27FC236}">
                  <a16:creationId xmlns:a16="http://schemas.microsoft.com/office/drawing/2014/main" id="{0F148BCE-FD36-AA45-EED8-9CA92DB769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864"/>
              <a:ext cx="47" cy="47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1144" name="Oval 156">
              <a:extLst>
                <a:ext uri="{FF2B5EF4-FFF2-40B4-BE49-F238E27FC236}">
                  <a16:creationId xmlns:a16="http://schemas.microsoft.com/office/drawing/2014/main" id="{07CF5106-D3A3-8F26-B941-9417011B84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2" y="1341"/>
              <a:ext cx="47" cy="47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1145" name="Oval 157">
              <a:extLst>
                <a:ext uri="{FF2B5EF4-FFF2-40B4-BE49-F238E27FC236}">
                  <a16:creationId xmlns:a16="http://schemas.microsoft.com/office/drawing/2014/main" id="{88DDA542-66CD-B8CB-FF14-32CB34EBA3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4" y="1584"/>
              <a:ext cx="47" cy="47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1146" name="Oval 158">
              <a:extLst>
                <a:ext uri="{FF2B5EF4-FFF2-40B4-BE49-F238E27FC236}">
                  <a16:creationId xmlns:a16="http://schemas.microsoft.com/office/drawing/2014/main" id="{CA4644CF-BDB7-E466-A153-9FD00C5C7A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2" y="729"/>
              <a:ext cx="47" cy="47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1147" name="Oval 159">
              <a:extLst>
                <a:ext uri="{FF2B5EF4-FFF2-40B4-BE49-F238E27FC236}">
                  <a16:creationId xmlns:a16="http://schemas.microsoft.com/office/drawing/2014/main" id="{A29F671A-0B9D-9D6D-F153-543C601C02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68" y="912"/>
              <a:ext cx="47" cy="47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1148" name="Oval 160">
              <a:extLst>
                <a:ext uri="{FF2B5EF4-FFF2-40B4-BE49-F238E27FC236}">
                  <a16:creationId xmlns:a16="http://schemas.microsoft.com/office/drawing/2014/main" id="{F87A79C2-096B-3F4C-D1FF-017DF247E5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8" y="638"/>
              <a:ext cx="47" cy="47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1149" name="Oval 161">
              <a:extLst>
                <a:ext uri="{FF2B5EF4-FFF2-40B4-BE49-F238E27FC236}">
                  <a16:creationId xmlns:a16="http://schemas.microsoft.com/office/drawing/2014/main" id="{4E975856-7D3F-E5D2-6D1C-CD6DDBEE16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37" y="1355"/>
              <a:ext cx="47" cy="47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1150" name="Oval 162">
              <a:extLst>
                <a:ext uri="{FF2B5EF4-FFF2-40B4-BE49-F238E27FC236}">
                  <a16:creationId xmlns:a16="http://schemas.microsoft.com/office/drawing/2014/main" id="{212FBAA0-069F-3D9A-9940-A1D305056E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23" y="1634"/>
              <a:ext cx="47" cy="47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1151" name="Oval 163">
              <a:extLst>
                <a:ext uri="{FF2B5EF4-FFF2-40B4-BE49-F238E27FC236}">
                  <a16:creationId xmlns:a16="http://schemas.microsoft.com/office/drawing/2014/main" id="{8B5F233B-1A6C-7E86-809F-927B7A1165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3" y="944"/>
              <a:ext cx="47" cy="47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1152" name="Oval 164">
              <a:extLst>
                <a:ext uri="{FF2B5EF4-FFF2-40B4-BE49-F238E27FC236}">
                  <a16:creationId xmlns:a16="http://schemas.microsoft.com/office/drawing/2014/main" id="{7BAACFC1-052E-AB54-52DB-8E18CC688E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7" y="1607"/>
              <a:ext cx="47" cy="47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1153" name="Oval 165">
              <a:extLst>
                <a:ext uri="{FF2B5EF4-FFF2-40B4-BE49-F238E27FC236}">
                  <a16:creationId xmlns:a16="http://schemas.microsoft.com/office/drawing/2014/main" id="{658DE45E-BFC4-35E2-288E-045E3ACB13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7" y="761"/>
              <a:ext cx="47" cy="47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1154" name="Oval 166">
              <a:extLst>
                <a:ext uri="{FF2B5EF4-FFF2-40B4-BE49-F238E27FC236}">
                  <a16:creationId xmlns:a16="http://schemas.microsoft.com/office/drawing/2014/main" id="{62B2C73F-BE23-A8AC-11F5-5BB42DB129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63" y="1803"/>
              <a:ext cx="47" cy="47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1155" name="Oval 167">
              <a:extLst>
                <a:ext uri="{FF2B5EF4-FFF2-40B4-BE49-F238E27FC236}">
                  <a16:creationId xmlns:a16="http://schemas.microsoft.com/office/drawing/2014/main" id="{63C7F530-0851-2C7F-4EB5-93E4079D60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02" y="701"/>
              <a:ext cx="47" cy="47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1156" name="Oval 168">
              <a:extLst>
                <a:ext uri="{FF2B5EF4-FFF2-40B4-BE49-F238E27FC236}">
                  <a16:creationId xmlns:a16="http://schemas.microsoft.com/office/drawing/2014/main" id="{DD7BC997-CBCD-160D-3595-D6CACDA1A7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66" y="1593"/>
              <a:ext cx="47" cy="47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1157" name="Oval 169">
              <a:extLst>
                <a:ext uri="{FF2B5EF4-FFF2-40B4-BE49-F238E27FC236}">
                  <a16:creationId xmlns:a16="http://schemas.microsoft.com/office/drawing/2014/main" id="{024EF5BF-687F-F2FB-AB99-CBD8E44300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4" y="1159"/>
              <a:ext cx="47" cy="47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1158" name="Line 170">
              <a:extLst>
                <a:ext uri="{FF2B5EF4-FFF2-40B4-BE49-F238E27FC236}">
                  <a16:creationId xmlns:a16="http://schemas.microsoft.com/office/drawing/2014/main" id="{C7D765E1-62D7-1075-3EED-6F523FDBE0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17" y="1810"/>
              <a:ext cx="161" cy="144"/>
            </a:xfrm>
            <a:prstGeom prst="line">
              <a:avLst/>
            </a:prstGeom>
            <a:noFill/>
            <a:ln w="25400">
              <a:solidFill>
                <a:srgbClr val="00FFFF"/>
              </a:solidFill>
              <a:round/>
              <a:headEnd/>
              <a:tailEnd type="arrow" w="lg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Symbol" panose="05050102010706020507" pitchFamily="18" charset="2"/>
              </a:endParaRPr>
            </a:p>
          </p:txBody>
        </p:sp>
        <p:sp>
          <p:nvSpPr>
            <p:cNvPr id="41159" name="Line 171">
              <a:extLst>
                <a:ext uri="{FF2B5EF4-FFF2-40B4-BE49-F238E27FC236}">
                  <a16:creationId xmlns:a16="http://schemas.microsoft.com/office/drawing/2014/main" id="{0D5F06DA-5F0C-7294-EC88-16FFB4F6E13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678" y="480"/>
              <a:ext cx="96" cy="192"/>
            </a:xfrm>
            <a:prstGeom prst="line">
              <a:avLst/>
            </a:prstGeom>
            <a:noFill/>
            <a:ln w="25400">
              <a:solidFill>
                <a:srgbClr val="00FFFF"/>
              </a:solidFill>
              <a:round/>
              <a:headEnd/>
              <a:tailEnd type="arrow" w="lg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Symbol" panose="05050102010706020507" pitchFamily="18" charset="2"/>
              </a:endParaRPr>
            </a:p>
          </p:txBody>
        </p:sp>
        <p:sp>
          <p:nvSpPr>
            <p:cNvPr id="41160" name="Line 172">
              <a:extLst>
                <a:ext uri="{FF2B5EF4-FFF2-40B4-BE49-F238E27FC236}">
                  <a16:creationId xmlns:a16="http://schemas.microsoft.com/office/drawing/2014/main" id="{E469C6C6-0526-A8DA-9251-C3D8DD8ADF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853" y="530"/>
              <a:ext cx="96" cy="192"/>
            </a:xfrm>
            <a:prstGeom prst="line">
              <a:avLst/>
            </a:prstGeom>
            <a:noFill/>
            <a:ln w="25400">
              <a:solidFill>
                <a:srgbClr val="00FFFF"/>
              </a:solidFill>
              <a:round/>
              <a:headEnd/>
              <a:tailEnd type="arrow" w="lg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Symbol" panose="05050102010706020507" pitchFamily="18" charset="2"/>
              </a:endParaRPr>
            </a:p>
          </p:txBody>
        </p:sp>
        <p:sp>
          <p:nvSpPr>
            <p:cNvPr id="41161" name="Line 173">
              <a:extLst>
                <a:ext uri="{FF2B5EF4-FFF2-40B4-BE49-F238E27FC236}">
                  <a16:creationId xmlns:a16="http://schemas.microsoft.com/office/drawing/2014/main" id="{9597EFEC-CA62-05F2-BE7B-5C39855B3D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091" y="1175"/>
              <a:ext cx="156" cy="0"/>
            </a:xfrm>
            <a:prstGeom prst="line">
              <a:avLst/>
            </a:prstGeom>
            <a:noFill/>
            <a:ln w="25400">
              <a:solidFill>
                <a:srgbClr val="000080"/>
              </a:solidFill>
              <a:round/>
              <a:headEnd/>
              <a:tailEnd type="arrow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Symbol" panose="05050102010706020507" pitchFamily="18" charset="2"/>
              </a:endParaRPr>
            </a:p>
          </p:txBody>
        </p:sp>
        <p:sp>
          <p:nvSpPr>
            <p:cNvPr id="41162" name="Line 174">
              <a:extLst>
                <a:ext uri="{FF2B5EF4-FFF2-40B4-BE49-F238E27FC236}">
                  <a16:creationId xmlns:a16="http://schemas.microsoft.com/office/drawing/2014/main" id="{D4AB8C7B-A95C-2C96-7A33-985A94C646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84" y="1846"/>
              <a:ext cx="59" cy="174"/>
            </a:xfrm>
            <a:prstGeom prst="line">
              <a:avLst/>
            </a:prstGeom>
            <a:noFill/>
            <a:ln w="25400">
              <a:solidFill>
                <a:srgbClr val="000080"/>
              </a:solidFill>
              <a:round/>
              <a:headEnd/>
              <a:tailEnd type="arrow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Symbol" panose="05050102010706020507" pitchFamily="18" charset="2"/>
              </a:endParaRPr>
            </a:p>
          </p:txBody>
        </p:sp>
        <p:sp>
          <p:nvSpPr>
            <p:cNvPr id="41163" name="Line 175">
              <a:extLst>
                <a:ext uri="{FF2B5EF4-FFF2-40B4-BE49-F238E27FC236}">
                  <a16:creationId xmlns:a16="http://schemas.microsoft.com/office/drawing/2014/main" id="{B57F7102-E5DF-295C-25EF-BDA36979BC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326" y="443"/>
              <a:ext cx="41" cy="174"/>
            </a:xfrm>
            <a:prstGeom prst="line">
              <a:avLst/>
            </a:prstGeom>
            <a:noFill/>
            <a:ln w="25400">
              <a:solidFill>
                <a:srgbClr val="000080"/>
              </a:solidFill>
              <a:round/>
              <a:headEnd/>
              <a:tailEnd type="arrow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Symbol" panose="05050102010706020507" pitchFamily="18" charset="2"/>
              </a:endParaRPr>
            </a:p>
          </p:txBody>
        </p:sp>
        <p:sp>
          <p:nvSpPr>
            <p:cNvPr id="41164" name="Line 176">
              <a:extLst>
                <a:ext uri="{FF2B5EF4-FFF2-40B4-BE49-F238E27FC236}">
                  <a16:creationId xmlns:a16="http://schemas.microsoft.com/office/drawing/2014/main" id="{F19E64A9-8F5B-F308-4CD6-E08E146467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982" y="615"/>
              <a:ext cx="83" cy="137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 type="arrow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Symbol" panose="05050102010706020507" pitchFamily="18" charset="2"/>
              </a:endParaRPr>
            </a:p>
          </p:txBody>
        </p:sp>
        <p:sp>
          <p:nvSpPr>
            <p:cNvPr id="41165" name="Line 177">
              <a:extLst>
                <a:ext uri="{FF2B5EF4-FFF2-40B4-BE49-F238E27FC236}">
                  <a16:creationId xmlns:a16="http://schemas.microsoft.com/office/drawing/2014/main" id="{5699880A-05FF-032D-455B-F22FA1B5DE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54" y="1747"/>
              <a:ext cx="9" cy="201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 type="arrow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Symbol" panose="05050102010706020507" pitchFamily="18" charset="2"/>
              </a:endParaRPr>
            </a:p>
          </p:txBody>
        </p:sp>
        <p:sp>
          <p:nvSpPr>
            <p:cNvPr id="41166" name="Line 178">
              <a:extLst>
                <a:ext uri="{FF2B5EF4-FFF2-40B4-BE49-F238E27FC236}">
                  <a16:creationId xmlns:a16="http://schemas.microsoft.com/office/drawing/2014/main" id="{2465FF5D-CA1C-2D66-FD44-AD4D9B5F82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615" y="832"/>
              <a:ext cx="110" cy="119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 type="arrow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Symbol" panose="05050102010706020507" pitchFamily="18" charset="2"/>
              </a:endParaRPr>
            </a:p>
          </p:txBody>
        </p:sp>
        <p:sp>
          <p:nvSpPr>
            <p:cNvPr id="41167" name="Line 179">
              <a:extLst>
                <a:ext uri="{FF2B5EF4-FFF2-40B4-BE49-F238E27FC236}">
                  <a16:creationId xmlns:a16="http://schemas.microsoft.com/office/drawing/2014/main" id="{22DCACF2-1CC1-D9F3-9799-1CDF1A177C3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112" y="443"/>
              <a:ext cx="19" cy="265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 type="arrow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Symbol" panose="05050102010706020507" pitchFamily="18" charset="2"/>
              </a:endParaRPr>
            </a:p>
          </p:txBody>
        </p:sp>
        <p:sp>
          <p:nvSpPr>
            <p:cNvPr id="41168" name="Line 180">
              <a:extLst>
                <a:ext uri="{FF2B5EF4-FFF2-40B4-BE49-F238E27FC236}">
                  <a16:creationId xmlns:a16="http://schemas.microsoft.com/office/drawing/2014/main" id="{1CCB9707-CE17-DB11-605F-D245133C3B9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533" y="1252"/>
              <a:ext cx="192" cy="0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 type="arrow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Symbol" panose="05050102010706020507" pitchFamily="18" charset="2"/>
              </a:endParaRPr>
            </a:p>
          </p:txBody>
        </p:sp>
        <p:sp>
          <p:nvSpPr>
            <p:cNvPr id="41169" name="Line 181">
              <a:extLst>
                <a:ext uri="{FF2B5EF4-FFF2-40B4-BE49-F238E27FC236}">
                  <a16:creationId xmlns:a16="http://schemas.microsoft.com/office/drawing/2014/main" id="{66258886-87F3-9A5B-D060-3AE32C1D1D7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10" y="1650"/>
              <a:ext cx="119" cy="156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 type="arrow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Symbol" panose="05050102010706020507" pitchFamily="18" charset="2"/>
              </a:endParaRPr>
            </a:p>
          </p:txBody>
        </p:sp>
        <p:sp>
          <p:nvSpPr>
            <p:cNvPr id="41170" name="Line 182">
              <a:extLst>
                <a:ext uri="{FF2B5EF4-FFF2-40B4-BE49-F238E27FC236}">
                  <a16:creationId xmlns:a16="http://schemas.microsoft.com/office/drawing/2014/main" id="{396A31E8-A017-6769-2FB4-926022AD21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87" y="1371"/>
              <a:ext cx="137" cy="64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 type="arrow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Symbol" panose="05050102010706020507" pitchFamily="18" charset="2"/>
              </a:endParaRPr>
            </a:p>
          </p:txBody>
        </p:sp>
        <p:sp>
          <p:nvSpPr>
            <p:cNvPr id="41171" name="Line 183">
              <a:extLst>
                <a:ext uri="{FF2B5EF4-FFF2-40B4-BE49-F238E27FC236}">
                  <a16:creationId xmlns:a16="http://schemas.microsoft.com/office/drawing/2014/main" id="{F98F6E46-0658-4A73-64CF-60B1FFEAE36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894" y="484"/>
              <a:ext cx="64" cy="174"/>
            </a:xfrm>
            <a:prstGeom prst="line">
              <a:avLst/>
            </a:prstGeom>
            <a:noFill/>
            <a:ln w="25400">
              <a:solidFill>
                <a:srgbClr val="99CC00"/>
              </a:solidFill>
              <a:round/>
              <a:headEnd/>
              <a:tailEnd type="arrow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Symbol" panose="05050102010706020507" pitchFamily="18" charset="2"/>
              </a:endParaRPr>
            </a:p>
          </p:txBody>
        </p:sp>
        <p:sp>
          <p:nvSpPr>
            <p:cNvPr id="41172" name="Line 184">
              <a:extLst>
                <a:ext uri="{FF2B5EF4-FFF2-40B4-BE49-F238E27FC236}">
                  <a16:creationId xmlns:a16="http://schemas.microsoft.com/office/drawing/2014/main" id="{B6956F54-A312-43D9-0048-14F97319D6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92" y="1696"/>
              <a:ext cx="101" cy="183"/>
            </a:xfrm>
            <a:prstGeom prst="line">
              <a:avLst/>
            </a:prstGeom>
            <a:noFill/>
            <a:ln w="25400">
              <a:solidFill>
                <a:srgbClr val="99CC00"/>
              </a:solidFill>
              <a:round/>
              <a:headEnd/>
              <a:tailEnd type="arrow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Symbol" panose="05050102010706020507" pitchFamily="18" charset="2"/>
              </a:endParaRPr>
            </a:p>
          </p:txBody>
        </p:sp>
        <p:sp>
          <p:nvSpPr>
            <p:cNvPr id="41173" name="Line 185">
              <a:extLst>
                <a:ext uri="{FF2B5EF4-FFF2-40B4-BE49-F238E27FC236}">
                  <a16:creationId xmlns:a16="http://schemas.microsoft.com/office/drawing/2014/main" id="{A2B3FFAE-09C4-D4AC-A2D3-1A7A9A34AC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90" y="1785"/>
              <a:ext cx="18" cy="210"/>
            </a:xfrm>
            <a:prstGeom prst="line">
              <a:avLst/>
            </a:prstGeom>
            <a:noFill/>
            <a:ln w="25400">
              <a:solidFill>
                <a:srgbClr val="99CC00"/>
              </a:solidFill>
              <a:round/>
              <a:headEnd/>
              <a:tailEnd type="arrow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Symbol" panose="05050102010706020507" pitchFamily="18" charset="2"/>
              </a:endParaRPr>
            </a:p>
          </p:txBody>
        </p:sp>
        <p:sp>
          <p:nvSpPr>
            <p:cNvPr id="41174" name="Line 186">
              <a:extLst>
                <a:ext uri="{FF2B5EF4-FFF2-40B4-BE49-F238E27FC236}">
                  <a16:creationId xmlns:a16="http://schemas.microsoft.com/office/drawing/2014/main" id="{B8CA1A40-C93B-A8FB-0C7E-1CBBD970E0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28" y="1522"/>
              <a:ext cx="192" cy="45"/>
            </a:xfrm>
            <a:prstGeom prst="line">
              <a:avLst/>
            </a:prstGeom>
            <a:noFill/>
            <a:ln w="25400">
              <a:solidFill>
                <a:srgbClr val="99CC00"/>
              </a:solidFill>
              <a:round/>
              <a:headEnd/>
              <a:tailEnd type="arrow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Symbol" panose="05050102010706020507" pitchFamily="18" charset="2"/>
              </a:endParaRPr>
            </a:p>
          </p:txBody>
        </p:sp>
        <p:sp>
          <p:nvSpPr>
            <p:cNvPr id="41175" name="Line 187">
              <a:extLst>
                <a:ext uri="{FF2B5EF4-FFF2-40B4-BE49-F238E27FC236}">
                  <a16:creationId xmlns:a16="http://schemas.microsoft.com/office/drawing/2014/main" id="{4745D3EA-5EE8-138B-C89A-29A9E8A8CE9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25" y="1664"/>
              <a:ext cx="50" cy="146"/>
            </a:xfrm>
            <a:prstGeom prst="line">
              <a:avLst/>
            </a:prstGeom>
            <a:noFill/>
            <a:ln w="25400">
              <a:solidFill>
                <a:srgbClr val="000080"/>
              </a:solidFill>
              <a:round/>
              <a:headEnd/>
              <a:tailEnd type="arrow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Symbol" panose="05050102010706020507" pitchFamily="18" charset="2"/>
              </a:endParaRPr>
            </a:p>
          </p:txBody>
        </p:sp>
      </p:grpSp>
      <p:sp>
        <p:nvSpPr>
          <p:cNvPr id="40973" name="Text Box 188">
            <a:extLst>
              <a:ext uri="{FF2B5EF4-FFF2-40B4-BE49-F238E27FC236}">
                <a16:creationId xmlns:a16="http://schemas.microsoft.com/office/drawing/2014/main" id="{4D53BACF-7111-21BB-63C4-A6292337C5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1300" y="1508125"/>
            <a:ext cx="1663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Freeze-Out</a:t>
            </a:r>
          </a:p>
        </p:txBody>
      </p:sp>
      <p:sp>
        <p:nvSpPr>
          <p:cNvPr id="40974" name="Text Box 189">
            <a:extLst>
              <a:ext uri="{FF2B5EF4-FFF2-40B4-BE49-F238E27FC236}">
                <a16:creationId xmlns:a16="http://schemas.microsoft.com/office/drawing/2014/main" id="{6F1FE4E5-D7E7-2983-C1AD-B872A02603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2571750"/>
            <a:ext cx="907621" cy="412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QGP</a:t>
            </a:r>
          </a:p>
        </p:txBody>
      </p:sp>
      <p:sp>
        <p:nvSpPr>
          <p:cNvPr id="40975" name="Text Box 190">
            <a:extLst>
              <a:ext uri="{FF2B5EF4-FFF2-40B4-BE49-F238E27FC236}">
                <a16:creationId xmlns:a16="http://schemas.microsoft.com/office/drawing/2014/main" id="{21BD7941-C26B-0CF5-8D49-5DCE66DEC0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308225"/>
            <a:ext cx="1595438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5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</a:rPr>
              <a:t>Pb   +   Pb</a:t>
            </a:r>
          </a:p>
        </p:txBody>
      </p:sp>
      <p:grpSp>
        <p:nvGrpSpPr>
          <p:cNvPr id="40976" name="Group 191">
            <a:extLst>
              <a:ext uri="{FF2B5EF4-FFF2-40B4-BE49-F238E27FC236}">
                <a16:creationId xmlns:a16="http://schemas.microsoft.com/office/drawing/2014/main" id="{EF6B65B4-CE89-5178-11F7-79C2E5FF08C4}"/>
              </a:ext>
            </a:extLst>
          </p:cNvPr>
          <p:cNvGrpSpPr>
            <a:grpSpLocks/>
          </p:cNvGrpSpPr>
          <p:nvPr/>
        </p:nvGrpSpPr>
        <p:grpSpPr bwMode="auto">
          <a:xfrm>
            <a:off x="4648200" y="828675"/>
            <a:ext cx="2514600" cy="2151063"/>
            <a:chOff x="2697" y="532"/>
            <a:chExt cx="1688" cy="1338"/>
          </a:xfrm>
        </p:grpSpPr>
        <p:sp>
          <p:nvSpPr>
            <p:cNvPr id="41046" name="AutoShape 192">
              <a:extLst>
                <a:ext uri="{FF2B5EF4-FFF2-40B4-BE49-F238E27FC236}">
                  <a16:creationId xmlns:a16="http://schemas.microsoft.com/office/drawing/2014/main" id="{1A42EB99-E21E-CCBE-5628-7B77271BA7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3" y="677"/>
              <a:ext cx="1296" cy="105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FCC00"/>
                </a:gs>
                <a:gs pos="100000">
                  <a:srgbClr val="DBA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CC66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1047" name="AutoShape 193">
              <a:extLst>
                <a:ext uri="{FF2B5EF4-FFF2-40B4-BE49-F238E27FC236}">
                  <a16:creationId xmlns:a16="http://schemas.microsoft.com/office/drawing/2014/main" id="{D4755D69-BE87-787C-D0FE-F970EECAE06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402" y="1558"/>
              <a:ext cx="336" cy="288"/>
            </a:xfrm>
            <a:prstGeom prst="notchedRightArrow">
              <a:avLst>
                <a:gd name="adj1" fmla="val 50000"/>
                <a:gd name="adj2" fmla="val 29167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1048" name="AutoShape 194">
              <a:extLst>
                <a:ext uri="{FF2B5EF4-FFF2-40B4-BE49-F238E27FC236}">
                  <a16:creationId xmlns:a16="http://schemas.microsoft.com/office/drawing/2014/main" id="{0FDF74EB-47F4-033B-8265-81F3CFCF8E7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3399" y="556"/>
              <a:ext cx="336" cy="288"/>
            </a:xfrm>
            <a:prstGeom prst="notchedRightArrow">
              <a:avLst>
                <a:gd name="adj1" fmla="val 50000"/>
                <a:gd name="adj2" fmla="val 29167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1049" name="AutoShape 195">
              <a:extLst>
                <a:ext uri="{FF2B5EF4-FFF2-40B4-BE49-F238E27FC236}">
                  <a16:creationId xmlns:a16="http://schemas.microsoft.com/office/drawing/2014/main" id="{5DD69249-E7A5-64DC-B7BA-32FFFB3B578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2697" y="1059"/>
              <a:ext cx="336" cy="288"/>
            </a:xfrm>
            <a:prstGeom prst="notchedRightArrow">
              <a:avLst>
                <a:gd name="adj1" fmla="val 50000"/>
                <a:gd name="adj2" fmla="val 29167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1050" name="AutoShape 196">
              <a:extLst>
                <a:ext uri="{FF2B5EF4-FFF2-40B4-BE49-F238E27FC236}">
                  <a16:creationId xmlns:a16="http://schemas.microsoft.com/office/drawing/2014/main" id="{79B22582-CA13-1986-AF49-DABBAE2031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9" y="1054"/>
              <a:ext cx="336" cy="288"/>
            </a:xfrm>
            <a:prstGeom prst="notchedRightArrow">
              <a:avLst>
                <a:gd name="adj1" fmla="val 50000"/>
                <a:gd name="adj2" fmla="val 29167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</p:grpSp>
      <p:sp>
        <p:nvSpPr>
          <p:cNvPr id="40977" name="Text Box 198">
            <a:extLst>
              <a:ext uri="{FF2B5EF4-FFF2-40B4-BE49-F238E27FC236}">
                <a16:creationId xmlns:a16="http://schemas.microsoft.com/office/drawing/2014/main" id="{0D214084-AA16-EAFA-410C-4C007F62C6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7438" y="2971800"/>
            <a:ext cx="250130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</a:rPr>
              <a:t>Hadron Matter</a:t>
            </a:r>
          </a:p>
        </p:txBody>
      </p:sp>
      <p:grpSp>
        <p:nvGrpSpPr>
          <p:cNvPr id="40978" name="Group 199">
            <a:extLst>
              <a:ext uri="{FF2B5EF4-FFF2-40B4-BE49-F238E27FC236}">
                <a16:creationId xmlns:a16="http://schemas.microsoft.com/office/drawing/2014/main" id="{9DD78224-1670-4F29-E7F3-D363B12D9D1A}"/>
              </a:ext>
            </a:extLst>
          </p:cNvPr>
          <p:cNvGrpSpPr>
            <a:grpSpLocks/>
          </p:cNvGrpSpPr>
          <p:nvPr/>
        </p:nvGrpSpPr>
        <p:grpSpPr bwMode="auto">
          <a:xfrm>
            <a:off x="2184400" y="1412875"/>
            <a:ext cx="428625" cy="987425"/>
            <a:chOff x="432" y="3504"/>
            <a:chExt cx="298" cy="686"/>
          </a:xfrm>
        </p:grpSpPr>
        <p:sp>
          <p:nvSpPr>
            <p:cNvPr id="41019" name="Oval 200">
              <a:extLst>
                <a:ext uri="{FF2B5EF4-FFF2-40B4-BE49-F238E27FC236}">
                  <a16:creationId xmlns:a16="http://schemas.microsoft.com/office/drawing/2014/main" id="{71DACA1A-FCBA-E065-2738-061516227E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3504"/>
              <a:ext cx="298" cy="6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1020" name="Oval 201">
              <a:extLst>
                <a:ext uri="{FF2B5EF4-FFF2-40B4-BE49-F238E27FC236}">
                  <a16:creationId xmlns:a16="http://schemas.microsoft.com/office/drawing/2014/main" id="{A1B91046-B137-3624-EEAC-7BE79DC26F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1" y="3524"/>
              <a:ext cx="48" cy="103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1021" name="Oval 202">
              <a:extLst>
                <a:ext uri="{FF2B5EF4-FFF2-40B4-BE49-F238E27FC236}">
                  <a16:creationId xmlns:a16="http://schemas.microsoft.com/office/drawing/2014/main" id="{2FDDF8F4-FAEC-0ED1-2E0E-C104C40AE2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" y="3640"/>
              <a:ext cx="48" cy="103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1022" name="Oval 203">
              <a:extLst>
                <a:ext uri="{FF2B5EF4-FFF2-40B4-BE49-F238E27FC236}">
                  <a16:creationId xmlns:a16="http://schemas.microsoft.com/office/drawing/2014/main" id="{D4E9AE10-646C-670E-702D-55307AA7E5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" y="3670"/>
              <a:ext cx="48" cy="103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1023" name="Oval 204">
              <a:extLst>
                <a:ext uri="{FF2B5EF4-FFF2-40B4-BE49-F238E27FC236}">
                  <a16:creationId xmlns:a16="http://schemas.microsoft.com/office/drawing/2014/main" id="{49BAD557-88E5-2A1E-FB39-9A7BD50599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3783"/>
              <a:ext cx="48" cy="103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1024" name="Oval 205">
              <a:extLst>
                <a:ext uri="{FF2B5EF4-FFF2-40B4-BE49-F238E27FC236}">
                  <a16:creationId xmlns:a16="http://schemas.microsoft.com/office/drawing/2014/main" id="{AC2AC32A-C803-29A4-ED86-354EFB2E2B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1" y="3744"/>
              <a:ext cx="48" cy="103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1025" name="Oval 206">
              <a:extLst>
                <a:ext uri="{FF2B5EF4-FFF2-40B4-BE49-F238E27FC236}">
                  <a16:creationId xmlns:a16="http://schemas.microsoft.com/office/drawing/2014/main" id="{9E14F90C-F523-2052-E571-3439D88732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3831"/>
              <a:ext cx="48" cy="103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1026" name="Oval 207">
              <a:extLst>
                <a:ext uri="{FF2B5EF4-FFF2-40B4-BE49-F238E27FC236}">
                  <a16:creationId xmlns:a16="http://schemas.microsoft.com/office/drawing/2014/main" id="{2ED7DF71-FF96-FD4C-2726-9B2D062CDD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9" y="3744"/>
              <a:ext cx="48" cy="103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1027" name="Oval 208">
              <a:extLst>
                <a:ext uri="{FF2B5EF4-FFF2-40B4-BE49-F238E27FC236}">
                  <a16:creationId xmlns:a16="http://schemas.microsoft.com/office/drawing/2014/main" id="{766915ED-80D0-0862-0A0C-87C3380A61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0" y="3712"/>
              <a:ext cx="48" cy="103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1028" name="Oval 209">
              <a:extLst>
                <a:ext uri="{FF2B5EF4-FFF2-40B4-BE49-F238E27FC236}">
                  <a16:creationId xmlns:a16="http://schemas.microsoft.com/office/drawing/2014/main" id="{0549E5B6-5744-B4FC-857D-24CA94D626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0" y="3652"/>
              <a:ext cx="48" cy="103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1029" name="Oval 210">
              <a:extLst>
                <a:ext uri="{FF2B5EF4-FFF2-40B4-BE49-F238E27FC236}">
                  <a16:creationId xmlns:a16="http://schemas.microsoft.com/office/drawing/2014/main" id="{4BFD7C3E-B53A-7250-83F9-4E0F4E9AF1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" y="3721"/>
              <a:ext cx="48" cy="103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1030" name="Oval 211">
              <a:extLst>
                <a:ext uri="{FF2B5EF4-FFF2-40B4-BE49-F238E27FC236}">
                  <a16:creationId xmlns:a16="http://schemas.microsoft.com/office/drawing/2014/main" id="{8FFC61FA-F59F-50A0-0BA8-298E7C64EC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3607"/>
              <a:ext cx="48" cy="103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1031" name="Oval 212">
              <a:extLst>
                <a:ext uri="{FF2B5EF4-FFF2-40B4-BE49-F238E27FC236}">
                  <a16:creationId xmlns:a16="http://schemas.microsoft.com/office/drawing/2014/main" id="{9052B392-00F5-7A6B-8724-C569E1D1F2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" y="3583"/>
              <a:ext cx="48" cy="103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1032" name="Oval 213">
              <a:extLst>
                <a:ext uri="{FF2B5EF4-FFF2-40B4-BE49-F238E27FC236}">
                  <a16:creationId xmlns:a16="http://schemas.microsoft.com/office/drawing/2014/main" id="{9D5D07D9-0E3F-40B6-D74B-B4B35B0F9D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3506"/>
              <a:ext cx="48" cy="103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1033" name="Oval 214">
              <a:extLst>
                <a:ext uri="{FF2B5EF4-FFF2-40B4-BE49-F238E27FC236}">
                  <a16:creationId xmlns:a16="http://schemas.microsoft.com/office/drawing/2014/main" id="{AD1A0A23-4774-30C4-6C7D-21FBA33B7F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3552"/>
              <a:ext cx="48" cy="103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1034" name="Oval 215">
              <a:extLst>
                <a:ext uri="{FF2B5EF4-FFF2-40B4-BE49-F238E27FC236}">
                  <a16:creationId xmlns:a16="http://schemas.microsoft.com/office/drawing/2014/main" id="{9AD1DAF9-26CE-0344-52E7-018E539C96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" y="3927"/>
              <a:ext cx="48" cy="103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1035" name="Oval 216">
              <a:extLst>
                <a:ext uri="{FF2B5EF4-FFF2-40B4-BE49-F238E27FC236}">
                  <a16:creationId xmlns:a16="http://schemas.microsoft.com/office/drawing/2014/main" id="{0EE84112-BBF9-7A9E-15C9-7DA07E7C8D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0" y="3909"/>
              <a:ext cx="48" cy="103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1036" name="Oval 217">
              <a:extLst>
                <a:ext uri="{FF2B5EF4-FFF2-40B4-BE49-F238E27FC236}">
                  <a16:creationId xmlns:a16="http://schemas.microsoft.com/office/drawing/2014/main" id="{92A89983-549D-CC67-393A-99F6FC99D6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6" y="3849"/>
              <a:ext cx="48" cy="103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1037" name="Oval 218">
              <a:extLst>
                <a:ext uri="{FF2B5EF4-FFF2-40B4-BE49-F238E27FC236}">
                  <a16:creationId xmlns:a16="http://schemas.microsoft.com/office/drawing/2014/main" id="{66D66D35-556B-B19A-4773-47132CA9E9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0" y="3908"/>
              <a:ext cx="48" cy="103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1038" name="Oval 219">
              <a:extLst>
                <a:ext uri="{FF2B5EF4-FFF2-40B4-BE49-F238E27FC236}">
                  <a16:creationId xmlns:a16="http://schemas.microsoft.com/office/drawing/2014/main" id="{6E6C71FF-5FF0-50B3-3AE3-C0C2AB0FAE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" y="4023"/>
              <a:ext cx="48" cy="103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1039" name="Oval 220">
              <a:extLst>
                <a:ext uri="{FF2B5EF4-FFF2-40B4-BE49-F238E27FC236}">
                  <a16:creationId xmlns:a16="http://schemas.microsoft.com/office/drawing/2014/main" id="{02E9F3DF-EB8C-A0D4-C717-E519331345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4" y="3936"/>
              <a:ext cx="48" cy="103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1040" name="Oval 221">
              <a:extLst>
                <a:ext uri="{FF2B5EF4-FFF2-40B4-BE49-F238E27FC236}">
                  <a16:creationId xmlns:a16="http://schemas.microsoft.com/office/drawing/2014/main" id="{F9871933-49A5-F012-F068-BE4B729C3D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1" y="3959"/>
              <a:ext cx="48" cy="103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1041" name="Oval 222">
              <a:extLst>
                <a:ext uri="{FF2B5EF4-FFF2-40B4-BE49-F238E27FC236}">
                  <a16:creationId xmlns:a16="http://schemas.microsoft.com/office/drawing/2014/main" id="{9CCF1425-4641-DFD3-F28E-FA7E2AFA74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" y="3808"/>
              <a:ext cx="48" cy="103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1042" name="Oval 223">
              <a:extLst>
                <a:ext uri="{FF2B5EF4-FFF2-40B4-BE49-F238E27FC236}">
                  <a16:creationId xmlns:a16="http://schemas.microsoft.com/office/drawing/2014/main" id="{F8E63CB4-342A-A8AA-E212-44E0EB986C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9" y="3840"/>
              <a:ext cx="48" cy="103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1043" name="Oval 224">
              <a:extLst>
                <a:ext uri="{FF2B5EF4-FFF2-40B4-BE49-F238E27FC236}">
                  <a16:creationId xmlns:a16="http://schemas.microsoft.com/office/drawing/2014/main" id="{83B5BECF-316C-8854-A10E-B797ADDC7A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" y="4019"/>
              <a:ext cx="48" cy="103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1044" name="Oval 225">
              <a:extLst>
                <a:ext uri="{FF2B5EF4-FFF2-40B4-BE49-F238E27FC236}">
                  <a16:creationId xmlns:a16="http://schemas.microsoft.com/office/drawing/2014/main" id="{6604B29F-310D-CF43-D57B-08D928E127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" y="4087"/>
              <a:ext cx="48" cy="103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1045" name="Oval 226">
              <a:extLst>
                <a:ext uri="{FF2B5EF4-FFF2-40B4-BE49-F238E27FC236}">
                  <a16:creationId xmlns:a16="http://schemas.microsoft.com/office/drawing/2014/main" id="{1E0CF5AF-A6ED-6452-B79D-9064D8112F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0" y="4027"/>
              <a:ext cx="48" cy="103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40979" name="Group 227">
            <a:extLst>
              <a:ext uri="{FF2B5EF4-FFF2-40B4-BE49-F238E27FC236}">
                <a16:creationId xmlns:a16="http://schemas.microsoft.com/office/drawing/2014/main" id="{37FCC5C6-FE00-DA60-D59E-549ADBA6358F}"/>
              </a:ext>
            </a:extLst>
          </p:cNvPr>
          <p:cNvGrpSpPr>
            <a:grpSpLocks/>
          </p:cNvGrpSpPr>
          <p:nvPr/>
        </p:nvGrpSpPr>
        <p:grpSpPr bwMode="auto">
          <a:xfrm>
            <a:off x="2454275" y="1419225"/>
            <a:ext cx="428625" cy="987425"/>
            <a:chOff x="432" y="3504"/>
            <a:chExt cx="298" cy="686"/>
          </a:xfrm>
        </p:grpSpPr>
        <p:sp>
          <p:nvSpPr>
            <p:cNvPr id="40992" name="Oval 228">
              <a:extLst>
                <a:ext uri="{FF2B5EF4-FFF2-40B4-BE49-F238E27FC236}">
                  <a16:creationId xmlns:a16="http://schemas.microsoft.com/office/drawing/2014/main" id="{84F822DB-5A77-C236-1BD2-B1AFB8EB6E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3504"/>
              <a:ext cx="298" cy="6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0993" name="Oval 229">
              <a:extLst>
                <a:ext uri="{FF2B5EF4-FFF2-40B4-BE49-F238E27FC236}">
                  <a16:creationId xmlns:a16="http://schemas.microsoft.com/office/drawing/2014/main" id="{B772BC15-A244-0584-F40B-562CA5D57E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1" y="3524"/>
              <a:ext cx="48" cy="103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0994" name="Oval 230">
              <a:extLst>
                <a:ext uri="{FF2B5EF4-FFF2-40B4-BE49-F238E27FC236}">
                  <a16:creationId xmlns:a16="http://schemas.microsoft.com/office/drawing/2014/main" id="{B5A327AC-3827-ADA5-83BE-E888FA0E70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" y="3640"/>
              <a:ext cx="48" cy="103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0995" name="Oval 231">
              <a:extLst>
                <a:ext uri="{FF2B5EF4-FFF2-40B4-BE49-F238E27FC236}">
                  <a16:creationId xmlns:a16="http://schemas.microsoft.com/office/drawing/2014/main" id="{48063A32-09B7-E560-26DC-8E15CAF4C0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" y="3670"/>
              <a:ext cx="48" cy="103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0996" name="Oval 232">
              <a:extLst>
                <a:ext uri="{FF2B5EF4-FFF2-40B4-BE49-F238E27FC236}">
                  <a16:creationId xmlns:a16="http://schemas.microsoft.com/office/drawing/2014/main" id="{BDD2076E-82BC-C809-941D-61FE7A5180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3783"/>
              <a:ext cx="48" cy="103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0997" name="Oval 233">
              <a:extLst>
                <a:ext uri="{FF2B5EF4-FFF2-40B4-BE49-F238E27FC236}">
                  <a16:creationId xmlns:a16="http://schemas.microsoft.com/office/drawing/2014/main" id="{57DD2285-A313-AB18-3267-7B0F7C4FB0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1" y="3744"/>
              <a:ext cx="48" cy="103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0998" name="Oval 234">
              <a:extLst>
                <a:ext uri="{FF2B5EF4-FFF2-40B4-BE49-F238E27FC236}">
                  <a16:creationId xmlns:a16="http://schemas.microsoft.com/office/drawing/2014/main" id="{EB938761-95E1-D406-448D-148522B102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3831"/>
              <a:ext cx="48" cy="103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0999" name="Oval 235">
              <a:extLst>
                <a:ext uri="{FF2B5EF4-FFF2-40B4-BE49-F238E27FC236}">
                  <a16:creationId xmlns:a16="http://schemas.microsoft.com/office/drawing/2014/main" id="{818270AD-BBF2-DC8C-7C41-371D933DF6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9" y="3744"/>
              <a:ext cx="48" cy="103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1000" name="Oval 236">
              <a:extLst>
                <a:ext uri="{FF2B5EF4-FFF2-40B4-BE49-F238E27FC236}">
                  <a16:creationId xmlns:a16="http://schemas.microsoft.com/office/drawing/2014/main" id="{F2A00057-5779-8D9D-4FF1-C2874FF3AF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0" y="3712"/>
              <a:ext cx="48" cy="103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1001" name="Oval 237">
              <a:extLst>
                <a:ext uri="{FF2B5EF4-FFF2-40B4-BE49-F238E27FC236}">
                  <a16:creationId xmlns:a16="http://schemas.microsoft.com/office/drawing/2014/main" id="{3876D192-1CF3-1160-905D-F4AFF60A46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0" y="3652"/>
              <a:ext cx="48" cy="103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1002" name="Oval 238">
              <a:extLst>
                <a:ext uri="{FF2B5EF4-FFF2-40B4-BE49-F238E27FC236}">
                  <a16:creationId xmlns:a16="http://schemas.microsoft.com/office/drawing/2014/main" id="{DBFEB3D5-F941-4C8C-2329-CCFABBB46E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" y="3721"/>
              <a:ext cx="48" cy="103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1003" name="Oval 239">
              <a:extLst>
                <a:ext uri="{FF2B5EF4-FFF2-40B4-BE49-F238E27FC236}">
                  <a16:creationId xmlns:a16="http://schemas.microsoft.com/office/drawing/2014/main" id="{2B3B8203-6288-5399-7280-D3ABF2F35D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3607"/>
              <a:ext cx="48" cy="103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1004" name="Oval 240">
              <a:extLst>
                <a:ext uri="{FF2B5EF4-FFF2-40B4-BE49-F238E27FC236}">
                  <a16:creationId xmlns:a16="http://schemas.microsoft.com/office/drawing/2014/main" id="{6205D37C-297C-816D-F412-1ACB17A033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" y="3583"/>
              <a:ext cx="48" cy="103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1005" name="Oval 241">
              <a:extLst>
                <a:ext uri="{FF2B5EF4-FFF2-40B4-BE49-F238E27FC236}">
                  <a16:creationId xmlns:a16="http://schemas.microsoft.com/office/drawing/2014/main" id="{CE481265-E730-F23D-7048-8B1659A85A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3506"/>
              <a:ext cx="48" cy="103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1006" name="Oval 242">
              <a:extLst>
                <a:ext uri="{FF2B5EF4-FFF2-40B4-BE49-F238E27FC236}">
                  <a16:creationId xmlns:a16="http://schemas.microsoft.com/office/drawing/2014/main" id="{D6911F6F-9532-366C-23FD-16430F267E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3552"/>
              <a:ext cx="48" cy="103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1007" name="Oval 243">
              <a:extLst>
                <a:ext uri="{FF2B5EF4-FFF2-40B4-BE49-F238E27FC236}">
                  <a16:creationId xmlns:a16="http://schemas.microsoft.com/office/drawing/2014/main" id="{8287D67E-AD01-B71B-8004-E91E46E8C8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" y="3927"/>
              <a:ext cx="48" cy="103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1008" name="Oval 244">
              <a:extLst>
                <a:ext uri="{FF2B5EF4-FFF2-40B4-BE49-F238E27FC236}">
                  <a16:creationId xmlns:a16="http://schemas.microsoft.com/office/drawing/2014/main" id="{7F85E888-CBD1-3F36-9C6B-1A67368095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0" y="3909"/>
              <a:ext cx="48" cy="103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1009" name="Oval 245">
              <a:extLst>
                <a:ext uri="{FF2B5EF4-FFF2-40B4-BE49-F238E27FC236}">
                  <a16:creationId xmlns:a16="http://schemas.microsoft.com/office/drawing/2014/main" id="{784937B9-4448-EC79-3654-169EB106D7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6" y="3849"/>
              <a:ext cx="48" cy="103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1010" name="Oval 246">
              <a:extLst>
                <a:ext uri="{FF2B5EF4-FFF2-40B4-BE49-F238E27FC236}">
                  <a16:creationId xmlns:a16="http://schemas.microsoft.com/office/drawing/2014/main" id="{118BE262-CF27-BA75-B149-9679CB5660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0" y="3908"/>
              <a:ext cx="48" cy="103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1011" name="Oval 247">
              <a:extLst>
                <a:ext uri="{FF2B5EF4-FFF2-40B4-BE49-F238E27FC236}">
                  <a16:creationId xmlns:a16="http://schemas.microsoft.com/office/drawing/2014/main" id="{5F1EB456-6758-0F57-AAE7-03A676D49E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" y="4023"/>
              <a:ext cx="48" cy="103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1012" name="Oval 248">
              <a:extLst>
                <a:ext uri="{FF2B5EF4-FFF2-40B4-BE49-F238E27FC236}">
                  <a16:creationId xmlns:a16="http://schemas.microsoft.com/office/drawing/2014/main" id="{6F84D780-AB8A-C585-BA95-7EB50A3ECE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4" y="3936"/>
              <a:ext cx="48" cy="103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1013" name="Oval 249">
              <a:extLst>
                <a:ext uri="{FF2B5EF4-FFF2-40B4-BE49-F238E27FC236}">
                  <a16:creationId xmlns:a16="http://schemas.microsoft.com/office/drawing/2014/main" id="{BFBEF140-1BEF-0F42-10B9-27798ED7F3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1" y="3959"/>
              <a:ext cx="48" cy="103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1014" name="Oval 250">
              <a:extLst>
                <a:ext uri="{FF2B5EF4-FFF2-40B4-BE49-F238E27FC236}">
                  <a16:creationId xmlns:a16="http://schemas.microsoft.com/office/drawing/2014/main" id="{9FD386CE-9BDB-6E0D-4D20-1A6A87124E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" y="3808"/>
              <a:ext cx="48" cy="103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1015" name="Oval 251">
              <a:extLst>
                <a:ext uri="{FF2B5EF4-FFF2-40B4-BE49-F238E27FC236}">
                  <a16:creationId xmlns:a16="http://schemas.microsoft.com/office/drawing/2014/main" id="{2C8DE5C5-0D9C-C19C-AA4C-0764013852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9" y="3840"/>
              <a:ext cx="48" cy="103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1016" name="Oval 252">
              <a:extLst>
                <a:ext uri="{FF2B5EF4-FFF2-40B4-BE49-F238E27FC236}">
                  <a16:creationId xmlns:a16="http://schemas.microsoft.com/office/drawing/2014/main" id="{A2619C36-E2E1-4A00-F4FD-F05448A987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" y="4019"/>
              <a:ext cx="48" cy="103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1017" name="Oval 253">
              <a:extLst>
                <a:ext uri="{FF2B5EF4-FFF2-40B4-BE49-F238E27FC236}">
                  <a16:creationId xmlns:a16="http://schemas.microsoft.com/office/drawing/2014/main" id="{CFCD9D82-223F-071C-C016-4DBA1B9924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" y="4087"/>
              <a:ext cx="48" cy="103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1018" name="Oval 254">
              <a:extLst>
                <a:ext uri="{FF2B5EF4-FFF2-40B4-BE49-F238E27FC236}">
                  <a16:creationId xmlns:a16="http://schemas.microsoft.com/office/drawing/2014/main" id="{AF6D832C-8A9B-DB2A-248A-84D7DB4178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0" y="4027"/>
              <a:ext cx="48" cy="103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</p:grpSp>
      <p:sp>
        <p:nvSpPr>
          <p:cNvPr id="40980" name="Oval 255">
            <a:extLst>
              <a:ext uri="{FF2B5EF4-FFF2-40B4-BE49-F238E27FC236}">
                <a16:creationId xmlns:a16="http://schemas.microsoft.com/office/drawing/2014/main" id="{7CD6D175-63FE-4000-B53F-E96375072F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7763" y="1481138"/>
            <a:ext cx="246062" cy="831850"/>
          </a:xfrm>
          <a:prstGeom prst="ellipse">
            <a:avLst/>
          </a:prstGeom>
          <a:solidFill>
            <a:srgbClr val="FF0066">
              <a:alpha val="7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6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grpSp>
        <p:nvGrpSpPr>
          <p:cNvPr id="501077" name="Group 501076">
            <a:extLst>
              <a:ext uri="{FF2B5EF4-FFF2-40B4-BE49-F238E27FC236}">
                <a16:creationId xmlns:a16="http://schemas.microsoft.com/office/drawing/2014/main" id="{CC17ADD3-40B8-51E6-D317-48A588818F7F}"/>
              </a:ext>
            </a:extLst>
          </p:cNvPr>
          <p:cNvGrpSpPr>
            <a:grpSpLocks/>
          </p:cNvGrpSpPr>
          <p:nvPr/>
        </p:nvGrpSpPr>
        <p:grpSpPr bwMode="auto">
          <a:xfrm>
            <a:off x="2328863" y="1409700"/>
            <a:ext cx="4262437" cy="965200"/>
            <a:chOff x="2328863" y="1295400"/>
            <a:chExt cx="4262632" cy="965775"/>
          </a:xfrm>
        </p:grpSpPr>
        <p:grpSp>
          <p:nvGrpSpPr>
            <p:cNvPr id="40982" name="Group 501077">
              <a:extLst>
                <a:ext uri="{FF2B5EF4-FFF2-40B4-BE49-F238E27FC236}">
                  <a16:creationId xmlns:a16="http://schemas.microsoft.com/office/drawing/2014/main" id="{F29D0AFB-4047-78DB-8028-E23B1E150B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39879" y="1295400"/>
              <a:ext cx="2951616" cy="965775"/>
              <a:chOff x="3657600" y="1295400"/>
              <a:chExt cx="2951616" cy="965775"/>
            </a:xfrm>
          </p:grpSpPr>
          <p:sp>
            <p:nvSpPr>
              <p:cNvPr id="501082" name="Text Box 22">
                <a:extLst>
                  <a:ext uri="{FF2B5EF4-FFF2-40B4-BE49-F238E27FC236}">
                    <a16:creationId xmlns:a16="http://schemas.microsoft.com/office/drawing/2014/main" id="{AAF71702-8F52-00FD-A518-0AAAD67C423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57919" y="1295400"/>
                <a:ext cx="390543" cy="6464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50000"/>
                  <a:buFont typeface="Monotype Sorts"/>
                  <a:buChar char="n"/>
                  <a:defRPr kumimoji="1" sz="2800" b="1">
                    <a:solidFill>
                      <a:schemeClr val="tx1"/>
                    </a:solidFill>
                    <a:latin typeface="Times New Roman" pitchFamily="18" charset="0"/>
                    <a:ea typeface="Times New Roman (Hebrew)"/>
                    <a:cs typeface="Times New Roman (Hebrew)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/>
                  <a:buChar char="u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Times New Roman (Hebrew)"/>
                    <a:cs typeface="Times New Roman (Hebrew)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Monotype Sorts"/>
                  <a:buChar char="F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Times New Roman (Hebrew)"/>
                    <a:cs typeface="Times New Roman (Hebrew)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•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Times New Roman (Hebrew)"/>
                    <a:cs typeface="Times New Roman (Hebrew)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Times New Roman (Hebrew)"/>
                    <a:cs typeface="Times New Roman (Hebrew)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Times New Roman (Hebrew)"/>
                    <a:cs typeface="Times New Roman (Hebrew)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Times New Roman (Hebrew)"/>
                    <a:cs typeface="Times New Roman (Hebrew)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Times New Roman (Hebrew)"/>
                    <a:cs typeface="Times New Roman (Hebrew)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Times New Roman (Hebrew)"/>
                    <a:cs typeface="Times New Roman (Hebrew)"/>
                  </a:defRPr>
                </a:lvl9pPr>
              </a:lstStyle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en-US" sz="3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9900CC"/>
                    </a:solidFill>
                    <a:effectLst/>
                    <a:uLnTx/>
                    <a:uFillTx/>
                    <a:latin typeface="Times New Roman" pitchFamily="18" charset="0"/>
                  </a:rPr>
                  <a:t>c</a:t>
                </a:r>
                <a:endParaRPr kumimoji="1" lang="en-US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9900CC"/>
                  </a:solidFill>
                  <a:effectLst/>
                  <a:uLnTx/>
                  <a:uFillTx/>
                  <a:latin typeface="Symbol" pitchFamily="18" charset="2"/>
                </a:endParaRPr>
              </a:p>
            </p:txBody>
          </p:sp>
          <p:sp>
            <p:nvSpPr>
              <p:cNvPr id="40987" name="Freeform 17">
                <a:extLst>
                  <a:ext uri="{FF2B5EF4-FFF2-40B4-BE49-F238E27FC236}">
                    <a16:creationId xmlns:a16="http://schemas.microsoft.com/office/drawing/2014/main" id="{7D30FEEC-DB94-A887-2BF3-479B993ADC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4048" y="1845381"/>
                <a:ext cx="397577" cy="135819"/>
              </a:xfrm>
              <a:custGeom>
                <a:avLst/>
                <a:gdLst>
                  <a:gd name="T0" fmla="*/ 0 w 528"/>
                  <a:gd name="T1" fmla="*/ 2147483646 h 624"/>
                  <a:gd name="T2" fmla="*/ 2147483646 w 528"/>
                  <a:gd name="T3" fmla="*/ 2147483646 h 624"/>
                  <a:gd name="T4" fmla="*/ 2147483646 w 528"/>
                  <a:gd name="T5" fmla="*/ 2147483646 h 624"/>
                  <a:gd name="T6" fmla="*/ 2147483646 w 528"/>
                  <a:gd name="T7" fmla="*/ 2147483646 h 624"/>
                  <a:gd name="T8" fmla="*/ 2147483646 w 528"/>
                  <a:gd name="T9" fmla="*/ 2147483646 h 624"/>
                  <a:gd name="T10" fmla="*/ 2147483646 w 528"/>
                  <a:gd name="T11" fmla="*/ 2147483646 h 624"/>
                  <a:gd name="T12" fmla="*/ 2147483646 w 528"/>
                  <a:gd name="T13" fmla="*/ 2147483646 h 624"/>
                  <a:gd name="T14" fmla="*/ 2147483646 w 528"/>
                  <a:gd name="T15" fmla="*/ 0 h 62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28"/>
                  <a:gd name="T25" fmla="*/ 0 h 624"/>
                  <a:gd name="T26" fmla="*/ 528 w 528"/>
                  <a:gd name="T27" fmla="*/ 624 h 62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28" h="624">
                    <a:moveTo>
                      <a:pt x="0" y="624"/>
                    </a:moveTo>
                    <a:lnTo>
                      <a:pt x="96" y="528"/>
                    </a:lnTo>
                    <a:lnTo>
                      <a:pt x="240" y="528"/>
                    </a:lnTo>
                    <a:lnTo>
                      <a:pt x="288" y="432"/>
                    </a:lnTo>
                    <a:lnTo>
                      <a:pt x="240" y="288"/>
                    </a:lnTo>
                    <a:lnTo>
                      <a:pt x="336" y="192"/>
                    </a:lnTo>
                    <a:lnTo>
                      <a:pt x="336" y="96"/>
                    </a:lnTo>
                    <a:lnTo>
                      <a:pt x="528" y="0"/>
                    </a:lnTo>
                  </a:path>
                </a:pathLst>
              </a:custGeom>
              <a:noFill/>
              <a:ln w="31750">
                <a:solidFill>
                  <a:srgbClr val="99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Symbol" panose="05050102010706020507" pitchFamily="18" charset="2"/>
                </a:endParaRPr>
              </a:p>
            </p:txBody>
          </p:sp>
          <p:sp>
            <p:nvSpPr>
              <p:cNvPr id="40988" name="Line 15">
                <a:extLst>
                  <a:ext uri="{FF2B5EF4-FFF2-40B4-BE49-F238E27FC236}">
                    <a16:creationId xmlns:a16="http://schemas.microsoft.com/office/drawing/2014/main" id="{44215B1F-8575-BED9-F47D-BB17550B4E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68763" y="1752600"/>
                <a:ext cx="198437" cy="98425"/>
              </a:xfrm>
              <a:prstGeom prst="line">
                <a:avLst/>
              </a:prstGeom>
              <a:noFill/>
              <a:ln w="31750">
                <a:solidFill>
                  <a:srgbClr val="9900CC"/>
                </a:solidFill>
                <a:round/>
                <a:headEnd/>
                <a:tailEnd type="arrow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Symbol" panose="05050102010706020507" pitchFamily="18" charset="2"/>
                </a:endParaRPr>
              </a:p>
            </p:txBody>
          </p:sp>
          <p:sp>
            <p:nvSpPr>
              <p:cNvPr id="501085" name="Text Box 207">
                <a:extLst>
                  <a:ext uri="{FF2B5EF4-FFF2-40B4-BE49-F238E27FC236}">
                    <a16:creationId xmlns:a16="http://schemas.microsoft.com/office/drawing/2014/main" id="{2971DAD4-421D-8C39-3D14-A0322A9DD07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85283" y="1676627"/>
                <a:ext cx="481035" cy="5845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50000"/>
                  <a:buFont typeface="Monotype Sorts"/>
                  <a:buChar char="n"/>
                  <a:defRPr kumimoji="1" sz="2800" b="1">
                    <a:solidFill>
                      <a:schemeClr val="tx1"/>
                    </a:solidFill>
                    <a:latin typeface="Times New Roman" pitchFamily="18" charset="0"/>
                    <a:ea typeface="Times New Roman (Hebrew)"/>
                    <a:cs typeface="Times New Roman (Hebrew)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/>
                  <a:buChar char="u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Times New Roman (Hebrew)"/>
                    <a:cs typeface="Times New Roman (Hebrew)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Monotype Sorts"/>
                  <a:buChar char="F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Times New Roman (Hebrew)"/>
                    <a:cs typeface="Times New Roman (Hebrew)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•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Times New Roman (Hebrew)"/>
                    <a:cs typeface="Times New Roman (Hebrew)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Times New Roman (Hebrew)"/>
                    <a:cs typeface="Times New Roman (Hebrew)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Times New Roman (Hebrew)"/>
                    <a:cs typeface="Times New Roman (Hebrew)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Times New Roman (Hebrew)"/>
                    <a:cs typeface="Times New Roman (Hebrew)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Times New Roman (Hebrew)"/>
                    <a:cs typeface="Times New Roman (Hebrew)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Times New Roman (Hebrew)"/>
                    <a:cs typeface="Times New Roman (Hebrew)"/>
                  </a:defRPr>
                </a:lvl9pPr>
              </a:lstStyle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9900CC"/>
                    </a:solidFill>
                    <a:effectLst/>
                    <a:uLnTx/>
                    <a:uFillTx/>
                    <a:latin typeface="Times New Roman" pitchFamily="18" charset="0"/>
                  </a:rPr>
                  <a:t>D</a:t>
                </a:r>
                <a:endParaRPr kumimoji="0" lang="en-US" altLang="en-US" sz="3200" b="1" i="0" u="none" strike="noStrike" kern="0" cap="none" spc="0" normalizeH="0" baseline="-25000" noProof="0" dirty="0">
                  <a:ln>
                    <a:noFill/>
                  </a:ln>
                  <a:solidFill>
                    <a:srgbClr val="9900CC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40990" name="Freeform 17">
                <a:extLst>
                  <a:ext uri="{FF2B5EF4-FFF2-40B4-BE49-F238E27FC236}">
                    <a16:creationId xmlns:a16="http://schemas.microsoft.com/office/drawing/2014/main" id="{337DADE3-F175-C536-CE55-2BD88B55C0CF}"/>
                  </a:ext>
                </a:extLst>
              </p:cNvPr>
              <p:cNvSpPr>
                <a:spLocks/>
              </p:cNvSpPr>
              <p:nvPr/>
            </p:nvSpPr>
            <p:spPr bwMode="auto">
              <a:xfrm rot="1536345">
                <a:off x="6335500" y="1667302"/>
                <a:ext cx="96182" cy="228115"/>
              </a:xfrm>
              <a:custGeom>
                <a:avLst/>
                <a:gdLst>
                  <a:gd name="T0" fmla="*/ 0 w 528"/>
                  <a:gd name="T1" fmla="*/ 2147483646 h 624"/>
                  <a:gd name="T2" fmla="*/ 2147483646 w 528"/>
                  <a:gd name="T3" fmla="*/ 2147483646 h 624"/>
                  <a:gd name="T4" fmla="*/ 2147483646 w 528"/>
                  <a:gd name="T5" fmla="*/ 2147483646 h 624"/>
                  <a:gd name="T6" fmla="*/ 2147483646 w 528"/>
                  <a:gd name="T7" fmla="*/ 2147483646 h 624"/>
                  <a:gd name="T8" fmla="*/ 2147483646 w 528"/>
                  <a:gd name="T9" fmla="*/ 2147483646 h 624"/>
                  <a:gd name="T10" fmla="*/ 2147483646 w 528"/>
                  <a:gd name="T11" fmla="*/ 2147483646 h 624"/>
                  <a:gd name="T12" fmla="*/ 2147483646 w 528"/>
                  <a:gd name="T13" fmla="*/ 2147483646 h 624"/>
                  <a:gd name="T14" fmla="*/ 2147483646 w 528"/>
                  <a:gd name="T15" fmla="*/ 0 h 62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28"/>
                  <a:gd name="T25" fmla="*/ 0 h 624"/>
                  <a:gd name="T26" fmla="*/ 528 w 528"/>
                  <a:gd name="T27" fmla="*/ 624 h 62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28" h="624">
                    <a:moveTo>
                      <a:pt x="0" y="624"/>
                    </a:moveTo>
                    <a:lnTo>
                      <a:pt x="96" y="528"/>
                    </a:lnTo>
                    <a:lnTo>
                      <a:pt x="240" y="528"/>
                    </a:lnTo>
                    <a:lnTo>
                      <a:pt x="288" y="432"/>
                    </a:lnTo>
                    <a:lnTo>
                      <a:pt x="240" y="288"/>
                    </a:lnTo>
                    <a:lnTo>
                      <a:pt x="336" y="192"/>
                    </a:lnTo>
                    <a:lnTo>
                      <a:pt x="336" y="96"/>
                    </a:lnTo>
                    <a:lnTo>
                      <a:pt x="528" y="0"/>
                    </a:lnTo>
                  </a:path>
                </a:pathLst>
              </a:custGeom>
              <a:noFill/>
              <a:ln w="31750">
                <a:solidFill>
                  <a:srgbClr val="99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Symbol" panose="05050102010706020507" pitchFamily="18" charset="2"/>
                </a:endParaRPr>
              </a:p>
            </p:txBody>
          </p:sp>
          <p:sp>
            <p:nvSpPr>
              <p:cNvPr id="40991" name="Line 15">
                <a:extLst>
                  <a:ext uri="{FF2B5EF4-FFF2-40B4-BE49-F238E27FC236}">
                    <a16:creationId xmlns:a16="http://schemas.microsoft.com/office/drawing/2014/main" id="{0369AD12-2AA9-E01B-6293-B6AF43432B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469259" y="1554504"/>
                <a:ext cx="139957" cy="148523"/>
              </a:xfrm>
              <a:prstGeom prst="line">
                <a:avLst/>
              </a:prstGeom>
              <a:noFill/>
              <a:ln w="31750">
                <a:solidFill>
                  <a:srgbClr val="9900CC"/>
                </a:solidFill>
                <a:round/>
                <a:headEnd/>
                <a:tailEnd type="arrow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Symbol" panose="05050102010706020507" pitchFamily="18" charset="2"/>
                </a:endParaRPr>
              </a:p>
            </p:txBody>
          </p:sp>
        </p:grpSp>
        <p:sp>
          <p:nvSpPr>
            <p:cNvPr id="40983" name="Explosion 1 7">
              <a:extLst>
                <a:ext uri="{FF2B5EF4-FFF2-40B4-BE49-F238E27FC236}">
                  <a16:creationId xmlns:a16="http://schemas.microsoft.com/office/drawing/2014/main" id="{53645F46-9081-3634-DAF9-80904382E8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8863" y="1524000"/>
              <a:ext cx="565150" cy="585788"/>
            </a:xfrm>
            <a:prstGeom prst="irregularSeal1">
              <a:avLst/>
            </a:prstGeom>
            <a:solidFill>
              <a:srgbClr val="00FF00"/>
            </a:solidFill>
            <a:ln w="9525" algn="ctr">
              <a:solidFill>
                <a:schemeClr val="bg2">
                  <a:alpha val="87842"/>
                </a:schemeClr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501080" name="Line 268">
              <a:extLst>
                <a:ext uri="{FF2B5EF4-FFF2-40B4-BE49-F238E27FC236}">
                  <a16:creationId xmlns:a16="http://schemas.microsoft.com/office/drawing/2014/main" id="{EB664E4C-E9F3-C9C0-BFA9-02953F682E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05083" y="1703631"/>
              <a:ext cx="174633" cy="127076"/>
            </a:xfrm>
            <a:prstGeom prst="line">
              <a:avLst/>
            </a:prstGeom>
            <a:noFill/>
            <a:ln w="31750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1" i="1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501081" name="Line 269">
              <a:extLst>
                <a:ext uri="{FF2B5EF4-FFF2-40B4-BE49-F238E27FC236}">
                  <a16:creationId xmlns:a16="http://schemas.microsoft.com/office/drawing/2014/main" id="{F91B3C78-5F6E-598C-A44B-BBAC3EE7FC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03496" y="1819587"/>
              <a:ext cx="165108" cy="71481"/>
            </a:xfrm>
            <a:prstGeom prst="line">
              <a:avLst/>
            </a:prstGeom>
            <a:noFill/>
            <a:ln w="31750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1" i="1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01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4">
            <a:extLst>
              <a:ext uri="{FF2B5EF4-FFF2-40B4-BE49-F238E27FC236}">
                <a16:creationId xmlns:a16="http://schemas.microsoft.com/office/drawing/2014/main" id="{0ECA7A87-A318-F608-29D7-E7DD217EF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900" y="1238250"/>
            <a:ext cx="6111875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Box 19">
            <a:extLst>
              <a:ext uri="{FF2B5EF4-FFF2-40B4-BE49-F238E27FC236}">
                <a16:creationId xmlns:a16="http://schemas.microsoft.com/office/drawing/2014/main" id="{4EC82F59-C66E-9C25-0A6E-1AA0F463D3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988" y="3925887"/>
            <a:ext cx="8393112" cy="1196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lnSpc>
                <a:spcPts val="4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en-US" sz="2400" b="0" dirty="0">
                <a:solidFill>
                  <a:srgbClr val="0000CC"/>
                </a:solidFill>
                <a:ea typeface="+mn-ea"/>
              </a:rPr>
              <a:t> Thermal relaxation time </a:t>
            </a:r>
            <a:r>
              <a:rPr lang="en-US" altLang="en-US" sz="2400" i="1" dirty="0">
                <a:solidFill>
                  <a:srgbClr val="990099"/>
                </a:solidFill>
                <a:latin typeface="Symbol" panose="05050102010706020507" pitchFamily="18" charset="2"/>
                <a:ea typeface="+mn-ea"/>
              </a:rPr>
              <a:t>t</a:t>
            </a:r>
            <a:r>
              <a:rPr lang="en-US" altLang="en-US" sz="2400" i="1" baseline="-25000" dirty="0">
                <a:solidFill>
                  <a:srgbClr val="990099"/>
                </a:solidFill>
                <a:ea typeface="+mn-ea"/>
              </a:rPr>
              <a:t> </a:t>
            </a:r>
            <a:r>
              <a:rPr lang="en-US" altLang="en-US" sz="2400" i="1" dirty="0">
                <a:solidFill>
                  <a:srgbClr val="990099"/>
                </a:solidFill>
                <a:ea typeface="+mn-ea"/>
              </a:rPr>
              <a:t> = 1/</a:t>
            </a:r>
            <a:r>
              <a:rPr lang="en-US" altLang="en-US" sz="2400" i="1" dirty="0">
                <a:solidFill>
                  <a:srgbClr val="990099"/>
                </a:solidFill>
                <a:latin typeface="Symbol" panose="05050102010706020507" pitchFamily="18" charset="2"/>
                <a:ea typeface="+mn-ea"/>
              </a:rPr>
              <a:t>g</a:t>
            </a:r>
            <a:endParaRPr lang="en-US" altLang="en-US" sz="2400" b="0" dirty="0">
              <a:solidFill>
                <a:srgbClr val="0000CC"/>
              </a:solidFill>
              <a:latin typeface="+mn-lt"/>
              <a:ea typeface="+mn-ea"/>
            </a:endParaRPr>
          </a:p>
          <a:p>
            <a:pPr>
              <a:lnSpc>
                <a:spcPct val="150000"/>
              </a:lnSpc>
              <a:spcBef>
                <a:spcPts val="30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en-US" sz="2400" b="0" dirty="0">
                <a:solidFill>
                  <a:srgbClr val="0000CC"/>
                </a:solidFill>
                <a:ea typeface="+mn-ea"/>
              </a:rPr>
              <a:t> </a:t>
            </a:r>
            <a:r>
              <a:rPr lang="en-US" altLang="en-US" sz="2400" dirty="0">
                <a:solidFill>
                  <a:srgbClr val="0000CC"/>
                </a:solidFill>
                <a:ea typeface="+mn-ea"/>
              </a:rPr>
              <a:t>Spatial diffusion constant</a:t>
            </a:r>
            <a:r>
              <a:rPr lang="en-US" altLang="en-US" sz="2400" b="0" dirty="0">
                <a:solidFill>
                  <a:srgbClr val="0000CC"/>
                </a:solidFill>
                <a:ea typeface="+mn-ea"/>
              </a:rPr>
              <a:t>:  </a:t>
            </a:r>
            <a:r>
              <a:rPr lang="en-US" altLang="en-US" sz="2400" dirty="0">
                <a:solidFill>
                  <a:srgbClr val="990099"/>
                </a:solidFill>
                <a:latin typeface="Lucida Calligraphy" panose="03010101010101010101" pitchFamily="66" charset="0"/>
                <a:ea typeface="+mn-ea"/>
              </a:rPr>
              <a:t>D</a:t>
            </a:r>
            <a:r>
              <a:rPr lang="en-US" altLang="en-US" sz="2400" i="1" baseline="-25000" dirty="0">
                <a:solidFill>
                  <a:srgbClr val="990099"/>
                </a:solidFill>
                <a:ea typeface="+mn-ea"/>
              </a:rPr>
              <a:t>s </a:t>
            </a:r>
            <a:r>
              <a:rPr lang="en-US" altLang="en-US" sz="2400" i="1" dirty="0">
                <a:solidFill>
                  <a:srgbClr val="990099"/>
                </a:solidFill>
                <a:ea typeface="+mn-ea"/>
              </a:rPr>
              <a:t>= T / </a:t>
            </a:r>
            <a:r>
              <a:rPr lang="en-US" altLang="en-US" sz="2400" i="1" dirty="0">
                <a:solidFill>
                  <a:srgbClr val="FF0066"/>
                </a:solidFill>
                <a:latin typeface="Symbol" panose="05050102010706020507" pitchFamily="18" charset="2"/>
                <a:ea typeface="+mn-ea"/>
              </a:rPr>
              <a:t>g </a:t>
            </a:r>
            <a:r>
              <a:rPr lang="en-US" altLang="en-US" sz="2400" i="1" dirty="0">
                <a:solidFill>
                  <a:srgbClr val="FF0066"/>
                </a:solidFill>
                <a:latin typeface="Times New Roman"/>
                <a:ea typeface="+mn-ea"/>
              </a:rPr>
              <a:t>(p=0) </a:t>
            </a:r>
            <a:r>
              <a:rPr lang="en-US" altLang="en-US" sz="2400" i="1" dirty="0" err="1">
                <a:solidFill>
                  <a:srgbClr val="990099"/>
                </a:solidFill>
                <a:ea typeface="+mn-ea"/>
              </a:rPr>
              <a:t>m</a:t>
            </a:r>
            <a:r>
              <a:rPr lang="en-US" altLang="en-US" sz="2400" i="1" baseline="-25000" dirty="0" err="1">
                <a:solidFill>
                  <a:srgbClr val="990099"/>
                </a:solidFill>
                <a:ea typeface="+mn-ea"/>
              </a:rPr>
              <a:t>Q</a:t>
            </a:r>
            <a:r>
              <a:rPr lang="en-US" altLang="en-US" sz="2400" i="1" baseline="-25000" dirty="0">
                <a:solidFill>
                  <a:srgbClr val="990099"/>
                </a:solidFill>
                <a:ea typeface="+mn-ea"/>
              </a:rPr>
              <a:t> </a:t>
            </a:r>
            <a:r>
              <a:rPr lang="en-US" altLang="en-US" sz="2400" i="1" dirty="0">
                <a:solidFill>
                  <a:srgbClr val="990099"/>
                </a:solidFill>
                <a:ea typeface="+mn-ea"/>
              </a:rPr>
              <a:t>    </a:t>
            </a:r>
          </a:p>
        </p:txBody>
      </p:sp>
      <p:sp>
        <p:nvSpPr>
          <p:cNvPr id="45060" name="Rectangle 2">
            <a:extLst>
              <a:ext uri="{FF2B5EF4-FFF2-40B4-BE49-F238E27FC236}">
                <a16:creationId xmlns:a16="http://schemas.microsoft.com/office/drawing/2014/main" id="{DAAA3F2A-9F84-3CCD-9183-224998D527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97025" y="3175"/>
            <a:ext cx="6708775" cy="635000"/>
          </a:xfrm>
        </p:spPr>
        <p:txBody>
          <a:bodyPr/>
          <a:lstStyle/>
          <a:p>
            <a:r>
              <a:rPr lang="en-US" altLang="en-US" sz="3300" dirty="0">
                <a:solidFill>
                  <a:schemeClr val="bg2"/>
                </a:solidFill>
              </a:rPr>
              <a:t>4.2 Heavy-Flavor Transport in QGP</a:t>
            </a:r>
            <a:endParaRPr lang="en-US" altLang="en-US" sz="3300" dirty="0">
              <a:solidFill>
                <a:schemeClr val="bg2"/>
              </a:solidFill>
              <a:latin typeface="Symbol" panose="05050102010706020507" pitchFamily="18" charset="2"/>
            </a:endParaRPr>
          </a:p>
        </p:txBody>
      </p:sp>
      <p:sp>
        <p:nvSpPr>
          <p:cNvPr id="45061" name="Rectangle 3">
            <a:extLst>
              <a:ext uri="{FF2B5EF4-FFF2-40B4-BE49-F238E27FC236}">
                <a16:creationId xmlns:a16="http://schemas.microsoft.com/office/drawing/2014/main" id="{70A4091A-9FA1-C3C7-183A-F88818EE6E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1675" y="1236662"/>
            <a:ext cx="6127750" cy="777875"/>
          </a:xfrm>
          <a:prstGeom prst="rect">
            <a:avLst/>
          </a:prstGeom>
          <a:solidFill>
            <a:srgbClr val="FFFF99">
              <a:alpha val="10196"/>
            </a:srgbClr>
          </a:solidFill>
          <a:ln w="9525">
            <a:solidFill>
              <a:srgbClr val="9900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600" i="1">
              <a:solidFill>
                <a:srgbClr val="010000"/>
              </a:solidFill>
            </a:endParaRPr>
          </a:p>
        </p:txBody>
      </p:sp>
      <p:sp>
        <p:nvSpPr>
          <p:cNvPr id="45062" name="Text Box 9">
            <a:extLst>
              <a:ext uri="{FF2B5EF4-FFF2-40B4-BE49-F238E27FC236}">
                <a16:creationId xmlns:a16="http://schemas.microsoft.com/office/drawing/2014/main" id="{BB73D173-4B6B-408E-917C-985865F496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8925" y="2378075"/>
            <a:ext cx="819467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500">
                <a:solidFill>
                  <a:srgbClr val="0000CC"/>
                </a:solidFill>
              </a:rPr>
              <a:t>thermalization rate             momentum diffusion coefficient</a:t>
            </a:r>
          </a:p>
        </p:txBody>
      </p:sp>
      <p:sp>
        <p:nvSpPr>
          <p:cNvPr id="45063" name="Text Box 11">
            <a:extLst>
              <a:ext uri="{FF2B5EF4-FFF2-40B4-BE49-F238E27FC236}">
                <a16:creationId xmlns:a16="http://schemas.microsoft.com/office/drawing/2014/main" id="{5014646C-9ABD-B5E2-400C-0F57472454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8813" y="685800"/>
            <a:ext cx="7443787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500" dirty="0">
                <a:solidFill>
                  <a:srgbClr val="990099"/>
                </a:solidFill>
              </a:rPr>
              <a:t>p</a:t>
            </a:r>
            <a:r>
              <a:rPr lang="en-US" altLang="en-US" sz="2500" baseline="30000" dirty="0">
                <a:solidFill>
                  <a:srgbClr val="990099"/>
                </a:solidFill>
              </a:rPr>
              <a:t>2</a:t>
            </a:r>
            <a:r>
              <a:rPr lang="en-US" altLang="en-US" sz="2500" dirty="0">
                <a:solidFill>
                  <a:srgbClr val="990099"/>
                </a:solidFill>
              </a:rPr>
              <a:t> ~ </a:t>
            </a:r>
            <a:r>
              <a:rPr lang="en-US" altLang="en-US" sz="2500" dirty="0" err="1">
                <a:solidFill>
                  <a:srgbClr val="990099"/>
                </a:solidFill>
              </a:rPr>
              <a:t>m</a:t>
            </a:r>
            <a:r>
              <a:rPr lang="en-US" altLang="en-US" sz="2500" baseline="-25000" dirty="0" err="1">
                <a:solidFill>
                  <a:srgbClr val="990099"/>
                </a:solidFill>
              </a:rPr>
              <a:t>Q</a:t>
            </a:r>
            <a:r>
              <a:rPr lang="en-US" altLang="en-US" sz="2500" baseline="-25000" dirty="0">
                <a:solidFill>
                  <a:srgbClr val="990099"/>
                </a:solidFill>
              </a:rPr>
              <a:t> </a:t>
            </a:r>
            <a:r>
              <a:rPr lang="en-US" altLang="en-US" sz="2500" dirty="0">
                <a:solidFill>
                  <a:srgbClr val="990099"/>
                </a:solidFill>
              </a:rPr>
              <a:t>T</a:t>
            </a:r>
            <a:r>
              <a:rPr lang="en-US" altLang="en-US" sz="2500" baseline="-25000" dirty="0">
                <a:solidFill>
                  <a:srgbClr val="990099"/>
                </a:solidFill>
              </a:rPr>
              <a:t>  </a:t>
            </a:r>
            <a:r>
              <a:rPr lang="en-US" altLang="en-US" sz="2500" dirty="0">
                <a:solidFill>
                  <a:srgbClr val="990099"/>
                </a:solidFill>
              </a:rPr>
              <a:t>&gt;&gt; q</a:t>
            </a:r>
            <a:r>
              <a:rPr lang="en-US" altLang="en-US" sz="2500" baseline="30000" dirty="0">
                <a:solidFill>
                  <a:srgbClr val="990099"/>
                </a:solidFill>
              </a:rPr>
              <a:t>2</a:t>
            </a:r>
            <a:r>
              <a:rPr lang="en-US" altLang="en-US" sz="2500" dirty="0">
                <a:solidFill>
                  <a:srgbClr val="990099"/>
                </a:solidFill>
              </a:rPr>
              <a:t> ~ T</a:t>
            </a:r>
            <a:r>
              <a:rPr lang="en-US" altLang="en-US" sz="2500" baseline="30000" dirty="0">
                <a:solidFill>
                  <a:srgbClr val="990099"/>
                </a:solidFill>
              </a:rPr>
              <a:t>2</a:t>
            </a:r>
            <a:r>
              <a:rPr lang="en-US" altLang="en-US" sz="2500" dirty="0">
                <a:solidFill>
                  <a:srgbClr val="990099"/>
                </a:solidFill>
              </a:rPr>
              <a:t>   </a:t>
            </a:r>
            <a:r>
              <a:rPr lang="en-US" altLang="en-US" sz="2500">
                <a:solidFill>
                  <a:srgbClr val="990099"/>
                </a:solidFill>
                <a:sym typeface="Symbol" panose="05050102010706020507" pitchFamily="18" charset="2"/>
              </a:rPr>
              <a:t></a:t>
            </a:r>
            <a:r>
              <a:rPr lang="en-US" altLang="en-US" sz="2500" b="0">
                <a:solidFill>
                  <a:srgbClr val="0000CC"/>
                </a:solidFill>
                <a:sym typeface="Symbol" panose="05050102010706020507" pitchFamily="18" charset="2"/>
              </a:rPr>
              <a:t>  </a:t>
            </a:r>
            <a:r>
              <a:rPr lang="en-US" altLang="en-US" sz="2500">
                <a:solidFill>
                  <a:srgbClr val="000099"/>
                </a:solidFill>
              </a:rPr>
              <a:t>Fokker-Planck Equation:</a:t>
            </a:r>
            <a:endParaRPr lang="en-US" altLang="en-US" sz="2500" dirty="0">
              <a:solidFill>
                <a:srgbClr val="000099"/>
              </a:solidFill>
            </a:endParaRPr>
          </a:p>
        </p:txBody>
      </p:sp>
      <p:sp>
        <p:nvSpPr>
          <p:cNvPr id="45064" name="Oval 13">
            <a:extLst>
              <a:ext uri="{FF2B5EF4-FFF2-40B4-BE49-F238E27FC236}">
                <a16:creationId xmlns:a16="http://schemas.microsoft.com/office/drawing/2014/main" id="{67CCD71E-BB3C-3281-045B-57FCCA7B03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713" y="806450"/>
            <a:ext cx="1266825" cy="1589087"/>
          </a:xfrm>
          <a:prstGeom prst="ellipse">
            <a:avLst/>
          </a:prstGeom>
          <a:gradFill rotWithShape="1">
            <a:gsLst>
              <a:gs pos="0">
                <a:srgbClr val="FF5050">
                  <a:alpha val="79999"/>
                </a:srgbClr>
              </a:gs>
              <a:gs pos="100000">
                <a:srgbClr val="D24242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600" i="1">
              <a:solidFill>
                <a:srgbClr val="010000"/>
              </a:solidFill>
            </a:endParaRPr>
          </a:p>
        </p:txBody>
      </p:sp>
      <p:sp>
        <p:nvSpPr>
          <p:cNvPr id="45065" name="Oval 14">
            <a:extLst>
              <a:ext uri="{FF2B5EF4-FFF2-40B4-BE49-F238E27FC236}">
                <a16:creationId xmlns:a16="http://schemas.microsoft.com/office/drawing/2014/main" id="{A48EED0D-2621-4259-3A87-E3F2C7B866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1851025"/>
            <a:ext cx="109537" cy="109537"/>
          </a:xfrm>
          <a:prstGeom prst="ellipse">
            <a:avLst/>
          </a:prstGeom>
          <a:solidFill>
            <a:srgbClr val="9900CC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600" i="1">
              <a:solidFill>
                <a:srgbClr val="010000"/>
              </a:solidFill>
            </a:endParaRPr>
          </a:p>
        </p:txBody>
      </p:sp>
      <p:sp>
        <p:nvSpPr>
          <p:cNvPr id="45066" name="Line 15">
            <a:extLst>
              <a:ext uri="{FF2B5EF4-FFF2-40B4-BE49-F238E27FC236}">
                <a16:creationId xmlns:a16="http://schemas.microsoft.com/office/drawing/2014/main" id="{4D93C522-1A40-0F77-8286-4DE78544B08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09675" y="895350"/>
            <a:ext cx="406400" cy="180975"/>
          </a:xfrm>
          <a:prstGeom prst="line">
            <a:avLst/>
          </a:prstGeom>
          <a:noFill/>
          <a:ln w="31750">
            <a:solidFill>
              <a:srgbClr val="9900CC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7" name="Text Box 16">
            <a:extLst>
              <a:ext uri="{FF2B5EF4-FFF2-40B4-BE49-F238E27FC236}">
                <a16:creationId xmlns:a16="http://schemas.microsoft.com/office/drawing/2014/main" id="{A481C4B6-888E-7A56-8C4D-171AA68116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225" y="1323975"/>
            <a:ext cx="4603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 i="1">
                <a:solidFill>
                  <a:srgbClr val="9900CC"/>
                </a:solidFill>
              </a:rPr>
              <a:t>Q</a:t>
            </a:r>
          </a:p>
        </p:txBody>
      </p:sp>
      <p:sp>
        <p:nvSpPr>
          <p:cNvPr id="45068" name="Freeform 17">
            <a:extLst>
              <a:ext uri="{FF2B5EF4-FFF2-40B4-BE49-F238E27FC236}">
                <a16:creationId xmlns:a16="http://schemas.microsoft.com/office/drawing/2014/main" id="{ABC7F23C-FF62-D503-0511-15FF2FB00481}"/>
              </a:ext>
            </a:extLst>
          </p:cNvPr>
          <p:cNvSpPr>
            <a:spLocks/>
          </p:cNvSpPr>
          <p:nvPr/>
        </p:nvSpPr>
        <p:spPr bwMode="auto">
          <a:xfrm>
            <a:off x="657225" y="941387"/>
            <a:ext cx="838200" cy="990600"/>
          </a:xfrm>
          <a:custGeom>
            <a:avLst/>
            <a:gdLst>
              <a:gd name="T0" fmla="*/ 0 w 528"/>
              <a:gd name="T1" fmla="*/ 2147483646 h 624"/>
              <a:gd name="T2" fmla="*/ 2147483646 w 528"/>
              <a:gd name="T3" fmla="*/ 2147483646 h 624"/>
              <a:gd name="T4" fmla="*/ 2147483646 w 528"/>
              <a:gd name="T5" fmla="*/ 2147483646 h 624"/>
              <a:gd name="T6" fmla="*/ 2147483646 w 528"/>
              <a:gd name="T7" fmla="*/ 2147483646 h 624"/>
              <a:gd name="T8" fmla="*/ 2147483646 w 528"/>
              <a:gd name="T9" fmla="*/ 2147483646 h 624"/>
              <a:gd name="T10" fmla="*/ 2147483646 w 528"/>
              <a:gd name="T11" fmla="*/ 2147483646 h 624"/>
              <a:gd name="T12" fmla="*/ 2147483646 w 528"/>
              <a:gd name="T13" fmla="*/ 2147483646 h 624"/>
              <a:gd name="T14" fmla="*/ 2147483646 w 528"/>
              <a:gd name="T15" fmla="*/ 0 h 62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28"/>
              <a:gd name="T25" fmla="*/ 0 h 624"/>
              <a:gd name="T26" fmla="*/ 528 w 528"/>
              <a:gd name="T27" fmla="*/ 624 h 62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28" h="624">
                <a:moveTo>
                  <a:pt x="0" y="624"/>
                </a:moveTo>
                <a:lnTo>
                  <a:pt x="96" y="528"/>
                </a:lnTo>
                <a:lnTo>
                  <a:pt x="240" y="528"/>
                </a:lnTo>
                <a:lnTo>
                  <a:pt x="288" y="432"/>
                </a:lnTo>
                <a:lnTo>
                  <a:pt x="240" y="288"/>
                </a:lnTo>
                <a:lnTo>
                  <a:pt x="336" y="192"/>
                </a:lnTo>
                <a:lnTo>
                  <a:pt x="336" y="96"/>
                </a:lnTo>
                <a:lnTo>
                  <a:pt x="528" y="0"/>
                </a:lnTo>
              </a:path>
            </a:pathLst>
          </a:custGeom>
          <a:noFill/>
          <a:ln w="31750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9" name="AutoShape 18">
            <a:extLst>
              <a:ext uri="{FF2B5EF4-FFF2-40B4-BE49-F238E27FC236}">
                <a16:creationId xmlns:a16="http://schemas.microsoft.com/office/drawing/2014/main" id="{D6FA4EB8-65C1-417B-8957-414EB20C16D1}"/>
              </a:ext>
            </a:extLst>
          </p:cNvPr>
          <p:cNvSpPr>
            <a:spLocks noChangeArrowheads="1"/>
          </p:cNvSpPr>
          <p:nvPr/>
        </p:nvSpPr>
        <p:spPr bwMode="auto">
          <a:xfrm rot="1200000">
            <a:off x="3649663" y="1944687"/>
            <a:ext cx="187325" cy="492125"/>
          </a:xfrm>
          <a:prstGeom prst="upArrow">
            <a:avLst>
              <a:gd name="adj1" fmla="val 36509"/>
              <a:gd name="adj2" fmla="val 93871"/>
            </a:avLst>
          </a:prstGeom>
          <a:solidFill>
            <a:srgbClr val="9900FF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600" i="1">
              <a:solidFill>
                <a:srgbClr val="010000"/>
              </a:solidFill>
            </a:endParaRPr>
          </a:p>
        </p:txBody>
      </p:sp>
      <p:sp>
        <p:nvSpPr>
          <p:cNvPr id="45070" name="AutoShape 19">
            <a:extLst>
              <a:ext uri="{FF2B5EF4-FFF2-40B4-BE49-F238E27FC236}">
                <a16:creationId xmlns:a16="http://schemas.microsoft.com/office/drawing/2014/main" id="{1123A20A-9BBF-6D32-7426-ECBAF4B20A0C}"/>
              </a:ext>
            </a:extLst>
          </p:cNvPr>
          <p:cNvSpPr>
            <a:spLocks noChangeArrowheads="1"/>
          </p:cNvSpPr>
          <p:nvPr/>
        </p:nvSpPr>
        <p:spPr bwMode="auto">
          <a:xfrm rot="1200000">
            <a:off x="6164263" y="1944687"/>
            <a:ext cx="187325" cy="492125"/>
          </a:xfrm>
          <a:prstGeom prst="upArrow">
            <a:avLst>
              <a:gd name="adj1" fmla="val 36509"/>
              <a:gd name="adj2" fmla="val 93871"/>
            </a:avLst>
          </a:prstGeom>
          <a:solidFill>
            <a:srgbClr val="9900FF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600" i="1">
              <a:solidFill>
                <a:srgbClr val="010000"/>
              </a:solidFill>
            </a:endParaRPr>
          </a:p>
        </p:txBody>
      </p:sp>
      <p:sp>
        <p:nvSpPr>
          <p:cNvPr id="45071" name="TextBox 1">
            <a:extLst>
              <a:ext uri="{FF2B5EF4-FFF2-40B4-BE49-F238E27FC236}">
                <a16:creationId xmlns:a16="http://schemas.microsoft.com/office/drawing/2014/main" id="{017EE37A-C163-0949-B6F7-ADADDC7D7D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500" y="2828925"/>
            <a:ext cx="3179763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500" i="1" dirty="0">
                <a:solidFill>
                  <a:srgbClr val="FF0000"/>
                </a:solidFill>
                <a:latin typeface="Symbol" panose="05050102010706020507" pitchFamily="18" charset="2"/>
              </a:rPr>
              <a:t>g</a:t>
            </a:r>
            <a:r>
              <a:rPr lang="en-US" altLang="en-US" sz="2500" i="1" dirty="0">
                <a:solidFill>
                  <a:srgbClr val="990099"/>
                </a:solidFill>
                <a:latin typeface="Symbol" panose="05050102010706020507" pitchFamily="18" charset="2"/>
              </a:rPr>
              <a:t> </a:t>
            </a:r>
            <a:r>
              <a:rPr lang="en-US" altLang="en-US" sz="2500" i="1" dirty="0">
                <a:solidFill>
                  <a:srgbClr val="990099"/>
                </a:solidFill>
              </a:rPr>
              <a:t>p = </a:t>
            </a:r>
            <a:r>
              <a:rPr lang="en-US" altLang="en-US" sz="2500" i="1" dirty="0">
                <a:solidFill>
                  <a:srgbClr val="990099"/>
                </a:solidFill>
                <a:sym typeface="Symbol" panose="05050102010706020507" pitchFamily="18" charset="2"/>
              </a:rPr>
              <a:t> d</a:t>
            </a:r>
            <a:r>
              <a:rPr lang="en-US" altLang="en-US" sz="2500" i="1" baseline="30000" dirty="0">
                <a:solidFill>
                  <a:srgbClr val="990099"/>
                </a:solidFill>
                <a:sym typeface="Symbol" panose="05050102010706020507" pitchFamily="18" charset="2"/>
              </a:rPr>
              <a:t>3</a:t>
            </a:r>
            <a:r>
              <a:rPr lang="en-US" altLang="en-US" sz="2500" i="1" dirty="0">
                <a:solidFill>
                  <a:srgbClr val="990099"/>
                </a:solidFill>
                <a:sym typeface="Symbol" panose="05050102010706020507" pitchFamily="18" charset="2"/>
              </a:rPr>
              <a:t>q </a:t>
            </a:r>
            <a:r>
              <a:rPr lang="en-US" altLang="en-US" sz="2500" i="1" dirty="0" err="1">
                <a:solidFill>
                  <a:srgbClr val="990099"/>
                </a:solidFill>
                <a:sym typeface="Symbol" panose="05050102010706020507" pitchFamily="18" charset="2"/>
              </a:rPr>
              <a:t>w</a:t>
            </a:r>
            <a:r>
              <a:rPr lang="en-US" altLang="en-US" sz="2500" i="1" baseline="-25000" dirty="0" err="1">
                <a:solidFill>
                  <a:srgbClr val="990099"/>
                </a:solidFill>
                <a:sym typeface="Symbol" panose="05050102010706020507" pitchFamily="18" charset="2"/>
              </a:rPr>
              <a:t>Q</a:t>
            </a:r>
            <a:r>
              <a:rPr lang="en-US" altLang="en-US" sz="2500" i="1" dirty="0">
                <a:solidFill>
                  <a:srgbClr val="990099"/>
                </a:solidFill>
                <a:sym typeface="Symbol" panose="05050102010706020507" pitchFamily="18" charset="2"/>
              </a:rPr>
              <a:t>(</a:t>
            </a:r>
            <a:r>
              <a:rPr lang="en-US" altLang="en-US" sz="2500" i="1" dirty="0" err="1">
                <a:solidFill>
                  <a:srgbClr val="990099"/>
                </a:solidFill>
                <a:sym typeface="Symbol" panose="05050102010706020507" pitchFamily="18" charset="2"/>
              </a:rPr>
              <a:t>q,p</a:t>
            </a:r>
            <a:r>
              <a:rPr lang="en-US" altLang="en-US" sz="2500" i="1" dirty="0">
                <a:solidFill>
                  <a:srgbClr val="990099"/>
                </a:solidFill>
                <a:sym typeface="Symbol" panose="05050102010706020507" pitchFamily="18" charset="2"/>
              </a:rPr>
              <a:t>) q</a:t>
            </a:r>
          </a:p>
          <a:p>
            <a:pPr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en-US" sz="2500" i="1" dirty="0">
                <a:solidFill>
                  <a:srgbClr val="990099"/>
                </a:solidFill>
                <a:sym typeface="Symbol" panose="05050102010706020507" pitchFamily="18" charset="2"/>
              </a:rPr>
              <a:t>      ~  |</a:t>
            </a:r>
            <a:r>
              <a:rPr lang="en-US" altLang="en-US" sz="2500" i="1" dirty="0">
                <a:solidFill>
                  <a:srgbClr val="FF0000"/>
                </a:solidFill>
                <a:sym typeface="Symbol" panose="05050102010706020507" pitchFamily="18" charset="2"/>
              </a:rPr>
              <a:t>T</a:t>
            </a:r>
            <a:r>
              <a:rPr lang="en-US" altLang="en-US" sz="2500" i="1" baseline="-25000" dirty="0">
                <a:solidFill>
                  <a:srgbClr val="FF0000"/>
                </a:solidFill>
                <a:sym typeface="Symbol" panose="05050102010706020507" pitchFamily="18" charset="2"/>
              </a:rPr>
              <a:t>Qi</a:t>
            </a:r>
            <a:r>
              <a:rPr lang="en-US" altLang="en-US" sz="2500" i="1" dirty="0">
                <a:solidFill>
                  <a:srgbClr val="990099"/>
                </a:solidFill>
                <a:sym typeface="Symbol" panose="05050102010706020507" pitchFamily="18" charset="2"/>
              </a:rPr>
              <a:t>|</a:t>
            </a:r>
            <a:r>
              <a:rPr lang="en-US" altLang="en-US" sz="2500" i="1" baseline="30000" dirty="0">
                <a:solidFill>
                  <a:srgbClr val="990099"/>
                </a:solidFill>
                <a:sym typeface="Symbol" panose="05050102010706020507" pitchFamily="18" charset="2"/>
              </a:rPr>
              <a:t>2 </a:t>
            </a:r>
            <a:r>
              <a:rPr lang="en-US" altLang="en-US" sz="2500" i="1" dirty="0">
                <a:solidFill>
                  <a:srgbClr val="990099"/>
                </a:solidFill>
                <a:sym typeface="Symbol" panose="05050102010706020507" pitchFamily="18" charset="2"/>
              </a:rPr>
              <a:t>(1-cos</a:t>
            </a:r>
            <a:r>
              <a:rPr lang="en-US" altLang="en-US" sz="2500" i="1" dirty="0">
                <a:solidFill>
                  <a:srgbClr val="990099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q</a:t>
            </a:r>
            <a:r>
              <a:rPr lang="en-US" altLang="en-US" sz="2500" i="1" dirty="0">
                <a:solidFill>
                  <a:srgbClr val="990099"/>
                </a:solidFill>
                <a:sym typeface="Symbol" panose="05050102010706020507" pitchFamily="18" charset="2"/>
              </a:rPr>
              <a:t>) f</a:t>
            </a:r>
            <a:r>
              <a:rPr lang="en-US" altLang="en-US" sz="1500" i="1" dirty="0">
                <a:solidFill>
                  <a:srgbClr val="990099"/>
                </a:solidFill>
                <a:sym typeface="Symbol" panose="05050102010706020507" pitchFamily="18" charset="2"/>
              </a:rPr>
              <a:t> </a:t>
            </a:r>
            <a:r>
              <a:rPr lang="en-US" altLang="en-US" sz="2500" i="1" baseline="30000" dirty="0" err="1">
                <a:solidFill>
                  <a:srgbClr val="990099"/>
                </a:solidFill>
                <a:sym typeface="Symbol" panose="05050102010706020507" pitchFamily="18" charset="2"/>
              </a:rPr>
              <a:t>i</a:t>
            </a:r>
            <a:endParaRPr lang="en-US" altLang="en-US" sz="2500" i="1" baseline="-25000" dirty="0">
              <a:solidFill>
                <a:srgbClr val="990099"/>
              </a:solidFill>
              <a:latin typeface="Symbol" panose="05050102010706020507" pitchFamily="18" charset="2"/>
            </a:endParaRPr>
          </a:p>
        </p:txBody>
      </p:sp>
      <p:sp>
        <p:nvSpPr>
          <p:cNvPr id="45072" name="TextBox 18">
            <a:extLst>
              <a:ext uri="{FF2B5EF4-FFF2-40B4-BE49-F238E27FC236}">
                <a16:creationId xmlns:a16="http://schemas.microsoft.com/office/drawing/2014/main" id="{2C315496-D257-9B7A-3205-4518E15170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5313" y="2833687"/>
            <a:ext cx="287178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500" i="1" dirty="0" err="1">
                <a:solidFill>
                  <a:srgbClr val="990099"/>
                </a:solidFill>
              </a:rPr>
              <a:t>D</a:t>
            </a:r>
            <a:r>
              <a:rPr lang="en-US" altLang="en-US" sz="2500" i="1" baseline="-25000" dirty="0" err="1">
                <a:solidFill>
                  <a:srgbClr val="990099"/>
                </a:solidFill>
              </a:rPr>
              <a:t>p</a:t>
            </a:r>
            <a:r>
              <a:rPr lang="en-US" altLang="en-US" sz="2500" i="1" dirty="0">
                <a:solidFill>
                  <a:srgbClr val="990099"/>
                </a:solidFill>
              </a:rPr>
              <a:t> = </a:t>
            </a:r>
            <a:r>
              <a:rPr lang="en-US" altLang="en-US" sz="2500" i="1" dirty="0">
                <a:solidFill>
                  <a:srgbClr val="990099"/>
                </a:solidFill>
                <a:sym typeface="Symbol" panose="05050102010706020507" pitchFamily="18" charset="2"/>
              </a:rPr>
              <a:t> d</a:t>
            </a:r>
            <a:r>
              <a:rPr lang="en-US" altLang="en-US" sz="2500" i="1" baseline="30000" dirty="0">
                <a:solidFill>
                  <a:srgbClr val="990099"/>
                </a:solidFill>
                <a:sym typeface="Symbol" panose="05050102010706020507" pitchFamily="18" charset="2"/>
              </a:rPr>
              <a:t>3</a:t>
            </a:r>
            <a:r>
              <a:rPr lang="en-US" altLang="en-US" sz="2500" i="1" dirty="0">
                <a:solidFill>
                  <a:srgbClr val="990099"/>
                </a:solidFill>
                <a:sym typeface="Symbol" panose="05050102010706020507" pitchFamily="18" charset="2"/>
              </a:rPr>
              <a:t>q </a:t>
            </a:r>
            <a:r>
              <a:rPr lang="en-US" altLang="en-US" sz="2500" i="1" dirty="0" err="1">
                <a:solidFill>
                  <a:srgbClr val="990099"/>
                </a:solidFill>
                <a:sym typeface="Symbol" panose="05050102010706020507" pitchFamily="18" charset="2"/>
              </a:rPr>
              <a:t>w</a:t>
            </a:r>
            <a:r>
              <a:rPr lang="en-US" altLang="en-US" sz="2500" i="1" baseline="-25000" dirty="0" err="1">
                <a:solidFill>
                  <a:srgbClr val="990099"/>
                </a:solidFill>
                <a:sym typeface="Symbol" panose="05050102010706020507" pitchFamily="18" charset="2"/>
              </a:rPr>
              <a:t>Q</a:t>
            </a:r>
            <a:r>
              <a:rPr lang="en-US" altLang="en-US" sz="2500" i="1" dirty="0">
                <a:solidFill>
                  <a:srgbClr val="990099"/>
                </a:solidFill>
                <a:sym typeface="Symbol" panose="05050102010706020507" pitchFamily="18" charset="2"/>
              </a:rPr>
              <a:t>(</a:t>
            </a:r>
            <a:r>
              <a:rPr lang="en-US" altLang="en-US" sz="2500" i="1" dirty="0" err="1">
                <a:solidFill>
                  <a:srgbClr val="990099"/>
                </a:solidFill>
                <a:sym typeface="Symbol" panose="05050102010706020507" pitchFamily="18" charset="2"/>
              </a:rPr>
              <a:t>q,p</a:t>
            </a:r>
            <a:r>
              <a:rPr lang="en-US" altLang="en-US" sz="2500" i="1" dirty="0">
                <a:solidFill>
                  <a:srgbClr val="990099"/>
                </a:solidFill>
                <a:sym typeface="Symbol" panose="05050102010706020507" pitchFamily="18" charset="2"/>
              </a:rPr>
              <a:t>) q</a:t>
            </a:r>
            <a:r>
              <a:rPr lang="en-US" altLang="en-US" sz="2500" i="1" baseline="30000" dirty="0">
                <a:solidFill>
                  <a:srgbClr val="990099"/>
                </a:solidFill>
                <a:sym typeface="Symbol" panose="05050102010706020507" pitchFamily="18" charset="2"/>
              </a:rPr>
              <a:t>2</a:t>
            </a:r>
          </a:p>
        </p:txBody>
      </p:sp>
      <p:sp>
        <p:nvSpPr>
          <p:cNvPr id="45073" name="Rectangle 5">
            <a:extLst>
              <a:ext uri="{FF2B5EF4-FFF2-40B4-BE49-F238E27FC236}">
                <a16:creationId xmlns:a16="http://schemas.microsoft.com/office/drawing/2014/main" id="{53957DC6-33BE-311E-D387-D507C57005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5938" y="4551362"/>
            <a:ext cx="2700337" cy="541338"/>
          </a:xfrm>
          <a:prstGeom prst="rect">
            <a:avLst/>
          </a:prstGeom>
          <a:solidFill>
            <a:srgbClr val="FFFF99">
              <a:alpha val="14902"/>
            </a:srgbClr>
          </a:solidFill>
          <a:ln w="9525">
            <a:solidFill>
              <a:srgbClr val="9900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600" i="1">
              <a:solidFill>
                <a:srgbClr val="010000"/>
              </a:solidFill>
            </a:endParaRPr>
          </a:p>
        </p:txBody>
      </p:sp>
      <p:sp>
        <p:nvSpPr>
          <p:cNvPr id="45074" name="Text Box 8">
            <a:extLst>
              <a:ext uri="{FF2B5EF4-FFF2-40B4-BE49-F238E27FC236}">
                <a16:creationId xmlns:a16="http://schemas.microsoft.com/office/drawing/2014/main" id="{12DD6ABA-3AF2-6CF1-DB8A-F100C6E157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5526087"/>
            <a:ext cx="78597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2400" b="0">
                <a:solidFill>
                  <a:srgbClr val="0000CC"/>
                </a:solidFill>
              </a:rPr>
              <a:t> Key ingredient:  </a:t>
            </a:r>
            <a:r>
              <a:rPr lang="en-US" altLang="en-US" sz="2400">
                <a:solidFill>
                  <a:srgbClr val="0000CC"/>
                </a:solidFill>
              </a:rPr>
              <a:t>heavy-light scattering amplitude </a:t>
            </a:r>
            <a:r>
              <a:rPr lang="en-US" altLang="en-US" sz="2400" i="1">
                <a:solidFill>
                  <a:srgbClr val="FF0066"/>
                </a:solidFill>
              </a:rPr>
              <a:t>T</a:t>
            </a:r>
            <a:r>
              <a:rPr lang="en-US" altLang="en-US" sz="2400" i="1" baseline="-25000">
                <a:solidFill>
                  <a:srgbClr val="FF0066"/>
                </a:solidFill>
              </a:rPr>
              <a:t>Qi</a:t>
            </a:r>
          </a:p>
        </p:txBody>
      </p:sp>
    </p:spTree>
  </p:cSld>
  <p:clrMapOvr>
    <a:masterClrMapping/>
  </p:clrMapOvr>
  <p:transition>
    <p:strips dir="r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>
            <a:extLst>
              <a:ext uri="{FF2B5EF4-FFF2-40B4-BE49-F238E27FC236}">
                <a16:creationId xmlns:a16="http://schemas.microsoft.com/office/drawing/2014/main" id="{2D7740FF-527E-BD5D-5AE7-51B51D06AE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50" y="0"/>
            <a:ext cx="96774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300" u="sng" dirty="0">
                <a:solidFill>
                  <a:srgbClr val="010000"/>
                </a:solidFill>
              </a:rPr>
              <a:t>4.3 Charm-Quark Scattering in QGP</a:t>
            </a:r>
            <a:endParaRPr lang="en-US" altLang="en-US" sz="3300" dirty="0">
              <a:solidFill>
                <a:srgbClr val="010000"/>
              </a:solidFill>
            </a:endParaRPr>
          </a:p>
        </p:txBody>
      </p:sp>
      <p:sp>
        <p:nvSpPr>
          <p:cNvPr id="49155" name="TextBox 17">
            <a:extLst>
              <a:ext uri="{FF2B5EF4-FFF2-40B4-BE49-F238E27FC236}">
                <a16:creationId xmlns:a16="http://schemas.microsoft.com/office/drawing/2014/main" id="{88D6E806-38DA-29E2-BA9E-D0D6A5D2C9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2413" y="4741863"/>
            <a:ext cx="5618162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400" b="0" dirty="0">
                <a:solidFill>
                  <a:srgbClr val="0000CC"/>
                </a:solidFill>
              </a:rPr>
              <a:t>  Broad </a:t>
            </a:r>
            <a:r>
              <a:rPr lang="en-US" altLang="en-US" sz="2400" dirty="0">
                <a:solidFill>
                  <a:srgbClr val="010000"/>
                </a:solidFill>
              </a:rPr>
              <a:t>D</a:t>
            </a:r>
            <a:r>
              <a:rPr lang="en-US" altLang="en-US" sz="2400" b="0" dirty="0">
                <a:solidFill>
                  <a:srgbClr val="0000CC"/>
                </a:solidFill>
              </a:rPr>
              <a:t>-mesons emerge near </a:t>
            </a:r>
            <a:r>
              <a:rPr lang="en-US" altLang="en-US" sz="2400" dirty="0">
                <a:solidFill>
                  <a:srgbClr val="990099"/>
                </a:solidFill>
              </a:rPr>
              <a:t>T</a:t>
            </a:r>
            <a:r>
              <a:rPr lang="en-US" altLang="en-US" sz="2400" baseline="-25000" dirty="0">
                <a:solidFill>
                  <a:srgbClr val="990099"/>
                </a:solidFill>
              </a:rPr>
              <a:t>c</a:t>
            </a:r>
          </a:p>
          <a:p>
            <a:pPr>
              <a:spcBef>
                <a:spcPct val="0"/>
              </a:spcBef>
              <a:buClrTx/>
              <a:buSzTx/>
              <a:buFont typeface="Monotype Sorts"/>
              <a:buNone/>
            </a:pPr>
            <a:r>
              <a:rPr lang="en-US" altLang="en-US" sz="2400" b="0" dirty="0">
                <a:solidFill>
                  <a:srgbClr val="0000CC"/>
                </a:solidFill>
                <a:sym typeface="Symbol" panose="05050102010706020507" pitchFamily="18" charset="2"/>
              </a:rPr>
              <a:t>    → connects </a:t>
            </a:r>
            <a:r>
              <a:rPr lang="en-US" altLang="en-US" sz="2400" dirty="0">
                <a:solidFill>
                  <a:srgbClr val="0000CC"/>
                </a:solidFill>
                <a:sym typeface="Symbol" panose="05050102010706020507" pitchFamily="18" charset="2"/>
              </a:rPr>
              <a:t>diffusion </a:t>
            </a:r>
            <a:r>
              <a:rPr lang="en-US" altLang="en-US" sz="2400" b="0" dirty="0">
                <a:solidFill>
                  <a:srgbClr val="0000CC"/>
                </a:solidFill>
                <a:sym typeface="Symbol" panose="05050102010706020507" pitchFamily="18" charset="2"/>
              </a:rPr>
              <a:t>+ </a:t>
            </a:r>
            <a:r>
              <a:rPr lang="en-US" altLang="en-US" sz="2400" dirty="0">
                <a:solidFill>
                  <a:srgbClr val="0000CC"/>
                </a:solidFill>
                <a:sym typeface="Symbol" panose="05050102010706020507" pitchFamily="18" charset="2"/>
              </a:rPr>
              <a:t>hadronization</a:t>
            </a:r>
            <a:r>
              <a:rPr lang="en-US" altLang="en-US" sz="2400" b="0" dirty="0">
                <a:solidFill>
                  <a:srgbClr val="0000CC"/>
                </a:solidFill>
                <a:sym typeface="Symbol" panose="05050102010706020507" pitchFamily="18" charset="2"/>
              </a:rPr>
              <a:t>! </a:t>
            </a:r>
            <a:endParaRPr lang="en-US" altLang="en-US" sz="2400" b="0" dirty="0">
              <a:solidFill>
                <a:srgbClr val="0000CC"/>
              </a:solidFill>
            </a:endParaRPr>
          </a:p>
          <a:p>
            <a:pPr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400" b="0" dirty="0">
                <a:solidFill>
                  <a:srgbClr val="0000CC"/>
                </a:solidFill>
              </a:rPr>
              <a:t>  </a:t>
            </a:r>
            <a:r>
              <a:rPr lang="en-US" altLang="en-US" sz="2400" dirty="0" err="1">
                <a:solidFill>
                  <a:srgbClr val="990099"/>
                </a:solidFill>
                <a:latin typeface="Symbol" panose="05050102010706020507" pitchFamily="18" charset="2"/>
              </a:rPr>
              <a:t>t</a:t>
            </a:r>
            <a:r>
              <a:rPr lang="en-US" altLang="en-US" sz="2400" baseline="-25000" dirty="0" err="1">
                <a:solidFill>
                  <a:srgbClr val="990099"/>
                </a:solidFill>
              </a:rPr>
              <a:t>c</a:t>
            </a:r>
            <a:r>
              <a:rPr lang="en-US" altLang="en-US" sz="2400" dirty="0">
                <a:solidFill>
                  <a:srgbClr val="990099"/>
                </a:solidFill>
              </a:rPr>
              <a:t> = 1/</a:t>
            </a:r>
            <a:r>
              <a:rPr lang="en-US" altLang="en-US" sz="2400" dirty="0" err="1">
                <a:solidFill>
                  <a:srgbClr val="990099"/>
                </a:solidFill>
                <a:latin typeface="Symbol" panose="05050102010706020507" pitchFamily="18" charset="2"/>
              </a:rPr>
              <a:t>g</a:t>
            </a:r>
            <a:r>
              <a:rPr lang="en-US" altLang="en-US" sz="2400" baseline="-25000" dirty="0" err="1">
                <a:solidFill>
                  <a:srgbClr val="990099"/>
                </a:solidFill>
              </a:rPr>
              <a:t>c</a:t>
            </a:r>
            <a:r>
              <a:rPr lang="en-US" altLang="en-US" sz="2400" dirty="0">
                <a:solidFill>
                  <a:srgbClr val="990099"/>
                </a:solidFill>
              </a:rPr>
              <a:t> </a:t>
            </a:r>
            <a:r>
              <a:rPr lang="en-US" altLang="en-US" sz="2400" dirty="0">
                <a:solidFill>
                  <a:srgbClr val="990099"/>
                </a:solidFill>
                <a:sym typeface="Symbol" panose="05050102010706020507" pitchFamily="18" charset="2"/>
              </a:rPr>
              <a:t></a:t>
            </a:r>
            <a:r>
              <a:rPr lang="en-US" altLang="en-US" sz="2400" dirty="0">
                <a:solidFill>
                  <a:srgbClr val="990099"/>
                </a:solidFill>
              </a:rPr>
              <a:t> 3 </a:t>
            </a:r>
            <a:r>
              <a:rPr lang="en-US" altLang="en-US" sz="2400" dirty="0" err="1">
                <a:solidFill>
                  <a:srgbClr val="990099"/>
                </a:solidFill>
              </a:rPr>
              <a:t>fm</a:t>
            </a:r>
            <a:r>
              <a:rPr lang="en-US" altLang="en-US" sz="2400" dirty="0">
                <a:solidFill>
                  <a:srgbClr val="990099"/>
                </a:solidFill>
              </a:rPr>
              <a:t>/c</a:t>
            </a:r>
            <a:r>
              <a:rPr lang="en-US" altLang="en-US" sz="2400" b="0" dirty="0">
                <a:solidFill>
                  <a:srgbClr val="0000CC"/>
                </a:solidFill>
              </a:rPr>
              <a:t> , </a:t>
            </a:r>
            <a:r>
              <a:rPr lang="en-US" altLang="en-US" sz="2400" dirty="0">
                <a:solidFill>
                  <a:srgbClr val="990099"/>
                </a:solidFill>
                <a:latin typeface="Lucida Calligraphy" panose="03010101010101010101" pitchFamily="66" charset="0"/>
              </a:rPr>
              <a:t>D</a:t>
            </a:r>
            <a:r>
              <a:rPr lang="en-US" altLang="en-US" sz="2400" baseline="-25000" dirty="0">
                <a:solidFill>
                  <a:srgbClr val="990099"/>
                </a:solidFill>
              </a:rPr>
              <a:t>s</a:t>
            </a:r>
            <a:r>
              <a:rPr lang="en-US" altLang="en-US" sz="2400" dirty="0">
                <a:solidFill>
                  <a:srgbClr val="990099"/>
                </a:solidFill>
              </a:rPr>
              <a:t> (2</a:t>
            </a:r>
            <a:r>
              <a:rPr lang="el-GR" altLang="en-US" sz="2400" dirty="0">
                <a:solidFill>
                  <a:srgbClr val="990099"/>
                </a:solidFill>
              </a:rPr>
              <a:t>π</a:t>
            </a:r>
            <a:r>
              <a:rPr lang="en-US" altLang="en-US" sz="2400" dirty="0">
                <a:solidFill>
                  <a:srgbClr val="990099"/>
                </a:solidFill>
              </a:rPr>
              <a:t>T) ≈ 2</a:t>
            </a:r>
            <a:endParaRPr lang="en-US" altLang="en-US" sz="2400" b="0" dirty="0">
              <a:solidFill>
                <a:srgbClr val="0000CC"/>
              </a:solidFill>
            </a:endParaRPr>
          </a:p>
          <a:p>
            <a:pPr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00FF"/>
                </a:solidFill>
              </a:rPr>
              <a:t>  </a:t>
            </a:r>
            <a:r>
              <a:rPr lang="en-US" altLang="en-US" sz="2400" dirty="0">
                <a:solidFill>
                  <a:srgbClr val="FF0066"/>
                </a:solidFill>
              </a:rPr>
              <a:t>Off-shell (quantum) effects critical!</a:t>
            </a:r>
          </a:p>
        </p:txBody>
      </p:sp>
      <p:pic>
        <p:nvPicPr>
          <p:cNvPr id="49156" name="Picture 8">
            <a:extLst>
              <a:ext uri="{FF2B5EF4-FFF2-40B4-BE49-F238E27FC236}">
                <a16:creationId xmlns:a16="http://schemas.microsoft.com/office/drawing/2014/main" id="{E623BC87-B2EF-C06B-01A6-0FCBE09E2B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188" y="1158875"/>
            <a:ext cx="4849812" cy="320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7" name="Picture 20">
            <a:extLst>
              <a:ext uri="{FF2B5EF4-FFF2-40B4-BE49-F238E27FC236}">
                <a16:creationId xmlns:a16="http://schemas.microsoft.com/office/drawing/2014/main" id="{32F770A8-79ED-8A18-A3D1-36675CA54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3" y="1282700"/>
            <a:ext cx="4773612" cy="312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8" name="TextBox 9">
            <a:extLst>
              <a:ext uri="{FF2B5EF4-FFF2-40B4-BE49-F238E27FC236}">
                <a16:creationId xmlns:a16="http://schemas.microsoft.com/office/drawing/2014/main" id="{C55087DA-154B-2C1B-5AC3-5FDC290B10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725" y="838200"/>
            <a:ext cx="96234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>
                <a:solidFill>
                  <a:srgbClr val="000066"/>
                </a:solidFill>
              </a:rPr>
              <a:t>Charm-Light Quark </a:t>
            </a:r>
            <a:r>
              <a:rPr lang="en-US" altLang="en-US" sz="2600">
                <a:solidFill>
                  <a:srgbClr val="990099"/>
                </a:solidFill>
              </a:rPr>
              <a:t>T</a:t>
            </a:r>
            <a:r>
              <a:rPr lang="en-US" altLang="en-US" sz="2600">
                <a:solidFill>
                  <a:srgbClr val="000066"/>
                </a:solidFill>
              </a:rPr>
              <a:t>-Matrix               Thermal Relaxation Rate                   </a:t>
            </a:r>
          </a:p>
        </p:txBody>
      </p:sp>
      <p:pic>
        <p:nvPicPr>
          <p:cNvPr id="49159" name="Picture 38">
            <a:extLst>
              <a:ext uri="{FF2B5EF4-FFF2-40B4-BE49-F238E27FC236}">
                <a16:creationId xmlns:a16="http://schemas.microsoft.com/office/drawing/2014/main" id="{4C715977-B4D7-7C82-1822-147B90C8A9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15" t="69714" r="6303" b="8682"/>
          <a:stretch>
            <a:fillRect/>
          </a:stretch>
        </p:blipFill>
        <p:spPr bwMode="auto">
          <a:xfrm rot="60000">
            <a:off x="7867650" y="5368925"/>
            <a:ext cx="135096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0" name="Oval 13">
            <a:extLst>
              <a:ext uri="{FF2B5EF4-FFF2-40B4-BE49-F238E27FC236}">
                <a16:creationId xmlns:a16="http://schemas.microsoft.com/office/drawing/2014/main" id="{A6D4C933-4FF4-5A8C-ECB7-2D69F0E33C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2750" y="4887913"/>
            <a:ext cx="998538" cy="523875"/>
          </a:xfrm>
          <a:prstGeom prst="ellipse">
            <a:avLst/>
          </a:prstGeom>
          <a:solidFill>
            <a:srgbClr val="FF0066">
              <a:alpha val="69803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3200">
              <a:solidFill>
                <a:srgbClr val="990099"/>
              </a:solidFill>
              <a:latin typeface="Symbol" panose="05050102010706020507" pitchFamily="18" charset="2"/>
            </a:endParaRPr>
          </a:p>
        </p:txBody>
      </p:sp>
      <p:sp>
        <p:nvSpPr>
          <p:cNvPr id="49161" name="TextBox 14">
            <a:extLst>
              <a:ext uri="{FF2B5EF4-FFF2-40B4-BE49-F238E27FC236}">
                <a16:creationId xmlns:a16="http://schemas.microsoft.com/office/drawing/2014/main" id="{0A9A584C-6B4E-941B-387B-EACBCAC382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4188" y="4905375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CCCCFF"/>
                </a:solidFill>
              </a:rPr>
              <a:t>QGP</a:t>
            </a:r>
            <a:endParaRPr lang="en-US" altLang="en-US" sz="2400">
              <a:solidFill>
                <a:srgbClr val="CCCCFF"/>
              </a:solidFill>
              <a:latin typeface="Symbol" panose="05050102010706020507" pitchFamily="18" charset="2"/>
            </a:endParaRPr>
          </a:p>
        </p:txBody>
      </p:sp>
      <p:sp>
        <p:nvSpPr>
          <p:cNvPr id="49162" name="Text Box 50">
            <a:extLst>
              <a:ext uri="{FF2B5EF4-FFF2-40B4-BE49-F238E27FC236}">
                <a16:creationId xmlns:a16="http://schemas.microsoft.com/office/drawing/2014/main" id="{1F35D869-3578-4206-E107-DF444D1E6E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5250" y="5694363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400" i="1">
                <a:solidFill>
                  <a:srgbClr val="010000"/>
                </a:solidFill>
              </a:rPr>
              <a:t>p</a:t>
            </a:r>
          </a:p>
        </p:txBody>
      </p:sp>
      <p:sp>
        <p:nvSpPr>
          <p:cNvPr id="49163" name="TextBox 3">
            <a:extLst>
              <a:ext uri="{FF2B5EF4-FFF2-40B4-BE49-F238E27FC236}">
                <a16:creationId xmlns:a16="http://schemas.microsoft.com/office/drawing/2014/main" id="{91E6B3C9-576D-D9BE-CC4C-3936CF62E3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4938" y="4946650"/>
            <a:ext cx="3127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>
                <a:solidFill>
                  <a:srgbClr val="FF0066"/>
                </a:solidFill>
              </a:rPr>
              <a:t>k</a:t>
            </a:r>
          </a:p>
        </p:txBody>
      </p:sp>
      <p:sp>
        <p:nvSpPr>
          <p:cNvPr id="49164" name="Text Box 50">
            <a:extLst>
              <a:ext uri="{FF2B5EF4-FFF2-40B4-BE49-F238E27FC236}">
                <a16:creationId xmlns:a16="http://schemas.microsoft.com/office/drawing/2014/main" id="{23A3A844-EA89-47DF-7D1C-E37C44D66B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83675" y="5710238"/>
            <a:ext cx="4413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400" i="1">
                <a:solidFill>
                  <a:srgbClr val="010000"/>
                </a:solidFill>
              </a:rPr>
              <a:t>p’</a:t>
            </a:r>
          </a:p>
        </p:txBody>
      </p:sp>
      <p:sp>
        <p:nvSpPr>
          <p:cNvPr id="49165" name="TextBox 19">
            <a:extLst>
              <a:ext uri="{FF2B5EF4-FFF2-40B4-BE49-F238E27FC236}">
                <a16:creationId xmlns:a16="http://schemas.microsoft.com/office/drawing/2014/main" id="{98E80F99-870F-3098-59A2-9FE7F47D87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7950" y="4954588"/>
            <a:ext cx="3984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>
                <a:solidFill>
                  <a:srgbClr val="FF0066"/>
                </a:solidFill>
              </a:rPr>
              <a:t>k’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E9BFEDB-35E2-5AD1-CF98-C6A40DB07F47}"/>
              </a:ext>
            </a:extLst>
          </p:cNvPr>
          <p:cNvCxnSpPr/>
          <p:nvPr/>
        </p:nvCxnSpPr>
        <p:spPr bwMode="auto">
          <a:xfrm>
            <a:off x="2489200" y="1308100"/>
            <a:ext cx="26988" cy="254476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3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49167" name="TextBox 22">
            <a:extLst>
              <a:ext uri="{FF2B5EF4-FFF2-40B4-BE49-F238E27FC236}">
                <a16:creationId xmlns:a16="http://schemas.microsoft.com/office/drawing/2014/main" id="{11932887-9E65-0740-C83C-38EFBC66A14C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4890294" y="2755106"/>
            <a:ext cx="615950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0">
                <a:solidFill>
                  <a:srgbClr val="010000"/>
                </a:solidFill>
                <a:latin typeface="Symbol" panose="05050102010706020507" pitchFamily="18" charset="2"/>
              </a:rPr>
              <a:t>g</a:t>
            </a:r>
            <a:r>
              <a:rPr lang="en-US" altLang="en-US" sz="1800" b="0" baseline="-25000">
                <a:solidFill>
                  <a:srgbClr val="010000"/>
                </a:solidFill>
              </a:rPr>
              <a:t>c</a:t>
            </a:r>
            <a:r>
              <a:rPr lang="en-US" altLang="en-US" sz="1800" b="0">
                <a:solidFill>
                  <a:srgbClr val="010000"/>
                </a:solidFill>
              </a:rPr>
              <a:t>(p)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33BA14A-5A77-8712-BC53-70591637C311}"/>
              </a:ext>
            </a:extLst>
          </p:cNvPr>
          <p:cNvGrpSpPr>
            <a:grpSpLocks/>
          </p:cNvGrpSpPr>
          <p:nvPr/>
        </p:nvGrpSpPr>
        <p:grpSpPr bwMode="auto">
          <a:xfrm>
            <a:off x="2530475" y="2511425"/>
            <a:ext cx="1812925" cy="617538"/>
            <a:chOff x="2530475" y="2511552"/>
            <a:chExt cx="1812169" cy="616795"/>
          </a:xfrm>
        </p:grpSpPr>
        <p:sp>
          <p:nvSpPr>
            <p:cNvPr id="49170" name="TextBox 14">
              <a:extLst>
                <a:ext uri="{FF2B5EF4-FFF2-40B4-BE49-F238E27FC236}">
                  <a16:creationId xmlns:a16="http://schemas.microsoft.com/office/drawing/2014/main" id="{C40FD814-FC44-BBED-98B4-F9D09AF2DA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30475" y="2667000"/>
              <a:ext cx="1812169" cy="461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cq</a:t>
              </a:r>
              <a:r>
                <a:rPr lang="en-US" altLang="en-US" sz="2400">
                  <a:solidFill>
                    <a:srgbClr val="000066"/>
                  </a:solidFill>
                </a:rPr>
                <a:t> </a:t>
              </a:r>
              <a:r>
                <a:rPr lang="en-US" altLang="en-US" sz="2400">
                  <a:solidFill>
                    <a:srgbClr val="5F5F5F"/>
                  </a:solidFill>
                </a:rPr>
                <a:t>threshold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D81922A1-307E-5ECC-8BCD-D2E98CA42D99}"/>
                </a:ext>
              </a:extLst>
            </p:cNvPr>
            <p:cNvSpPr txBox="1"/>
            <p:nvPr/>
          </p:nvSpPr>
          <p:spPr>
            <a:xfrm>
              <a:off x="2690746" y="2511552"/>
              <a:ext cx="314194" cy="55337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000" dirty="0">
                  <a:solidFill>
                    <a:schemeClr val="bg2"/>
                  </a:solidFill>
                  <a:latin typeface="+mn-lt"/>
                </a:rPr>
                <a:t>-</a:t>
              </a:r>
            </a:p>
          </p:txBody>
        </p:sp>
      </p:grpSp>
      <p:sp>
        <p:nvSpPr>
          <p:cNvPr id="49169" name="TextBox 15">
            <a:extLst>
              <a:ext uri="{FF2B5EF4-FFF2-40B4-BE49-F238E27FC236}">
                <a16:creationId xmlns:a16="http://schemas.microsoft.com/office/drawing/2014/main" id="{84DBAD73-7991-72CF-EACF-C21A380E8A03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892969" y="2242344"/>
            <a:ext cx="2111375" cy="3857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900" b="0">
                <a:solidFill>
                  <a:srgbClr val="010000"/>
                </a:solidFill>
              </a:rPr>
              <a:t>- Im T</a:t>
            </a:r>
            <a:r>
              <a:rPr lang="en-US" altLang="en-US" sz="1900" b="0" baseline="-25000">
                <a:solidFill>
                  <a:srgbClr val="010000"/>
                </a:solidFill>
              </a:rPr>
              <a:t>cq</a:t>
            </a:r>
            <a:r>
              <a:rPr lang="en-US" altLang="en-US" sz="1900" b="0">
                <a:solidFill>
                  <a:srgbClr val="010000"/>
                </a:solidFill>
              </a:rPr>
              <a:t> [GeV</a:t>
            </a:r>
            <a:r>
              <a:rPr lang="en-US" altLang="en-US" sz="1900" b="0" baseline="30000">
                <a:solidFill>
                  <a:srgbClr val="010000"/>
                </a:solidFill>
              </a:rPr>
              <a:t>-2</a:t>
            </a:r>
            <a:r>
              <a:rPr lang="en-US" altLang="en-US" sz="1900" b="0">
                <a:solidFill>
                  <a:srgbClr val="010000"/>
                </a:solidFill>
              </a:rPr>
              <a:t>]</a:t>
            </a:r>
          </a:p>
        </p:txBody>
      </p:sp>
      <p:sp>
        <p:nvSpPr>
          <p:cNvPr id="4" name="Text Box 13">
            <a:extLst>
              <a:ext uri="{FF2B5EF4-FFF2-40B4-BE49-F238E27FC236}">
                <a16:creationId xmlns:a16="http://schemas.microsoft.com/office/drawing/2014/main" id="{F65B2DA3-E7C0-82FF-54D7-D182FB2668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0" y="6355528"/>
            <a:ext cx="16706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009900"/>
                </a:solidFill>
              </a:rPr>
              <a:t>[</a:t>
            </a:r>
            <a:r>
              <a:rPr lang="en-US" altLang="en-US" sz="1600" dirty="0" err="1">
                <a:solidFill>
                  <a:srgbClr val="009900"/>
                </a:solidFill>
              </a:rPr>
              <a:t>Liu,He+RR</a:t>
            </a:r>
            <a:r>
              <a:rPr lang="en-US" altLang="en-US" sz="1600" dirty="0">
                <a:solidFill>
                  <a:srgbClr val="009900"/>
                </a:solidFill>
              </a:rPr>
              <a:t> ‘19]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>
            <a:extLst>
              <a:ext uri="{FF2B5EF4-FFF2-40B4-BE49-F238E27FC236}">
                <a16:creationId xmlns:a16="http://schemas.microsoft.com/office/drawing/2014/main" id="{2A5E5175-235E-C64C-B7B5-CEE63F4E1E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887794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400" u="sng" dirty="0">
                <a:solidFill>
                  <a:srgbClr val="010000"/>
                </a:solidFill>
              </a:rPr>
              <a:t>4.4 Charm-Hadron Spectra in Heavy-Ion Collisions</a:t>
            </a:r>
            <a:endParaRPr lang="en-US" altLang="en-US" sz="3400" dirty="0">
              <a:solidFill>
                <a:srgbClr val="008000"/>
              </a:solidFill>
            </a:endParaRPr>
          </a:p>
        </p:txBody>
      </p:sp>
      <p:grpSp>
        <p:nvGrpSpPr>
          <p:cNvPr id="2" name="Group 23">
            <a:extLst>
              <a:ext uri="{FF2B5EF4-FFF2-40B4-BE49-F238E27FC236}">
                <a16:creationId xmlns:a16="http://schemas.microsoft.com/office/drawing/2014/main" id="{A56139E7-8610-D627-E05E-BA7B0D731380}"/>
              </a:ext>
            </a:extLst>
          </p:cNvPr>
          <p:cNvGrpSpPr>
            <a:grpSpLocks/>
          </p:cNvGrpSpPr>
          <p:nvPr/>
        </p:nvGrpSpPr>
        <p:grpSpPr bwMode="auto">
          <a:xfrm>
            <a:off x="7454158" y="1575628"/>
            <a:ext cx="1741690" cy="1728300"/>
            <a:chOff x="4535" y="1261"/>
            <a:chExt cx="668" cy="667"/>
          </a:xfrm>
        </p:grpSpPr>
        <p:sp>
          <p:nvSpPr>
            <p:cNvPr id="3" name="Oval 7">
              <a:extLst>
                <a:ext uri="{FF2B5EF4-FFF2-40B4-BE49-F238E27FC236}">
                  <a16:creationId xmlns:a16="http://schemas.microsoft.com/office/drawing/2014/main" id="{AD9E8E8D-3B58-39B9-AD2F-60E98F908B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5" y="1261"/>
              <a:ext cx="668" cy="667"/>
            </a:xfrm>
            <a:prstGeom prst="ellipse">
              <a:avLst/>
            </a:prstGeom>
            <a:solidFill>
              <a:schemeClr val="accent1">
                <a:alpha val="50195"/>
              </a:schemeClr>
            </a:solidFill>
            <a:ln w="25400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solidFill>
                  <a:srgbClr val="000066"/>
                </a:solidFill>
              </a:endParaRPr>
            </a:p>
          </p:txBody>
        </p:sp>
        <p:grpSp>
          <p:nvGrpSpPr>
            <p:cNvPr id="4" name="Group 21">
              <a:extLst>
                <a:ext uri="{FF2B5EF4-FFF2-40B4-BE49-F238E27FC236}">
                  <a16:creationId xmlns:a16="http://schemas.microsoft.com/office/drawing/2014/main" id="{82032CEE-28F1-DBAD-19DB-65E7AF5F338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00" y="1536"/>
              <a:ext cx="127" cy="117"/>
              <a:chOff x="1872" y="2496"/>
              <a:chExt cx="127" cy="117"/>
            </a:xfrm>
          </p:grpSpPr>
          <p:sp>
            <p:nvSpPr>
              <p:cNvPr id="5" name="Oval 17">
                <a:extLst>
                  <a:ext uri="{FF2B5EF4-FFF2-40B4-BE49-F238E27FC236}">
                    <a16:creationId xmlns:a16="http://schemas.microsoft.com/office/drawing/2014/main" id="{0E8D283E-0FFC-7C37-7D60-099121AF8E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2" y="2496"/>
                <a:ext cx="127" cy="117"/>
              </a:xfrm>
              <a:prstGeom prst="ellipse">
                <a:avLst/>
              </a:prstGeom>
              <a:noFill/>
              <a:ln w="254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50000"/>
                  <a:buFont typeface="Monotype Sorts"/>
                  <a:buChar char="n"/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 (Hebrew)"/>
                    <a:cs typeface="Times New Roman (Hebrew)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/>
                  <a:buChar char="u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 (Hebrew)"/>
                    <a:cs typeface="Times New Roman (Hebrew)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Monotype Sorts"/>
                  <a:buChar char="F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 (Hebrew)"/>
                    <a:cs typeface="Times New Roman (Hebrew)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•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Times New Roman (Hebrew)"/>
                    <a:cs typeface="Times New Roman (Hebrew)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Times New Roman (Hebrew)"/>
                    <a:cs typeface="Times New Roman (Hebrew)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Times New Roman (Hebrew)"/>
                    <a:cs typeface="Times New Roman (Hebrew)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Times New Roman (Hebrew)"/>
                    <a:cs typeface="Times New Roman (Hebrew)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Times New Roman (Hebrew)"/>
                    <a:cs typeface="Times New Roman (Hebrew)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Times New Roman (Hebrew)"/>
                    <a:cs typeface="Times New Roman (Hebrew)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b="0">
                  <a:solidFill>
                    <a:srgbClr val="000066"/>
                  </a:solidFill>
                </a:endParaRPr>
              </a:p>
            </p:txBody>
          </p:sp>
          <p:sp>
            <p:nvSpPr>
              <p:cNvPr id="6" name="Oval 20">
                <a:extLst>
                  <a:ext uri="{FF2B5EF4-FFF2-40B4-BE49-F238E27FC236}">
                    <a16:creationId xmlns:a16="http://schemas.microsoft.com/office/drawing/2014/main" id="{B0E14DCF-A566-7BFA-33CE-1D2305A92E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2535"/>
                <a:ext cx="40" cy="40"/>
              </a:xfrm>
              <a:prstGeom prst="ellipse">
                <a:avLst/>
              </a:prstGeom>
              <a:solidFill>
                <a:schemeClr val="bg2"/>
              </a:solidFill>
              <a:ln w="254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50000"/>
                  <a:buFont typeface="Monotype Sorts"/>
                  <a:buChar char="n"/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 (Hebrew)"/>
                    <a:cs typeface="Times New Roman (Hebrew)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/>
                  <a:buChar char="u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 (Hebrew)"/>
                    <a:cs typeface="Times New Roman (Hebrew)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Monotype Sorts"/>
                  <a:buChar char="F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 (Hebrew)"/>
                    <a:cs typeface="Times New Roman (Hebrew)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•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Times New Roman (Hebrew)"/>
                    <a:cs typeface="Times New Roman (Hebrew)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Times New Roman (Hebrew)"/>
                    <a:cs typeface="Times New Roman (Hebrew)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Times New Roman (Hebrew)"/>
                    <a:cs typeface="Times New Roman (Hebrew)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Times New Roman (Hebrew)"/>
                    <a:cs typeface="Times New Roman (Hebrew)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Times New Roman (Hebrew)"/>
                    <a:cs typeface="Times New Roman (Hebrew)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Times New Roman (Hebrew)"/>
                    <a:cs typeface="Times New Roman (Hebrew)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b="0">
                  <a:solidFill>
                    <a:srgbClr val="000066"/>
                  </a:solidFill>
                </a:endParaRPr>
              </a:p>
            </p:txBody>
          </p:sp>
        </p:grpSp>
      </p:grpSp>
      <p:grpSp>
        <p:nvGrpSpPr>
          <p:cNvPr id="7" name="Group 22">
            <a:extLst>
              <a:ext uri="{FF2B5EF4-FFF2-40B4-BE49-F238E27FC236}">
                <a16:creationId xmlns:a16="http://schemas.microsoft.com/office/drawing/2014/main" id="{CCA4F526-B5F8-B68F-5477-21CE4A532F44}"/>
              </a:ext>
            </a:extLst>
          </p:cNvPr>
          <p:cNvGrpSpPr>
            <a:grpSpLocks/>
          </p:cNvGrpSpPr>
          <p:nvPr/>
        </p:nvGrpSpPr>
        <p:grpSpPr bwMode="auto">
          <a:xfrm>
            <a:off x="7895483" y="1583566"/>
            <a:ext cx="1776329" cy="1714317"/>
            <a:chOff x="5168" y="2322"/>
            <a:chExt cx="676" cy="667"/>
          </a:xfrm>
        </p:grpSpPr>
        <p:sp>
          <p:nvSpPr>
            <p:cNvPr id="8" name="Oval 8">
              <a:extLst>
                <a:ext uri="{FF2B5EF4-FFF2-40B4-BE49-F238E27FC236}">
                  <a16:creationId xmlns:a16="http://schemas.microsoft.com/office/drawing/2014/main" id="{933250F3-AE2F-DB09-92CF-8082594AF0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68" y="2322"/>
              <a:ext cx="676" cy="667"/>
            </a:xfrm>
            <a:prstGeom prst="ellipse">
              <a:avLst/>
            </a:prstGeom>
            <a:solidFill>
              <a:schemeClr val="accent1">
                <a:alpha val="50195"/>
              </a:schemeClr>
            </a:solidFill>
            <a:ln w="25400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solidFill>
                  <a:srgbClr val="000066"/>
                </a:solidFill>
              </a:endParaRPr>
            </a:p>
          </p:txBody>
        </p:sp>
        <p:grpSp>
          <p:nvGrpSpPr>
            <p:cNvPr id="9" name="Group 15">
              <a:extLst>
                <a:ext uri="{FF2B5EF4-FFF2-40B4-BE49-F238E27FC236}">
                  <a16:creationId xmlns:a16="http://schemas.microsoft.com/office/drawing/2014/main" id="{97BE92E1-BFFF-375A-A734-C6A2763316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43" y="2606"/>
              <a:ext cx="127" cy="117"/>
              <a:chOff x="1054" y="2358"/>
              <a:chExt cx="200" cy="200"/>
            </a:xfrm>
          </p:grpSpPr>
          <p:sp>
            <p:nvSpPr>
              <p:cNvPr id="10" name="Oval 11">
                <a:extLst>
                  <a:ext uri="{FF2B5EF4-FFF2-40B4-BE49-F238E27FC236}">
                    <a16:creationId xmlns:a16="http://schemas.microsoft.com/office/drawing/2014/main" id="{153CFFF9-BCB1-A3E7-85ED-503B107CE0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4" y="2358"/>
                <a:ext cx="200" cy="200"/>
              </a:xfrm>
              <a:prstGeom prst="ellipse">
                <a:avLst/>
              </a:prstGeom>
              <a:noFill/>
              <a:ln w="254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50000"/>
                  <a:buFont typeface="Monotype Sorts"/>
                  <a:buChar char="n"/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 (Hebrew)"/>
                    <a:cs typeface="Times New Roman (Hebrew)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/>
                  <a:buChar char="u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 (Hebrew)"/>
                    <a:cs typeface="Times New Roman (Hebrew)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Monotype Sorts"/>
                  <a:buChar char="F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 (Hebrew)"/>
                    <a:cs typeface="Times New Roman (Hebrew)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•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Times New Roman (Hebrew)"/>
                    <a:cs typeface="Times New Roman (Hebrew)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Times New Roman (Hebrew)"/>
                    <a:cs typeface="Times New Roman (Hebrew)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Times New Roman (Hebrew)"/>
                    <a:cs typeface="Times New Roman (Hebrew)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Times New Roman (Hebrew)"/>
                    <a:cs typeface="Times New Roman (Hebrew)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Times New Roman (Hebrew)"/>
                    <a:cs typeface="Times New Roman (Hebrew)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Times New Roman (Hebrew)"/>
                    <a:cs typeface="Times New Roman (Hebrew)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b="0">
                  <a:solidFill>
                    <a:srgbClr val="000066"/>
                  </a:solidFill>
                </a:endParaRPr>
              </a:p>
            </p:txBody>
          </p:sp>
          <p:sp>
            <p:nvSpPr>
              <p:cNvPr id="11" name="Line 13">
                <a:extLst>
                  <a:ext uri="{FF2B5EF4-FFF2-40B4-BE49-F238E27FC236}">
                    <a16:creationId xmlns:a16="http://schemas.microsoft.com/office/drawing/2014/main" id="{74583992-A47F-6383-F76B-E3010D4E28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79" y="2386"/>
                <a:ext cx="137" cy="147"/>
              </a:xfrm>
              <a:prstGeom prst="line">
                <a:avLst/>
              </a:prstGeom>
              <a:noFill/>
              <a:ln w="254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14">
                <a:extLst>
                  <a:ext uri="{FF2B5EF4-FFF2-40B4-BE49-F238E27FC236}">
                    <a16:creationId xmlns:a16="http://schemas.microsoft.com/office/drawing/2014/main" id="{DA0BAA0F-9ABA-3280-247F-7CF80EABEA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91" y="2382"/>
                <a:ext cx="128" cy="146"/>
              </a:xfrm>
              <a:prstGeom prst="line">
                <a:avLst/>
              </a:prstGeom>
              <a:noFill/>
              <a:ln w="254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3" name="Group 27">
            <a:extLst>
              <a:ext uri="{FF2B5EF4-FFF2-40B4-BE49-F238E27FC236}">
                <a16:creationId xmlns:a16="http://schemas.microsoft.com/office/drawing/2014/main" id="{FFFE63F5-3CF7-7A30-9BF9-A167CF7CF0CC}"/>
              </a:ext>
            </a:extLst>
          </p:cNvPr>
          <p:cNvGrpSpPr>
            <a:grpSpLocks/>
          </p:cNvGrpSpPr>
          <p:nvPr/>
        </p:nvGrpSpPr>
        <p:grpSpPr bwMode="auto">
          <a:xfrm>
            <a:off x="7315200" y="1328738"/>
            <a:ext cx="2484923" cy="2252662"/>
            <a:chOff x="2539" y="1870"/>
            <a:chExt cx="1073" cy="983"/>
          </a:xfrm>
        </p:grpSpPr>
        <p:sp>
          <p:nvSpPr>
            <p:cNvPr id="14" name="Oval 9">
              <a:extLst>
                <a:ext uri="{FF2B5EF4-FFF2-40B4-BE49-F238E27FC236}">
                  <a16:creationId xmlns:a16="http://schemas.microsoft.com/office/drawing/2014/main" id="{07E837D5-38D9-FC8D-1497-7A6E2A571F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7" y="2010"/>
              <a:ext cx="535" cy="692"/>
            </a:xfrm>
            <a:prstGeom prst="ellipse">
              <a:avLst/>
            </a:prstGeom>
            <a:gradFill rotWithShape="1">
              <a:gsLst>
                <a:gs pos="0">
                  <a:srgbClr val="FF5050">
                    <a:alpha val="79999"/>
                  </a:srgbClr>
                </a:gs>
                <a:gs pos="100000">
                  <a:srgbClr val="E34747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solidFill>
                  <a:srgbClr val="000066"/>
                </a:solidFill>
              </a:endParaRPr>
            </a:p>
          </p:txBody>
        </p:sp>
        <p:sp>
          <p:nvSpPr>
            <p:cNvPr id="15" name="AutoShape 10">
              <a:extLst>
                <a:ext uri="{FF2B5EF4-FFF2-40B4-BE49-F238E27FC236}">
                  <a16:creationId xmlns:a16="http://schemas.microsoft.com/office/drawing/2014/main" id="{7A0095B8-2399-D686-7E5B-89AB496082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6" y="2153"/>
              <a:ext cx="316" cy="379"/>
            </a:xfrm>
            <a:prstGeom prst="rightArrow">
              <a:avLst>
                <a:gd name="adj1" fmla="val 50000"/>
                <a:gd name="adj2" fmla="val 25462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solidFill>
                  <a:srgbClr val="000066"/>
                </a:solidFill>
              </a:endParaRPr>
            </a:p>
          </p:txBody>
        </p:sp>
        <p:sp>
          <p:nvSpPr>
            <p:cNvPr id="16" name="AutoShape 24">
              <a:extLst>
                <a:ext uri="{FF2B5EF4-FFF2-40B4-BE49-F238E27FC236}">
                  <a16:creationId xmlns:a16="http://schemas.microsoft.com/office/drawing/2014/main" id="{E5DE59BC-7D1F-B804-3A64-63934870434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947" y="1888"/>
              <a:ext cx="203" cy="168"/>
            </a:xfrm>
            <a:prstGeom prst="rightArrow">
              <a:avLst>
                <a:gd name="adj1" fmla="val 50000"/>
                <a:gd name="adj2" fmla="val 30208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solidFill>
                  <a:srgbClr val="000066"/>
                </a:solidFill>
              </a:endParaRPr>
            </a:p>
          </p:txBody>
        </p:sp>
        <p:sp>
          <p:nvSpPr>
            <p:cNvPr id="17" name="AutoShape 25">
              <a:extLst>
                <a:ext uri="{FF2B5EF4-FFF2-40B4-BE49-F238E27FC236}">
                  <a16:creationId xmlns:a16="http://schemas.microsoft.com/office/drawing/2014/main" id="{60A67854-F98C-9566-0E08-721B59642FC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2539" y="2158"/>
              <a:ext cx="315" cy="379"/>
            </a:xfrm>
            <a:prstGeom prst="rightArrow">
              <a:avLst>
                <a:gd name="adj1" fmla="val 50000"/>
                <a:gd name="adj2" fmla="val 25462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solidFill>
                  <a:srgbClr val="000066"/>
                </a:solidFill>
              </a:endParaRPr>
            </a:p>
          </p:txBody>
        </p:sp>
        <p:sp>
          <p:nvSpPr>
            <p:cNvPr id="18" name="AutoShape 26">
              <a:extLst>
                <a:ext uri="{FF2B5EF4-FFF2-40B4-BE49-F238E27FC236}">
                  <a16:creationId xmlns:a16="http://schemas.microsoft.com/office/drawing/2014/main" id="{6585EEFF-EE19-C4F2-CD2A-8529C2FECE2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276301">
              <a:off x="2952" y="2668"/>
              <a:ext cx="203" cy="168"/>
            </a:xfrm>
            <a:prstGeom prst="rightArrow">
              <a:avLst>
                <a:gd name="adj1" fmla="val 50000"/>
                <a:gd name="adj2" fmla="val 30208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solidFill>
                  <a:srgbClr val="000066"/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3ECC258-7EA9-7C0F-CFCE-100642E70FF9}"/>
              </a:ext>
            </a:extLst>
          </p:cNvPr>
          <p:cNvGrpSpPr>
            <a:grpSpLocks/>
          </p:cNvGrpSpPr>
          <p:nvPr/>
        </p:nvGrpSpPr>
        <p:grpSpPr bwMode="auto">
          <a:xfrm rot="429969">
            <a:off x="8419987" y="1762049"/>
            <a:ext cx="829083" cy="817652"/>
            <a:chOff x="292252" y="1098951"/>
            <a:chExt cx="1178118" cy="928287"/>
          </a:xfrm>
        </p:grpSpPr>
        <p:sp>
          <p:nvSpPr>
            <p:cNvPr id="20" name="Line 15">
              <a:extLst>
                <a:ext uri="{FF2B5EF4-FFF2-40B4-BE49-F238E27FC236}">
                  <a16:creationId xmlns:a16="http://schemas.microsoft.com/office/drawing/2014/main" id="{5E8A771C-C153-FA8D-E569-62E7CC0D21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63970" y="1098951"/>
              <a:ext cx="406400" cy="180975"/>
            </a:xfrm>
            <a:prstGeom prst="line">
              <a:avLst/>
            </a:prstGeom>
            <a:noFill/>
            <a:ln w="31750">
              <a:solidFill>
                <a:srgbClr val="9900CC"/>
              </a:solidFill>
              <a:round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 Box 16">
              <a:extLst>
                <a:ext uri="{FF2B5EF4-FFF2-40B4-BE49-F238E27FC236}">
                  <a16:creationId xmlns:a16="http://schemas.microsoft.com/office/drawing/2014/main" id="{FE306379-7582-1F5C-892E-FE7BB6DE0E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0996354">
              <a:off x="292252" y="1349573"/>
              <a:ext cx="460377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600" i="1" dirty="0">
                  <a:solidFill>
                    <a:srgbClr val="9900CC"/>
                  </a:solidFill>
                </a:rPr>
                <a:t>Q</a:t>
              </a:r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762F6B84-D2C0-BA09-51EF-B589AAD953A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213" y="1149028"/>
              <a:ext cx="799262" cy="878210"/>
            </a:xfrm>
            <a:custGeom>
              <a:avLst/>
              <a:gdLst>
                <a:gd name="T0" fmla="*/ 0 w 528"/>
                <a:gd name="T1" fmla="*/ 2147483646 h 624"/>
                <a:gd name="T2" fmla="*/ 2147483646 w 528"/>
                <a:gd name="T3" fmla="*/ 2147483646 h 624"/>
                <a:gd name="T4" fmla="*/ 2147483646 w 528"/>
                <a:gd name="T5" fmla="*/ 2147483646 h 624"/>
                <a:gd name="T6" fmla="*/ 2147483646 w 528"/>
                <a:gd name="T7" fmla="*/ 2147483646 h 624"/>
                <a:gd name="T8" fmla="*/ 2147483646 w 528"/>
                <a:gd name="T9" fmla="*/ 2147483646 h 624"/>
                <a:gd name="T10" fmla="*/ 2147483646 w 528"/>
                <a:gd name="T11" fmla="*/ 2147483646 h 624"/>
                <a:gd name="T12" fmla="*/ 2147483646 w 528"/>
                <a:gd name="T13" fmla="*/ 2147483646 h 624"/>
                <a:gd name="T14" fmla="*/ 2147483646 w 528"/>
                <a:gd name="T15" fmla="*/ 0 h 6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28"/>
                <a:gd name="T25" fmla="*/ 0 h 624"/>
                <a:gd name="T26" fmla="*/ 528 w 528"/>
                <a:gd name="T27" fmla="*/ 624 h 62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28" h="624">
                  <a:moveTo>
                    <a:pt x="0" y="624"/>
                  </a:moveTo>
                  <a:lnTo>
                    <a:pt x="96" y="528"/>
                  </a:lnTo>
                  <a:lnTo>
                    <a:pt x="240" y="528"/>
                  </a:lnTo>
                  <a:lnTo>
                    <a:pt x="288" y="432"/>
                  </a:lnTo>
                  <a:lnTo>
                    <a:pt x="240" y="288"/>
                  </a:lnTo>
                  <a:lnTo>
                    <a:pt x="336" y="192"/>
                  </a:lnTo>
                  <a:lnTo>
                    <a:pt x="336" y="96"/>
                  </a:lnTo>
                  <a:lnTo>
                    <a:pt x="528" y="0"/>
                  </a:lnTo>
                </a:path>
              </a:pathLst>
            </a:custGeom>
            <a:noFill/>
            <a:ln w="31750">
              <a:solidFill>
                <a:srgbClr val="99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070025B-5D76-3855-3692-A465E12EEC26}"/>
              </a:ext>
            </a:extLst>
          </p:cNvPr>
          <p:cNvGrpSpPr/>
          <p:nvPr/>
        </p:nvGrpSpPr>
        <p:grpSpPr>
          <a:xfrm>
            <a:off x="0" y="789458"/>
            <a:ext cx="7266157" cy="4831215"/>
            <a:chOff x="0" y="789458"/>
            <a:chExt cx="7266157" cy="4831215"/>
          </a:xfrm>
        </p:grpSpPr>
        <p:sp>
          <p:nvSpPr>
            <p:cNvPr id="36867" name="TextBox 6">
              <a:extLst>
                <a:ext uri="{FF2B5EF4-FFF2-40B4-BE49-F238E27FC236}">
                  <a16:creationId xmlns:a16="http://schemas.microsoft.com/office/drawing/2014/main" id="{9C1834E1-662E-2062-EDBA-2F8EB140EE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00" y="4343400"/>
              <a:ext cx="5791199" cy="1277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>
                <a:spcBef>
                  <a:spcPts val="300"/>
                </a:spcBef>
                <a:buClrTx/>
                <a:buSzTx/>
                <a:buFont typeface="Arial" panose="020B0604020202020204" pitchFamily="34" charset="0"/>
                <a:buChar char="•"/>
              </a:pPr>
              <a:r>
                <a:rPr lang="en-US" altLang="en-US" sz="2400" b="0" dirty="0">
                  <a:solidFill>
                    <a:srgbClr val="0000CC"/>
                  </a:solidFill>
                </a:rPr>
                <a:t> Charm quarks dragged along with fireball</a:t>
              </a:r>
            </a:p>
            <a:p>
              <a:pPr>
                <a:spcBef>
                  <a:spcPts val="300"/>
                </a:spcBef>
                <a:buClrTx/>
                <a:buSzTx/>
                <a:buNone/>
              </a:pPr>
              <a:r>
                <a:rPr lang="en-US" altLang="en-US" sz="2400" b="0" dirty="0">
                  <a:solidFill>
                    <a:srgbClr val="0000CC"/>
                  </a:solidFill>
                </a:rPr>
                <a:t>   </a:t>
              </a:r>
              <a:r>
                <a:rPr lang="en-US" altLang="en-US" sz="2400">
                  <a:solidFill>
                    <a:srgbClr val="990099"/>
                  </a:solidFill>
                  <a:sym typeface="Symbol" panose="05050102010706020507" pitchFamily="18" charset="2"/>
                </a:rPr>
                <a:t></a:t>
              </a:r>
              <a:r>
                <a:rPr lang="en-US" altLang="en-US" sz="2400" b="0">
                  <a:solidFill>
                    <a:srgbClr val="0000CC"/>
                  </a:solidFill>
                  <a:sym typeface="Symbol" panose="05050102010706020507" pitchFamily="18" charset="2"/>
                </a:rPr>
                <a:t>  “</a:t>
              </a:r>
              <a:r>
                <a:rPr lang="en-US" altLang="en-US" sz="2400" b="0" dirty="0">
                  <a:solidFill>
                    <a:srgbClr val="0000CC"/>
                  </a:solidFill>
                  <a:sym typeface="Symbol" panose="05050102010706020507" pitchFamily="18" charset="2"/>
                </a:rPr>
                <a:t>f</a:t>
              </a:r>
              <a:r>
                <a:rPr lang="en-US" altLang="en-US" sz="2400">
                  <a:solidFill>
                    <a:srgbClr val="0000CC"/>
                  </a:solidFill>
                </a:rPr>
                <a:t>low </a:t>
              </a:r>
              <a:r>
                <a:rPr lang="en-US" altLang="en-US" sz="2400" dirty="0">
                  <a:solidFill>
                    <a:srgbClr val="0000CC"/>
                  </a:solidFill>
                </a:rPr>
                <a:t>bump</a:t>
              </a:r>
              <a:r>
                <a:rPr lang="en-US" altLang="en-US" sz="2400" b="0" dirty="0">
                  <a:solidFill>
                    <a:srgbClr val="0000CC"/>
                  </a:solidFill>
                </a:rPr>
                <a:t>” in </a:t>
              </a:r>
              <a:r>
                <a:rPr lang="en-US" altLang="en-US" sz="2400" dirty="0">
                  <a:solidFill>
                    <a:srgbClr val="990099"/>
                  </a:solidFill>
                </a:rPr>
                <a:t>R</a:t>
              </a:r>
              <a:r>
                <a:rPr lang="en-US" altLang="en-US" sz="2400" baseline="-25000" dirty="0">
                  <a:solidFill>
                    <a:srgbClr val="990099"/>
                  </a:solidFill>
                </a:rPr>
                <a:t>AA </a:t>
              </a:r>
              <a:r>
                <a:rPr lang="en-US" altLang="en-US" sz="2400" dirty="0">
                  <a:solidFill>
                    <a:srgbClr val="0000CC"/>
                  </a:solidFill>
                </a:rPr>
                <a:t>+</a:t>
              </a:r>
              <a:r>
                <a:rPr lang="en-US" altLang="en-US" sz="2400" dirty="0">
                  <a:solidFill>
                    <a:srgbClr val="990099"/>
                  </a:solidFill>
                </a:rPr>
                <a:t> </a:t>
              </a:r>
              <a:r>
                <a:rPr lang="en-US" altLang="en-US" sz="2400" dirty="0">
                  <a:solidFill>
                    <a:srgbClr val="0000CC"/>
                  </a:solidFill>
                </a:rPr>
                <a:t>large</a:t>
              </a:r>
              <a:r>
                <a:rPr lang="en-US" altLang="en-US" sz="2400" dirty="0">
                  <a:solidFill>
                    <a:srgbClr val="990099"/>
                  </a:solidFill>
                </a:rPr>
                <a:t> v</a:t>
              </a:r>
              <a:r>
                <a:rPr lang="en-US" altLang="en-US" sz="2400" baseline="-25000" dirty="0">
                  <a:solidFill>
                    <a:srgbClr val="990099"/>
                  </a:solidFill>
                </a:rPr>
                <a:t>2</a:t>
              </a:r>
              <a:r>
                <a:rPr lang="en-US" altLang="en-US" sz="2400" dirty="0">
                  <a:solidFill>
                    <a:srgbClr val="990099"/>
                  </a:solidFill>
                </a:rPr>
                <a:t> </a:t>
              </a:r>
            </a:p>
            <a:p>
              <a:pPr>
                <a:spcBef>
                  <a:spcPts val="300"/>
                </a:spcBef>
                <a:buClrTx/>
                <a:buSzTx/>
                <a:buNone/>
              </a:pPr>
              <a:r>
                <a:rPr lang="en-US" altLang="en-US" sz="2400" b="0" dirty="0">
                  <a:solidFill>
                    <a:srgbClr val="0000CC"/>
                  </a:solidFill>
                </a:rPr>
                <a:t>   </a:t>
              </a:r>
              <a:r>
                <a:rPr lang="en-US" altLang="en-US" sz="2400" dirty="0">
                  <a:solidFill>
                    <a:srgbClr val="990099"/>
                  </a:solidFill>
                  <a:sym typeface="Symbol" panose="05050102010706020507" pitchFamily="18" charset="2"/>
                </a:rPr>
                <a:t></a:t>
              </a:r>
              <a:r>
                <a:rPr lang="en-US" altLang="en-US" sz="2400" b="0" dirty="0">
                  <a:solidFill>
                    <a:srgbClr val="0000CC"/>
                  </a:solidFill>
                  <a:sym typeface="Symbol" panose="05050102010706020507" pitchFamily="18" charset="2"/>
                </a:rPr>
                <a:t>  </a:t>
              </a:r>
              <a:r>
                <a:rPr lang="en-US" altLang="en-US" sz="2400" dirty="0">
                  <a:solidFill>
                    <a:srgbClr val="0000CC"/>
                  </a:solidFill>
                </a:rPr>
                <a:t>strong coupling </a:t>
              </a:r>
              <a:r>
                <a:rPr lang="en-US" altLang="en-US" sz="2400" b="0" dirty="0">
                  <a:solidFill>
                    <a:srgbClr val="0000CC"/>
                  </a:solidFill>
                </a:rPr>
                <a:t>near </a:t>
              </a:r>
              <a:r>
                <a:rPr lang="en-US" altLang="en-US" sz="2400" dirty="0">
                  <a:solidFill>
                    <a:srgbClr val="990099"/>
                  </a:solidFill>
                </a:rPr>
                <a:t>T</a:t>
              </a:r>
              <a:r>
                <a:rPr lang="en-US" altLang="en-US" sz="2400" baseline="-25000" dirty="0">
                  <a:solidFill>
                    <a:srgbClr val="990099"/>
                  </a:solidFill>
                </a:rPr>
                <a:t>c</a:t>
              </a:r>
              <a:endParaRPr lang="en-US" altLang="en-US" sz="2400" b="0" baseline="-25000" dirty="0">
                <a:solidFill>
                  <a:srgbClr val="0000CC"/>
                </a:solidFill>
              </a:endParaRPr>
            </a:p>
          </p:txBody>
        </p:sp>
        <p:sp>
          <p:nvSpPr>
            <p:cNvPr id="36870" name="Text Box 13">
              <a:extLst>
                <a:ext uri="{FF2B5EF4-FFF2-40B4-BE49-F238E27FC236}">
                  <a16:creationId xmlns:a16="http://schemas.microsoft.com/office/drawing/2014/main" id="{D8A21CE3-D7FB-4D57-AF64-9EA201BA9A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97626" y="5240649"/>
              <a:ext cx="1557337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dirty="0">
                  <a:solidFill>
                    <a:srgbClr val="009900"/>
                  </a:solidFill>
                </a:rPr>
                <a:t>[</a:t>
              </a:r>
              <a:r>
                <a:rPr lang="en-US" altLang="en-US" sz="1600" dirty="0" err="1">
                  <a:solidFill>
                    <a:srgbClr val="009900"/>
                  </a:solidFill>
                </a:rPr>
                <a:t>M.He+RR</a:t>
              </a:r>
              <a:r>
                <a:rPr lang="en-US" altLang="en-US" sz="1600" dirty="0">
                  <a:solidFill>
                    <a:srgbClr val="009900"/>
                  </a:solidFill>
                </a:rPr>
                <a:t> ‘19]</a:t>
              </a:r>
            </a:p>
          </p:txBody>
        </p:sp>
        <p:pic>
          <p:nvPicPr>
            <p:cNvPr id="36871" name="Picture 9">
              <a:extLst>
                <a:ext uri="{FF2B5EF4-FFF2-40B4-BE49-F238E27FC236}">
                  <a16:creationId xmlns:a16="http://schemas.microsoft.com/office/drawing/2014/main" id="{7C98242E-2F3E-8827-D840-13CC422C23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221319"/>
              <a:ext cx="3567507" cy="2769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72" name="Picture 11">
              <a:extLst>
                <a:ext uri="{FF2B5EF4-FFF2-40B4-BE49-F238E27FC236}">
                  <a16:creationId xmlns:a16="http://schemas.microsoft.com/office/drawing/2014/main" id="{3DC6E121-909C-6073-0650-4866625BFE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1400" y="1219200"/>
              <a:ext cx="3684757" cy="2757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Text Box 9">
              <a:extLst>
                <a:ext uri="{FF2B5EF4-FFF2-40B4-BE49-F238E27FC236}">
                  <a16:creationId xmlns:a16="http://schemas.microsoft.com/office/drawing/2014/main" id="{8C527482-3A24-1065-65EC-A65D5D7852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789458"/>
              <a:ext cx="6928500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600" dirty="0">
                  <a:solidFill>
                    <a:srgbClr val="000099"/>
                  </a:solidFill>
                </a:rPr>
                <a:t> Spectra Ratio </a:t>
              </a:r>
              <a:r>
                <a:rPr lang="en-US" altLang="en-US" sz="2600" dirty="0" err="1">
                  <a:solidFill>
                    <a:schemeClr val="bg2"/>
                  </a:solidFill>
                </a:rPr>
                <a:t>PbPb</a:t>
              </a:r>
              <a:r>
                <a:rPr lang="en-US" altLang="en-US" sz="2600" dirty="0">
                  <a:solidFill>
                    <a:schemeClr val="bg2"/>
                  </a:solidFill>
                </a:rPr>
                <a:t>/pp              </a:t>
              </a:r>
              <a:r>
                <a:rPr lang="en-US" altLang="en-US" sz="2600" dirty="0">
                  <a:solidFill>
                    <a:srgbClr val="000099"/>
                  </a:solidFill>
                </a:rPr>
                <a:t>``Elliptic” Flow</a:t>
              </a:r>
              <a:endParaRPr lang="en-US" altLang="en-US" sz="2600" baseline="30000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EFF05F5-3B18-858D-BC3F-4F9DBF7101D9}"/>
              </a:ext>
            </a:extLst>
          </p:cNvPr>
          <p:cNvGrpSpPr/>
          <p:nvPr/>
        </p:nvGrpSpPr>
        <p:grpSpPr>
          <a:xfrm>
            <a:off x="134721" y="4207149"/>
            <a:ext cx="9882304" cy="2684605"/>
            <a:chOff x="134721" y="4207149"/>
            <a:chExt cx="9882304" cy="2684605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B994DC11-23A1-802C-FD83-9DC2539E6230}"/>
                </a:ext>
              </a:extLst>
            </p:cNvPr>
            <p:cNvGrpSpPr/>
            <p:nvPr/>
          </p:nvGrpSpPr>
          <p:grpSpPr>
            <a:xfrm>
              <a:off x="6239693" y="4207149"/>
              <a:ext cx="3777332" cy="2684605"/>
              <a:chOff x="6239693" y="4207149"/>
              <a:chExt cx="3777332" cy="2684605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64B3A995-0130-8CD0-2851-4BD7A7A71C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39693" y="4207149"/>
                <a:ext cx="3660289" cy="2508696"/>
              </a:xfrm>
              <a:prstGeom prst="rect">
                <a:avLst/>
              </a:prstGeom>
            </p:spPr>
          </p:pic>
          <p:sp>
            <p:nvSpPr>
              <p:cNvPr id="26" name="Text Box 13">
                <a:extLst>
                  <a:ext uri="{FF2B5EF4-FFF2-40B4-BE49-F238E27FC236}">
                    <a16:creationId xmlns:a16="http://schemas.microsoft.com/office/drawing/2014/main" id="{F70F6628-6941-EAFB-CB29-157F5925DFB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58200" y="6553200"/>
                <a:ext cx="1558825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50000"/>
                  <a:buFont typeface="Monotype Sorts"/>
                  <a:buChar char="n"/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 (Hebrew)"/>
                    <a:cs typeface="Times New Roman (Hebrew)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/>
                  <a:buChar char="u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 (Hebrew)"/>
                    <a:cs typeface="Times New Roman (Hebrew)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Monotype Sorts"/>
                  <a:buChar char="F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 (Hebrew)"/>
                    <a:cs typeface="Times New Roman (Hebrew)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•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Times New Roman (Hebrew)"/>
                    <a:cs typeface="Times New Roman (Hebrew)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Times New Roman (Hebrew)"/>
                    <a:cs typeface="Times New Roman (Hebrew)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Times New Roman (Hebrew)"/>
                    <a:cs typeface="Times New Roman (Hebrew)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Times New Roman (Hebrew)"/>
                    <a:cs typeface="Times New Roman (Hebrew)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Times New Roman (Hebrew)"/>
                    <a:cs typeface="Times New Roman (Hebrew)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Times New Roman (Hebrew)"/>
                    <a:cs typeface="Times New Roman (Hebrew)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 dirty="0">
                    <a:solidFill>
                      <a:srgbClr val="009900"/>
                    </a:solidFill>
                  </a:rPr>
                  <a:t>[Tang et al ‘23]</a:t>
                </a:r>
              </a:p>
            </p:txBody>
          </p:sp>
        </p:grpSp>
        <p:sp>
          <p:nvSpPr>
            <p:cNvPr id="23" name="TextBox 6">
              <a:extLst>
                <a:ext uri="{FF2B5EF4-FFF2-40B4-BE49-F238E27FC236}">
                  <a16:creationId xmlns:a16="http://schemas.microsoft.com/office/drawing/2014/main" id="{01F45008-D6A6-66C4-E534-3BBC513304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4721" y="5943600"/>
              <a:ext cx="579119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>
                <a:spcBef>
                  <a:spcPts val="300"/>
                </a:spcBef>
                <a:buClrTx/>
                <a:buSzTx/>
                <a:buFont typeface="Arial" panose="020B0604020202020204" pitchFamily="34" charset="0"/>
                <a:buChar char="•"/>
              </a:pPr>
              <a:r>
                <a:rPr lang="en-US" altLang="en-US" sz="2400" b="0" dirty="0">
                  <a:solidFill>
                    <a:srgbClr val="0000CC"/>
                  </a:solidFill>
                </a:rPr>
                <a:t> Diffusion coefficient </a:t>
              </a:r>
              <a:r>
                <a:rPr lang="en-US" altLang="en-US" sz="2300" dirty="0">
                  <a:solidFill>
                    <a:srgbClr val="990099"/>
                  </a:solidFill>
                  <a:latin typeface="Lucida Calligraphy" panose="03010101010101010101" pitchFamily="66" charset="0"/>
                </a:rPr>
                <a:t>D</a:t>
              </a:r>
              <a:r>
                <a:rPr lang="en-US" altLang="en-US" sz="2400" baseline="-25000" dirty="0">
                  <a:solidFill>
                    <a:srgbClr val="990099"/>
                  </a:solidFill>
                </a:rPr>
                <a:t>s</a:t>
              </a:r>
              <a:r>
                <a:rPr lang="en-US" altLang="en-US" sz="2400" dirty="0">
                  <a:solidFill>
                    <a:srgbClr val="990099"/>
                  </a:solidFill>
                </a:rPr>
                <a:t>(2</a:t>
              </a:r>
              <a:r>
                <a:rPr lang="el-GR" altLang="en-US" sz="2400" dirty="0">
                  <a:solidFill>
                    <a:srgbClr val="990099"/>
                  </a:solidFill>
                </a:rPr>
                <a:t>π</a:t>
              </a:r>
              <a:r>
                <a:rPr lang="en-US" altLang="en-US" sz="2400" dirty="0">
                  <a:solidFill>
                    <a:srgbClr val="990099"/>
                  </a:solidFill>
                </a:rPr>
                <a:t>T) ~ 2 </a:t>
              </a:r>
              <a:r>
                <a:rPr lang="en-US" altLang="en-US" sz="2400" b="0" dirty="0">
                  <a:solidFill>
                    <a:srgbClr val="0000CC"/>
                  </a:solidFill>
                </a:rPr>
                <a:t>near</a:t>
              </a:r>
              <a:r>
                <a:rPr lang="en-US" altLang="en-US" sz="2400" dirty="0">
                  <a:solidFill>
                    <a:srgbClr val="990099"/>
                  </a:solidFill>
                </a:rPr>
                <a:t> T</a:t>
              </a:r>
              <a:r>
                <a:rPr lang="en-US" altLang="en-US" sz="2400" baseline="-25000" dirty="0">
                  <a:solidFill>
                    <a:srgbClr val="990099"/>
                  </a:solidFill>
                </a:rPr>
                <a:t>c</a:t>
              </a:r>
            </a:p>
          </p:txBody>
        </p:sp>
      </p:grp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ADA249EE-66B1-7BCD-33C1-21088D474A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6525" y="-152400"/>
            <a:ext cx="9464675" cy="150812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sz="3300">
                <a:solidFill>
                  <a:schemeClr val="bg2"/>
                </a:solidFill>
              </a:rPr>
              <a:t>Topical Collaboration in Nuclear Theory: </a:t>
            </a:r>
            <a:br>
              <a:rPr lang="en-US" altLang="en-US" sz="3300">
                <a:solidFill>
                  <a:schemeClr val="bg2"/>
                </a:solidFill>
              </a:rPr>
            </a:br>
            <a:r>
              <a:rPr lang="en-US" altLang="en-US" sz="3300">
                <a:solidFill>
                  <a:schemeClr val="bg2"/>
                </a:solidFill>
              </a:rPr>
              <a:t>HEavy Flavor TheorY (HEFTY) for QCD Matter</a:t>
            </a:r>
            <a:endParaRPr lang="en-US" altLang="en-US" sz="3300">
              <a:solidFill>
                <a:schemeClr val="bg2"/>
              </a:solidFill>
              <a:latin typeface="Symbol" panose="05050102010706020507" pitchFamily="18" charset="2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C0A2A1E-9BB2-46F0-2DC3-F9C79D6ED519}"/>
              </a:ext>
            </a:extLst>
          </p:cNvPr>
          <p:cNvSpPr txBox="1"/>
          <p:nvPr/>
        </p:nvSpPr>
        <p:spPr>
          <a:xfrm>
            <a:off x="2301875" y="3124200"/>
            <a:ext cx="5459413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 (Hebrew)" charset="0"/>
              </a:rPr>
              <a:t>[Rapp (PI), </a:t>
            </a:r>
            <a:r>
              <a:rPr kumimoji="1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 (Hebrew)" charset="0"/>
              </a:rPr>
              <a:t>Petreczky</a:t>
            </a:r>
            <a:r>
              <a:rPr kumimoji="1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 (Hebrew)" charset="0"/>
              </a:rPr>
              <a:t> + Vogt (co-spokespersons), + 9 co-PIs]</a:t>
            </a:r>
          </a:p>
        </p:txBody>
      </p:sp>
      <p:pic>
        <p:nvPicPr>
          <p:cNvPr id="56324" name="Picture 3">
            <a:extLst>
              <a:ext uri="{FF2B5EF4-FFF2-40B4-BE49-F238E27FC236}">
                <a16:creationId xmlns:a16="http://schemas.microsoft.com/office/drawing/2014/main" id="{39280F70-DECD-87CA-9542-6858897E1B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3" y="1143000"/>
            <a:ext cx="9764712" cy="589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E180585E-B363-F9D5-A9A3-9AF289841B56}"/>
              </a:ext>
            </a:extLst>
          </p:cNvPr>
          <p:cNvSpPr/>
          <p:nvPr/>
        </p:nvSpPr>
        <p:spPr bwMode="auto">
          <a:xfrm>
            <a:off x="68263" y="2608263"/>
            <a:ext cx="1692275" cy="533400"/>
          </a:xfrm>
          <a:prstGeom prst="ellipse">
            <a:avLst/>
          </a:prstGeom>
          <a:solidFill>
            <a:schemeClr val="accent1">
              <a:alpha val="78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</a:rPr>
              <a:t>Petreczky</a:t>
            </a:r>
            <a:endParaRPr kumimoji="1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/>
              <a:ea typeface="+mn-ea"/>
              <a:cs typeface="Times New Roman (Hebrew)" charset="-79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0A8EDB1-072C-53BA-AEE7-02945A38CA72}"/>
              </a:ext>
            </a:extLst>
          </p:cNvPr>
          <p:cNvSpPr/>
          <p:nvPr/>
        </p:nvSpPr>
        <p:spPr bwMode="auto">
          <a:xfrm>
            <a:off x="0" y="1233488"/>
            <a:ext cx="1828800" cy="574675"/>
          </a:xfrm>
          <a:prstGeom prst="ellipse">
            <a:avLst/>
          </a:prstGeom>
          <a:solidFill>
            <a:schemeClr val="accent1">
              <a:alpha val="78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</a:rPr>
              <a:t>Mukherjee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78B48A6-5BAB-0902-F151-D9202AFA6EC5}"/>
              </a:ext>
            </a:extLst>
          </p:cNvPr>
          <p:cNvSpPr/>
          <p:nvPr/>
        </p:nvSpPr>
        <p:spPr bwMode="auto">
          <a:xfrm>
            <a:off x="1676400" y="4648200"/>
            <a:ext cx="1616075" cy="533400"/>
          </a:xfrm>
          <a:prstGeom prst="ellipse">
            <a:avLst/>
          </a:prstGeom>
          <a:solidFill>
            <a:schemeClr val="accent1">
              <a:alpha val="78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</a:rPr>
              <a:t>Rapp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4EEE4DB-9288-05F4-3A2F-92D1D7B4CFC2}"/>
              </a:ext>
            </a:extLst>
          </p:cNvPr>
          <p:cNvSpPr/>
          <p:nvPr/>
        </p:nvSpPr>
        <p:spPr bwMode="auto">
          <a:xfrm>
            <a:off x="5486400" y="5943600"/>
            <a:ext cx="1616075" cy="533400"/>
          </a:xfrm>
          <a:prstGeom prst="ellipse">
            <a:avLst/>
          </a:prstGeom>
          <a:solidFill>
            <a:schemeClr val="accent1">
              <a:alpha val="78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</a:rPr>
              <a:t>Bass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9FBAECB-BB7C-F7A5-4716-25B8538C575B}"/>
              </a:ext>
            </a:extLst>
          </p:cNvPr>
          <p:cNvSpPr/>
          <p:nvPr/>
        </p:nvSpPr>
        <p:spPr bwMode="auto">
          <a:xfrm>
            <a:off x="5453063" y="3352800"/>
            <a:ext cx="1616075" cy="533400"/>
          </a:xfrm>
          <a:prstGeom prst="ellipse">
            <a:avLst/>
          </a:prstGeom>
          <a:solidFill>
            <a:schemeClr val="accent1">
              <a:alpha val="78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</a:rPr>
              <a:t>Vitev</a:t>
            </a:r>
            <a:endParaRPr kumimoji="1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/>
              <a:ea typeface="+mn-ea"/>
              <a:cs typeface="Times New Roman (Hebrew)" charset="-79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0C6BE6A-E5E7-B6CE-41F6-68149E84D60C}"/>
              </a:ext>
            </a:extLst>
          </p:cNvPr>
          <p:cNvSpPr/>
          <p:nvPr/>
        </p:nvSpPr>
        <p:spPr bwMode="auto">
          <a:xfrm>
            <a:off x="1981200" y="2819400"/>
            <a:ext cx="1616075" cy="533400"/>
          </a:xfrm>
          <a:prstGeom prst="ellipse">
            <a:avLst/>
          </a:prstGeom>
          <a:solidFill>
            <a:schemeClr val="accent1">
              <a:alpha val="78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</a:rPr>
              <a:t>Mehen</a:t>
            </a:r>
            <a:endParaRPr kumimoji="1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/>
              <a:ea typeface="+mn-ea"/>
              <a:cs typeface="Times New Roman (Hebrew)" charset="-79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964901D-D239-298B-9CA9-9465B878A13C}"/>
              </a:ext>
            </a:extLst>
          </p:cNvPr>
          <p:cNvSpPr/>
          <p:nvPr/>
        </p:nvSpPr>
        <p:spPr bwMode="auto">
          <a:xfrm>
            <a:off x="5453063" y="2438400"/>
            <a:ext cx="1616075" cy="533400"/>
          </a:xfrm>
          <a:prstGeom prst="ellipse">
            <a:avLst/>
          </a:prstGeom>
          <a:solidFill>
            <a:schemeClr val="accent1">
              <a:alpha val="78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</a:rPr>
              <a:t>Vogt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93EC068-9B1B-5D56-F418-9937B19BE680}"/>
              </a:ext>
            </a:extLst>
          </p:cNvPr>
          <p:cNvSpPr/>
          <p:nvPr/>
        </p:nvSpPr>
        <p:spPr bwMode="auto">
          <a:xfrm>
            <a:off x="5337175" y="4724400"/>
            <a:ext cx="1841500" cy="533400"/>
          </a:xfrm>
          <a:prstGeom prst="ellipse">
            <a:avLst/>
          </a:prstGeom>
          <a:solidFill>
            <a:schemeClr val="accent1">
              <a:alpha val="78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</a:rPr>
              <a:t>Strickland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42BDDF3-FA99-B60F-5A4D-14DCF5B6992C}"/>
              </a:ext>
            </a:extLst>
          </p:cNvPr>
          <p:cNvSpPr/>
          <p:nvPr/>
        </p:nvSpPr>
        <p:spPr bwMode="auto">
          <a:xfrm>
            <a:off x="3748088" y="1219200"/>
            <a:ext cx="1616075" cy="533400"/>
          </a:xfrm>
          <a:prstGeom prst="ellipse">
            <a:avLst/>
          </a:prstGeom>
          <a:solidFill>
            <a:schemeClr val="accent1">
              <a:alpha val="78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</a:rPr>
              <a:t>Qiu</a:t>
            </a:r>
            <a:endParaRPr kumimoji="1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/>
              <a:ea typeface="+mn-ea"/>
              <a:cs typeface="Times New Roman (Hebrew)" charset="-79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78B238A-B0E3-4573-00ED-4CCC22BDA9FB}"/>
              </a:ext>
            </a:extLst>
          </p:cNvPr>
          <p:cNvSpPr/>
          <p:nvPr/>
        </p:nvSpPr>
        <p:spPr bwMode="auto">
          <a:xfrm>
            <a:off x="8242300" y="1219200"/>
            <a:ext cx="1492250" cy="574675"/>
          </a:xfrm>
          <a:prstGeom prst="ellipse">
            <a:avLst/>
          </a:prstGeom>
          <a:solidFill>
            <a:schemeClr val="accent1">
              <a:alpha val="78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</a:rPr>
              <a:t>Frawley</a:t>
            </a:r>
            <a:endParaRPr kumimoji="1" lang="en-US" sz="2000" b="0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Times New Roman"/>
              <a:ea typeface="+mn-ea"/>
              <a:cs typeface="Times New Roman (Hebrew)" charset="-79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F975817-EF47-882F-3774-A4FF7012481E}"/>
              </a:ext>
            </a:extLst>
          </p:cNvPr>
          <p:cNvSpPr/>
          <p:nvPr/>
        </p:nvSpPr>
        <p:spPr bwMode="auto">
          <a:xfrm>
            <a:off x="8261350" y="2819400"/>
            <a:ext cx="1492250" cy="574675"/>
          </a:xfrm>
          <a:prstGeom prst="ellipse">
            <a:avLst/>
          </a:prstGeom>
          <a:solidFill>
            <a:schemeClr val="accent1">
              <a:alpha val="78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</a:rPr>
              <a:t>Dong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9F49015-47CC-36A4-85DF-D08D872EB4A7}"/>
              </a:ext>
            </a:extLst>
          </p:cNvPr>
          <p:cNvSpPr/>
          <p:nvPr/>
        </p:nvSpPr>
        <p:spPr bwMode="auto">
          <a:xfrm>
            <a:off x="8239125" y="4759325"/>
            <a:ext cx="1490663" cy="574675"/>
          </a:xfrm>
          <a:prstGeom prst="ellipse">
            <a:avLst/>
          </a:prstGeom>
          <a:solidFill>
            <a:schemeClr val="accent1">
              <a:alpha val="78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</a:rPr>
              <a:t>Lee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A548C5FA-BA14-D2EC-97E9-9C510F6BB680}"/>
              </a:ext>
            </a:extLst>
          </p:cNvPr>
          <p:cNvSpPr/>
          <p:nvPr/>
        </p:nvSpPr>
        <p:spPr bwMode="auto">
          <a:xfrm>
            <a:off x="685800" y="628650"/>
            <a:ext cx="7315200" cy="971550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  <a:alpha val="1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ymbol" panose="05050102010706020507" pitchFamily="18" charset="2"/>
              <a:ea typeface="+mn-ea"/>
              <a:cs typeface="Times New Roman (Hebrew)" charset="-79"/>
            </a:endParaRPr>
          </a:p>
        </p:txBody>
      </p:sp>
      <p:sp>
        <p:nvSpPr>
          <p:cNvPr id="18437" name="Rectangle 2">
            <a:extLst>
              <a:ext uri="{FF2B5EF4-FFF2-40B4-BE49-F238E27FC236}">
                <a16:creationId xmlns:a16="http://schemas.microsoft.com/office/drawing/2014/main" id="{11BA0349-4210-4F46-E122-72D2F21F0A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457200"/>
            <a:ext cx="91440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533400" indent="-533400"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 marL="533400" marR="0" lvl="0" indent="-533400" algn="l" defTabSz="914400" rtl="0" eaLnBrk="0" fontAlgn="base" latinLnBrk="0" hangingPunct="0">
              <a:lnSpc>
                <a:spcPct val="150000"/>
              </a:lnSpc>
              <a:spcBef>
                <a:spcPct val="30000"/>
              </a:spcBef>
              <a:spcAft>
                <a:spcPct val="0"/>
              </a:spcAft>
              <a:buClr>
                <a:srgbClr val="FF9966"/>
              </a:buClr>
              <a:buSzPct val="50000"/>
              <a:buFontTx/>
              <a:buNone/>
              <a:tabLst/>
              <a:defRPr/>
            </a:pPr>
            <a:r>
              <a:rPr kumimoji="1" lang="en-US" altLang="he-IL" sz="2800" b="1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rPr>
              <a:t>1.) </a:t>
            </a:r>
            <a:r>
              <a:rPr kumimoji="1" lang="en-US" altLang="he-IL" sz="2800" b="1" i="0" u="sng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rPr>
              <a:t>Introduction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9966"/>
              </a:buClr>
              <a:buSzPct val="50000"/>
              <a:buFontTx/>
              <a:buNone/>
              <a:tabLst/>
              <a:defRPr/>
            </a:pPr>
            <a:r>
              <a:rPr kumimoji="1" lang="en-US" altLang="he-IL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rPr>
              <a:t>    </a:t>
            </a:r>
            <a:r>
              <a:rPr kumimoji="1" lang="en-US" altLang="he-IL" sz="1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●</a:t>
            </a:r>
            <a:r>
              <a:rPr kumimoji="1" lang="en-US" altLang="he-IL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Nonperturbative QCD </a:t>
            </a:r>
            <a:r>
              <a:rPr lang="en-US" altLang="he-IL" sz="2400" dirty="0">
                <a:solidFill>
                  <a:srgbClr val="000099"/>
                </a:solidFill>
                <a:cs typeface="Times New Roman" panose="02020603050405020304" pitchFamily="18" charset="0"/>
              </a:rPr>
              <a:t>Force + </a:t>
            </a:r>
            <a:r>
              <a:rPr lang="en-US" altLang="he-IL" sz="2400" dirty="0" err="1">
                <a:solidFill>
                  <a:srgbClr val="000099"/>
                </a:solidFill>
                <a:cs typeface="Times New Roman" panose="02020603050405020304" pitchFamily="18" charset="0"/>
              </a:rPr>
              <a:t>sQGP</a:t>
            </a:r>
            <a:endParaRPr kumimoji="1" lang="en-US" altLang="he-IL" sz="2400" b="1" i="0" u="sng" strike="noStrike" kern="1200" cap="none" spc="0" normalizeH="0" baseline="0" noProof="0" dirty="0">
              <a:ln>
                <a:noFill/>
              </a:ln>
              <a:solidFill>
                <a:srgbClr val="010000"/>
              </a:solidFill>
              <a:effectLst/>
              <a:uLnTx/>
              <a:uFillTx/>
              <a:latin typeface="Times New Roman" panose="02020603050405020304" pitchFamily="18" charset="0"/>
              <a:cs typeface="Times New Roman (Hebrew)"/>
            </a:endParaRP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FF9966"/>
              </a:buClr>
              <a:buSzPct val="50000"/>
              <a:buFontTx/>
              <a:buNone/>
              <a:tabLst/>
              <a:defRPr/>
            </a:pPr>
            <a:r>
              <a:rPr kumimoji="1" lang="en-US" altLang="he-IL" sz="2800" b="1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rPr>
              <a:t>2.) </a:t>
            </a:r>
            <a:r>
              <a:rPr kumimoji="1" lang="en-US" altLang="he-IL" sz="2800" b="1" i="0" u="sng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rPr>
              <a:t>Thermodynamic T-Matrix 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FF9966"/>
              </a:buClr>
              <a:buSzPct val="50000"/>
              <a:buFontTx/>
              <a:buNone/>
              <a:tabLst/>
              <a:defRPr/>
            </a:pPr>
            <a:r>
              <a:rPr kumimoji="1" lang="en-US" altLang="he-IL" sz="1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●</a:t>
            </a:r>
            <a:r>
              <a:rPr kumimoji="1" lang="en-US" altLang="he-IL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1" lang="en-US" altLang="he-IL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Selfconsistent</a:t>
            </a:r>
            <a:r>
              <a:rPr kumimoji="1" lang="en-US" altLang="he-IL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Quantum Many-Body Theory 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9966"/>
              </a:buClr>
              <a:buSzPct val="50000"/>
              <a:buFontTx/>
              <a:buNone/>
              <a:tabLst/>
              <a:defRPr/>
            </a:pPr>
            <a:r>
              <a:rPr kumimoji="1" lang="en-US" altLang="he-IL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1" lang="en-US" altLang="he-IL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rPr>
              <a:t>  </a:t>
            </a:r>
            <a:r>
              <a:rPr kumimoji="1" lang="en-US" altLang="he-IL" sz="1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●</a:t>
            </a:r>
            <a:r>
              <a:rPr kumimoji="1" lang="en-US" altLang="he-IL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Input Potential + Constraints from Lattice QCD</a:t>
            </a:r>
            <a:endParaRPr kumimoji="1" lang="en-US" altLang="he-IL" sz="24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cs typeface="Times New Roman (Hebrew)"/>
            </a:endParaRP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FF9966"/>
              </a:buClr>
              <a:buSzPct val="50000"/>
              <a:buFontTx/>
              <a:buNone/>
              <a:tabLst/>
              <a:defRPr/>
            </a:pPr>
            <a:r>
              <a:rPr kumimoji="1" lang="en-US" altLang="he-IL" sz="2800" b="1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rPr>
              <a:t>3.) </a:t>
            </a:r>
            <a:r>
              <a:rPr kumimoji="1" lang="en-US" altLang="he-IL" sz="2800" b="1" i="0" u="sng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Hamiltonian Approach to </a:t>
            </a:r>
            <a:r>
              <a:rPr kumimoji="1" lang="en-US" altLang="he-IL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sQGP</a:t>
            </a:r>
            <a:r>
              <a:rPr kumimoji="1" lang="en-US" altLang="he-IL" sz="2800" b="1" i="0" u="sng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Structure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FF9966"/>
              </a:buClr>
              <a:buSzPct val="50000"/>
              <a:buFontTx/>
              <a:buNone/>
              <a:tabLst/>
              <a:defRPr/>
            </a:pPr>
            <a:r>
              <a:rPr kumimoji="1" lang="en-US" altLang="he-IL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kumimoji="1" lang="en-US" altLang="he-IL" sz="1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●</a:t>
            </a:r>
            <a:r>
              <a:rPr kumimoji="1" lang="en-US" altLang="he-IL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Thermodynamic Potential + </a:t>
            </a:r>
            <a:r>
              <a:rPr kumimoji="1" lang="en-US" altLang="he-IL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EoS</a:t>
            </a:r>
            <a:endParaRPr kumimoji="1" lang="en-US" altLang="he-IL" sz="24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9966"/>
              </a:buClr>
              <a:buSzPct val="50000"/>
              <a:buFontTx/>
              <a:buNone/>
              <a:tabLst/>
              <a:defRPr/>
            </a:pPr>
            <a:r>
              <a:rPr kumimoji="1" lang="en-US" altLang="he-IL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kumimoji="1" lang="en-US" altLang="he-IL" sz="1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●</a:t>
            </a:r>
            <a:r>
              <a:rPr kumimoji="1" lang="en-US" altLang="he-IL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Spectral + Transport Properties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FF9966"/>
              </a:buClr>
              <a:buSzPct val="50000"/>
              <a:buFontTx/>
              <a:buNone/>
              <a:tabLst/>
              <a:defRPr/>
            </a:pPr>
            <a:r>
              <a:rPr kumimoji="1" lang="en-US" altLang="he-IL" sz="2800" b="1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rPr>
              <a:t>4.) </a:t>
            </a:r>
            <a:r>
              <a:rPr kumimoji="1" lang="en-US" altLang="he-IL" sz="2800" b="1" i="0" u="sng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rPr>
              <a:t>Heavy-Flavor Transport in Heavy-Ion Collisions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FF9966"/>
              </a:buClr>
              <a:buSzPct val="50000"/>
              <a:buFontTx/>
              <a:buNone/>
              <a:tabLst/>
              <a:defRPr/>
            </a:pPr>
            <a:r>
              <a:rPr kumimoji="1" lang="en-US" altLang="he-IL" sz="1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●</a:t>
            </a:r>
            <a:r>
              <a:rPr kumimoji="1" lang="en-US" altLang="he-IL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he-IL" sz="2400" dirty="0">
                <a:solidFill>
                  <a:srgbClr val="000099"/>
                </a:solidFill>
                <a:cs typeface="Times New Roman" panose="02020603050405020304" pitchFamily="18" charset="0"/>
              </a:rPr>
              <a:t>QCD Matter in the Lab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FF9966"/>
              </a:buClr>
              <a:buSzPct val="50000"/>
              <a:buFontTx/>
              <a:buNone/>
              <a:tabLst/>
              <a:defRPr/>
            </a:pPr>
            <a:r>
              <a:rPr kumimoji="1" lang="en-US" altLang="he-IL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kumimoji="1" lang="en-US" altLang="he-IL" sz="1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●</a:t>
            </a:r>
            <a:r>
              <a:rPr kumimoji="1" lang="en-US" altLang="he-IL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Open HF Phenomenology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FF9966"/>
              </a:buClr>
              <a:buSzPct val="50000"/>
              <a:buFontTx/>
              <a:buNone/>
              <a:tabLst/>
              <a:defRPr/>
            </a:pPr>
            <a:r>
              <a:rPr kumimoji="1" lang="en-US" altLang="he-IL" sz="2800" b="1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rPr>
              <a:t>5.) </a:t>
            </a:r>
            <a:r>
              <a:rPr kumimoji="1" lang="en-US" altLang="he-IL" sz="2800" b="1" i="0" u="sng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rPr>
              <a:t>Conclusions</a:t>
            </a:r>
          </a:p>
        </p:txBody>
      </p:sp>
      <p:sp>
        <p:nvSpPr>
          <p:cNvPr id="18438" name="Rectangle 3">
            <a:extLst>
              <a:ext uri="{FF2B5EF4-FFF2-40B4-BE49-F238E27FC236}">
                <a16:creationId xmlns:a16="http://schemas.microsoft.com/office/drawing/2014/main" id="{35F3C31F-0A21-7A9D-9923-DE0C94B361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906000" cy="628650"/>
          </a:xfrm>
        </p:spPr>
        <p:txBody>
          <a:bodyPr/>
          <a:lstStyle/>
          <a:p>
            <a:r>
              <a:rPr lang="en-US" altLang="en-US" sz="4000" dirty="0">
                <a:solidFill>
                  <a:schemeClr val="bg2"/>
                </a:solidFill>
              </a:rPr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467881737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>
            <a:extLst>
              <a:ext uri="{FF2B5EF4-FFF2-40B4-BE49-F238E27FC236}">
                <a16:creationId xmlns:a16="http://schemas.microsoft.com/office/drawing/2014/main" id="{EF68BA66-B8A0-5C01-378D-2768C238B7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7163" y="0"/>
            <a:ext cx="2789237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500">
                <a:solidFill>
                  <a:schemeClr val="bg2"/>
                </a:solidFill>
              </a:rPr>
              <a:t>5.)  </a:t>
            </a:r>
            <a:r>
              <a:rPr lang="en-US" altLang="en-US" sz="3500" u="sng">
                <a:solidFill>
                  <a:schemeClr val="bg2"/>
                </a:solidFill>
              </a:rPr>
              <a:t>Summary</a:t>
            </a:r>
          </a:p>
        </p:txBody>
      </p:sp>
      <p:sp>
        <p:nvSpPr>
          <p:cNvPr id="16387" name="Text Box 3">
            <a:extLst>
              <a:ext uri="{FF2B5EF4-FFF2-40B4-BE49-F238E27FC236}">
                <a16:creationId xmlns:a16="http://schemas.microsoft.com/office/drawing/2014/main" id="{8BD0415F-5E7B-956C-4647-89661D2B3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74700"/>
            <a:ext cx="9906000" cy="598638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9pPr>
          </a:lstStyle>
          <a:p>
            <a:pPr marL="182880" indent="-274320">
              <a:lnSpc>
                <a:spcPct val="150000"/>
              </a:lnSpc>
              <a:spcBef>
                <a:spcPts val="30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en-US" sz="2500" b="0" dirty="0">
                <a:solidFill>
                  <a:srgbClr val="000099"/>
                </a:solidFill>
                <a:ea typeface="+mn-ea"/>
              </a:rPr>
              <a:t>Quantum Many-Body Theory of </a:t>
            </a:r>
            <a:r>
              <a:rPr lang="en-US" altLang="en-US" sz="2500" dirty="0" err="1">
                <a:solidFill>
                  <a:srgbClr val="000099"/>
                </a:solidFill>
                <a:ea typeface="+mn-ea"/>
              </a:rPr>
              <a:t>s</a:t>
            </a:r>
            <a:r>
              <a:rPr lang="en-US" altLang="en-US" sz="2500" b="0" dirty="0" err="1">
                <a:solidFill>
                  <a:srgbClr val="000099"/>
                </a:solidFill>
                <a:ea typeface="+mn-ea"/>
              </a:rPr>
              <a:t>QGP</a:t>
            </a:r>
            <a:r>
              <a:rPr lang="en-US" altLang="en-US" sz="2500" b="0" dirty="0">
                <a:solidFill>
                  <a:srgbClr val="000099"/>
                </a:solidFill>
                <a:ea typeface="+mn-ea"/>
              </a:rPr>
              <a:t>:</a:t>
            </a:r>
          </a:p>
          <a:p>
            <a:pPr>
              <a:spcBef>
                <a:spcPts val="300"/>
              </a:spcBef>
              <a:buClrTx/>
              <a:buSzTx/>
              <a:buNone/>
              <a:defRPr/>
            </a:pPr>
            <a:r>
              <a:rPr lang="en-US" altLang="en-US" sz="2500" b="0" dirty="0">
                <a:solidFill>
                  <a:srgbClr val="000099"/>
                </a:solidFill>
                <a:ea typeface="+mn-ea"/>
              </a:rPr>
              <a:t>  - Accounts for key aspects of </a:t>
            </a:r>
            <a:r>
              <a:rPr lang="en-US" altLang="en-US" sz="2500" dirty="0">
                <a:solidFill>
                  <a:srgbClr val="000099"/>
                </a:solidFill>
                <a:ea typeface="+mn-ea"/>
              </a:rPr>
              <a:t>strong coupling</a:t>
            </a:r>
            <a:r>
              <a:rPr lang="en-US" altLang="en-US" sz="2500" b="0" dirty="0">
                <a:solidFill>
                  <a:srgbClr val="000099"/>
                </a:solidFill>
                <a:ea typeface="+mn-ea"/>
              </a:rPr>
              <a:t>:  </a:t>
            </a:r>
          </a:p>
          <a:p>
            <a:pPr>
              <a:spcBef>
                <a:spcPts val="0"/>
              </a:spcBef>
              <a:buClrTx/>
              <a:buSzTx/>
              <a:buNone/>
              <a:defRPr/>
            </a:pPr>
            <a:r>
              <a:rPr lang="en-US" altLang="en-US" sz="2500" b="0" dirty="0">
                <a:solidFill>
                  <a:srgbClr val="000099"/>
                </a:solidFill>
                <a:ea typeface="+mn-ea"/>
              </a:rPr>
              <a:t>     nonperturbative forces, </a:t>
            </a:r>
            <a:r>
              <a:rPr lang="en-US" altLang="en-US" sz="2500" b="0" dirty="0" err="1">
                <a:solidFill>
                  <a:srgbClr val="000099"/>
                </a:solidFill>
                <a:ea typeface="+mn-ea"/>
              </a:rPr>
              <a:t>resummation</a:t>
            </a:r>
            <a:r>
              <a:rPr lang="en-US" altLang="en-US" sz="2500" b="0" dirty="0">
                <a:solidFill>
                  <a:srgbClr val="000099"/>
                </a:solidFill>
                <a:ea typeface="+mn-ea"/>
              </a:rPr>
              <a:t>, quantum effects (large widths)</a:t>
            </a:r>
          </a:p>
          <a:p>
            <a:pPr>
              <a:spcBef>
                <a:spcPts val="300"/>
              </a:spcBef>
              <a:buClrTx/>
              <a:buSzTx/>
              <a:buNone/>
              <a:defRPr/>
            </a:pPr>
            <a:r>
              <a:rPr lang="en-US" altLang="en-US" sz="2500" b="0" dirty="0">
                <a:solidFill>
                  <a:srgbClr val="000099"/>
                </a:solidFill>
                <a:ea typeface="+mn-ea"/>
              </a:rPr>
              <a:t>  - Input parameters constrained by lattice QCD, recover vacuum limit</a:t>
            </a:r>
          </a:p>
          <a:p>
            <a:pPr marL="182880" indent="-274320">
              <a:lnSpc>
                <a:spcPct val="150000"/>
              </a:lnSpc>
              <a:spcBef>
                <a:spcPts val="30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en-US" sz="2500" b="0" dirty="0">
                <a:solidFill>
                  <a:srgbClr val="000099"/>
                </a:solidFill>
                <a:ea typeface="+mn-ea"/>
              </a:rPr>
              <a:t>QGP structure driven by remnants of </a:t>
            </a:r>
            <a:r>
              <a:rPr lang="en-US" altLang="en-US" sz="2500" dirty="0">
                <a:solidFill>
                  <a:srgbClr val="000099"/>
                </a:solidFill>
                <a:ea typeface="+mn-ea"/>
              </a:rPr>
              <a:t>long-range confining force</a:t>
            </a:r>
          </a:p>
          <a:p>
            <a:pPr>
              <a:spcBef>
                <a:spcPts val="300"/>
              </a:spcBef>
              <a:buClrTx/>
              <a:buSzTx/>
              <a:buFont typeface="Monotype Sorts" pitchFamily="2" charset="2"/>
              <a:buNone/>
              <a:defRPr/>
            </a:pPr>
            <a:r>
              <a:rPr lang="en-US" altLang="en-US" sz="2500" b="0" dirty="0">
                <a:solidFill>
                  <a:srgbClr val="000099"/>
                </a:solidFill>
                <a:ea typeface="+mn-ea"/>
              </a:rPr>
              <a:t>    </a:t>
            </a:r>
            <a:r>
              <a:rPr lang="en-US" altLang="en-US" sz="2500" b="0" dirty="0">
                <a:solidFill>
                  <a:srgbClr val="000099"/>
                </a:solidFill>
                <a:ea typeface="+mn-ea"/>
                <a:sym typeface="Symbol"/>
              </a:rPr>
              <a:t>  - </a:t>
            </a:r>
            <a:r>
              <a:rPr lang="en-US" altLang="en-US" sz="2500" dirty="0">
                <a:solidFill>
                  <a:srgbClr val="000099"/>
                </a:solidFill>
                <a:ea typeface="+mn-ea"/>
                <a:sym typeface="Symbol"/>
              </a:rPr>
              <a:t>melts</a:t>
            </a:r>
            <a:r>
              <a:rPr lang="en-US" altLang="en-US" sz="2500" b="0" dirty="0">
                <a:solidFill>
                  <a:srgbClr val="000099"/>
                </a:solidFill>
                <a:ea typeface="+mn-ea"/>
                <a:sym typeface="Symbol"/>
              </a:rPr>
              <a:t> long-wavelength quasi-</a:t>
            </a:r>
            <a:r>
              <a:rPr lang="en-US" altLang="en-US" sz="2500" b="0" dirty="0" err="1">
                <a:solidFill>
                  <a:srgbClr val="000099"/>
                </a:solidFill>
                <a:ea typeface="+mn-ea"/>
                <a:sym typeface="Symbol"/>
              </a:rPr>
              <a:t>partons</a:t>
            </a:r>
            <a:endParaRPr lang="en-US" altLang="en-US" sz="2500" b="0" dirty="0">
              <a:solidFill>
                <a:srgbClr val="000099"/>
              </a:solidFill>
              <a:ea typeface="+mn-ea"/>
              <a:sym typeface="Symbol"/>
            </a:endParaRPr>
          </a:p>
          <a:p>
            <a:pPr>
              <a:spcBef>
                <a:spcPts val="300"/>
              </a:spcBef>
              <a:buClrTx/>
              <a:buSzTx/>
              <a:buFont typeface="Monotype Sorts" pitchFamily="2" charset="2"/>
              <a:buNone/>
              <a:defRPr/>
            </a:pPr>
            <a:r>
              <a:rPr lang="en-US" altLang="en-US" sz="2500" b="0" dirty="0">
                <a:solidFill>
                  <a:srgbClr val="000099"/>
                </a:solidFill>
                <a:ea typeface="+mn-ea"/>
                <a:sym typeface="Symbol"/>
              </a:rPr>
              <a:t>          - forms </a:t>
            </a:r>
            <a:r>
              <a:rPr lang="en-US" altLang="en-US" sz="2500" dirty="0">
                <a:solidFill>
                  <a:srgbClr val="000099"/>
                </a:solidFill>
                <a:ea typeface="+mn-ea"/>
                <a:sym typeface="Symbol"/>
              </a:rPr>
              <a:t>hadronic bound states</a:t>
            </a:r>
            <a:r>
              <a:rPr lang="en-US" altLang="en-US" sz="2500" b="0" dirty="0">
                <a:solidFill>
                  <a:srgbClr val="000099"/>
                </a:solidFill>
                <a:ea typeface="+mn-ea"/>
                <a:sym typeface="Symbol"/>
              </a:rPr>
              <a:t> near </a:t>
            </a:r>
            <a:r>
              <a:rPr lang="en-US" altLang="en-US" sz="2500" dirty="0">
                <a:solidFill>
                  <a:srgbClr val="9900CC"/>
                </a:solidFill>
                <a:ea typeface="+mn-ea"/>
                <a:sym typeface="Symbol"/>
              </a:rPr>
              <a:t>T</a:t>
            </a:r>
            <a:r>
              <a:rPr lang="en-US" altLang="en-US" sz="2500" baseline="-25000" dirty="0">
                <a:solidFill>
                  <a:srgbClr val="9900CC"/>
                </a:solidFill>
                <a:ea typeface="+mn-ea"/>
                <a:sym typeface="Symbol"/>
              </a:rPr>
              <a:t>c</a:t>
            </a:r>
          </a:p>
          <a:p>
            <a:pPr>
              <a:spcBef>
                <a:spcPts val="300"/>
              </a:spcBef>
              <a:buClrTx/>
              <a:buSzTx/>
              <a:buFont typeface="Monotype Sorts" pitchFamily="2" charset="2"/>
              <a:buNone/>
              <a:defRPr/>
            </a:pPr>
            <a:r>
              <a:rPr lang="en-US" altLang="en-US" sz="2500" b="0" dirty="0">
                <a:solidFill>
                  <a:srgbClr val="000099"/>
                </a:solidFill>
                <a:ea typeface="+mn-ea"/>
                <a:sym typeface="Symbol"/>
              </a:rPr>
              <a:t>          - generates </a:t>
            </a:r>
            <a:r>
              <a:rPr lang="en-US" altLang="en-US" sz="2500" dirty="0">
                <a:solidFill>
                  <a:srgbClr val="000099"/>
                </a:solidFill>
                <a:ea typeface="+mn-ea"/>
                <a:sym typeface="Symbol"/>
              </a:rPr>
              <a:t>liquid properties</a:t>
            </a:r>
            <a:r>
              <a:rPr lang="en-US" altLang="en-US" sz="2500" b="0" dirty="0">
                <a:solidFill>
                  <a:srgbClr val="000099"/>
                </a:solidFill>
                <a:ea typeface="+mn-ea"/>
                <a:sym typeface="Symbol"/>
              </a:rPr>
              <a:t>  (</a:t>
            </a:r>
            <a:r>
              <a:rPr lang="en-US" altLang="en-US" sz="2500" b="0" dirty="0">
                <a:solidFill>
                  <a:srgbClr val="000099"/>
                </a:solidFill>
                <a:ea typeface="+mn-ea"/>
              </a:rPr>
              <a:t>small </a:t>
            </a:r>
            <a:r>
              <a:rPr lang="en-US" altLang="en-US" sz="2300" dirty="0">
                <a:solidFill>
                  <a:srgbClr val="990099"/>
                </a:solidFill>
                <a:latin typeface="Lucida Calligraphy" panose="03010101010101010101" pitchFamily="66" charset="0"/>
                <a:ea typeface="+mn-ea"/>
              </a:rPr>
              <a:t>D</a:t>
            </a:r>
            <a:r>
              <a:rPr lang="en-US" altLang="en-US" sz="2500" baseline="-25000" dirty="0">
                <a:solidFill>
                  <a:srgbClr val="990099"/>
                </a:solidFill>
                <a:ea typeface="+mn-ea"/>
              </a:rPr>
              <a:t>s</a:t>
            </a:r>
            <a:r>
              <a:rPr lang="en-US" altLang="en-US" sz="2500" b="0" dirty="0">
                <a:solidFill>
                  <a:srgbClr val="000099"/>
                </a:solidFill>
                <a:ea typeface="+mn-ea"/>
              </a:rPr>
              <a:t>, </a:t>
            </a:r>
            <a:r>
              <a:rPr lang="en-US" altLang="en-US" sz="2500" dirty="0">
                <a:solidFill>
                  <a:srgbClr val="990099"/>
                </a:solidFill>
                <a:latin typeface="Symbol" panose="05050102010706020507" pitchFamily="18" charset="2"/>
                <a:ea typeface="+mn-ea"/>
              </a:rPr>
              <a:t>h</a:t>
            </a:r>
            <a:r>
              <a:rPr lang="en-US" altLang="en-US" sz="2500" dirty="0">
                <a:solidFill>
                  <a:srgbClr val="990099"/>
                </a:solidFill>
                <a:ea typeface="+mn-ea"/>
              </a:rPr>
              <a:t>/s</a:t>
            </a:r>
            <a:r>
              <a:rPr lang="en-US" altLang="en-US" sz="2500" b="0" dirty="0">
                <a:solidFill>
                  <a:srgbClr val="000099"/>
                </a:solidFill>
                <a:ea typeface="+mn-ea"/>
              </a:rPr>
              <a:t>, …)</a:t>
            </a:r>
          </a:p>
          <a:p>
            <a:pPr>
              <a:spcBef>
                <a:spcPts val="300"/>
              </a:spcBef>
              <a:buClrTx/>
              <a:buSzTx/>
              <a:buFont typeface="Monotype Sorts" pitchFamily="2" charset="2"/>
              <a:buNone/>
              <a:defRPr/>
            </a:pPr>
            <a:r>
              <a:rPr lang="en-US" altLang="en-US" sz="2500" b="0" dirty="0">
                <a:solidFill>
                  <a:srgbClr val="000099"/>
                </a:solidFill>
                <a:ea typeface="+mn-ea"/>
              </a:rPr>
              <a:t>          - </a:t>
            </a:r>
            <a:r>
              <a:rPr lang="en-US" altLang="en-US" sz="2500" dirty="0">
                <a:solidFill>
                  <a:srgbClr val="000099"/>
                </a:solidFill>
                <a:ea typeface="+mn-ea"/>
              </a:rPr>
              <a:t>quantum effects</a:t>
            </a:r>
            <a:r>
              <a:rPr lang="en-US" altLang="en-US" sz="2500" b="0" dirty="0">
                <a:solidFill>
                  <a:srgbClr val="000099"/>
                </a:solidFill>
                <a:ea typeface="+mn-ea"/>
              </a:rPr>
              <a:t> ubiquitous</a:t>
            </a:r>
          </a:p>
          <a:p>
            <a:pPr marL="182880" indent="-274320">
              <a:lnSpc>
                <a:spcPct val="150000"/>
              </a:lnSpc>
              <a:spcBef>
                <a:spcPts val="30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en-US" sz="2500" b="0" dirty="0">
                <a:solidFill>
                  <a:srgbClr val="000099"/>
                </a:solidFill>
                <a:latin typeface="+mn-lt"/>
                <a:ea typeface="+mn-ea"/>
                <a:sym typeface="Symbol"/>
              </a:rPr>
              <a:t>Heavy quarks serve as </a:t>
            </a:r>
            <a:r>
              <a:rPr lang="en-US" altLang="en-US" sz="2500" dirty="0">
                <a:solidFill>
                  <a:srgbClr val="000099"/>
                </a:solidFill>
                <a:latin typeface="+mn-lt"/>
                <a:ea typeface="+mn-ea"/>
                <a:sym typeface="Symbol"/>
              </a:rPr>
              <a:t>Brownian Markers</a:t>
            </a:r>
            <a:r>
              <a:rPr lang="en-US" altLang="en-US" sz="2500" b="0" dirty="0">
                <a:solidFill>
                  <a:srgbClr val="000099"/>
                </a:solidFill>
                <a:latin typeface="+mn-lt"/>
                <a:ea typeface="+mn-ea"/>
                <a:sym typeface="Symbol"/>
              </a:rPr>
              <a:t> </a:t>
            </a:r>
            <a:r>
              <a:rPr lang="en-US" altLang="en-US" sz="2500" b="0" dirty="0">
                <a:solidFill>
                  <a:srgbClr val="000099"/>
                </a:solidFill>
                <a:ea typeface="+mn-ea"/>
                <a:sym typeface="Symbol"/>
              </a:rPr>
              <a:t>of </a:t>
            </a:r>
            <a:r>
              <a:rPr lang="en-US" altLang="en-US" sz="2500" dirty="0" err="1">
                <a:solidFill>
                  <a:srgbClr val="000099"/>
                </a:solidFill>
                <a:ea typeface="+mn-ea"/>
                <a:sym typeface="Symbol"/>
              </a:rPr>
              <a:t>s</a:t>
            </a:r>
            <a:r>
              <a:rPr lang="en-US" altLang="en-US" sz="2500" b="0" dirty="0" err="1">
                <a:solidFill>
                  <a:srgbClr val="000099"/>
                </a:solidFill>
                <a:ea typeface="+mn-ea"/>
                <a:sym typeface="Symbol"/>
              </a:rPr>
              <a:t>QGP</a:t>
            </a:r>
            <a:r>
              <a:rPr lang="en-US" altLang="en-US" sz="2500" b="0" dirty="0">
                <a:solidFill>
                  <a:srgbClr val="000099"/>
                </a:solidFill>
                <a:ea typeface="+mn-ea"/>
                <a:sym typeface="Symbol"/>
              </a:rPr>
              <a:t> in HICs</a:t>
            </a:r>
          </a:p>
          <a:p>
            <a:pPr marL="182880" indent="-274320">
              <a:lnSpc>
                <a:spcPct val="150000"/>
              </a:lnSpc>
              <a:spcBef>
                <a:spcPts val="30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en-US" sz="2500" b="0" dirty="0">
                <a:solidFill>
                  <a:srgbClr val="000099"/>
                </a:solidFill>
                <a:ea typeface="+mn-ea"/>
                <a:sym typeface="Symbol"/>
              </a:rPr>
              <a:t>Self-consistency essential for quantum bounds!?</a:t>
            </a:r>
            <a:endParaRPr lang="en-US" altLang="en-US" sz="2500" b="0" dirty="0">
              <a:solidFill>
                <a:srgbClr val="000099"/>
              </a:solidFill>
              <a:ea typeface="+mn-ea"/>
            </a:endParaRPr>
          </a:p>
          <a:p>
            <a:pPr>
              <a:lnSpc>
                <a:spcPct val="150000"/>
              </a:lnSpc>
              <a:spcBef>
                <a:spcPts val="300"/>
              </a:spcBef>
              <a:buClrTx/>
              <a:buSzTx/>
              <a:buFont typeface="Monotype Sorts" pitchFamily="2" charset="2"/>
              <a:buNone/>
              <a:defRPr/>
            </a:pPr>
            <a:endParaRPr lang="en-US" altLang="en-US" sz="2500" b="0" dirty="0">
              <a:solidFill>
                <a:srgbClr val="000099"/>
              </a:solidFill>
              <a:ea typeface="+mn-ea"/>
            </a:endParaRPr>
          </a:p>
        </p:txBody>
      </p:sp>
    </p:spTree>
  </p:cSld>
  <p:clrMapOvr>
    <a:masterClrMapping/>
  </p:clrMapOvr>
  <p:transition>
    <p:strips dir="r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22">
            <a:extLst>
              <a:ext uri="{FF2B5EF4-FFF2-40B4-BE49-F238E27FC236}">
                <a16:creationId xmlns:a16="http://schemas.microsoft.com/office/drawing/2014/main" id="{4897DA83-963B-E14D-BCC3-D108850EF7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4275" y="4800600"/>
            <a:ext cx="4352925" cy="338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000066"/>
                </a:solidFill>
              </a:rPr>
              <a:t>            </a:t>
            </a:r>
            <a:r>
              <a:rPr lang="en-US" altLang="en-US" sz="1600">
                <a:solidFill>
                  <a:srgbClr val="010000"/>
                </a:solidFill>
              </a:rPr>
              <a:t>0.25       0.5       0.75        1.0       1.25     </a:t>
            </a:r>
          </a:p>
        </p:txBody>
      </p:sp>
      <p:sp>
        <p:nvSpPr>
          <p:cNvPr id="13315" name="Text Box 32">
            <a:extLst>
              <a:ext uri="{FF2B5EF4-FFF2-40B4-BE49-F238E27FC236}">
                <a16:creationId xmlns:a16="http://schemas.microsoft.com/office/drawing/2014/main" id="{3827548D-0D7B-9F14-FAB9-C69874E628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6781" y="5160360"/>
            <a:ext cx="5238750" cy="170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2500" b="0" dirty="0">
                <a:solidFill>
                  <a:srgbClr val="0000CC"/>
                </a:solidFill>
              </a:rPr>
              <a:t> </a:t>
            </a:r>
            <a:r>
              <a:rPr lang="en-US" altLang="en-US" sz="2400" b="0" dirty="0">
                <a:solidFill>
                  <a:srgbClr val="0000CC"/>
                </a:solidFill>
              </a:rPr>
              <a:t>Non-perturbative for </a:t>
            </a:r>
            <a:r>
              <a:rPr lang="en-US" altLang="en-US" sz="2400" i="1" dirty="0">
                <a:solidFill>
                  <a:srgbClr val="990099"/>
                </a:solidFill>
              </a:rPr>
              <a:t>r </a:t>
            </a:r>
            <a:r>
              <a:rPr lang="en-US" altLang="en-US" sz="2400" i="1" dirty="0">
                <a:solidFill>
                  <a:srgbClr val="990099"/>
                </a:solidFill>
                <a:sym typeface="Symbol" panose="05050102010706020507" pitchFamily="18" charset="2"/>
              </a:rPr>
              <a:t> 0.25 </a:t>
            </a:r>
            <a:r>
              <a:rPr lang="en-US" altLang="en-US" sz="2400" i="1" dirty="0" err="1">
                <a:solidFill>
                  <a:srgbClr val="990099"/>
                </a:solidFill>
                <a:sym typeface="Symbol" panose="05050102010706020507" pitchFamily="18" charset="2"/>
              </a:rPr>
              <a:t>fm</a:t>
            </a:r>
            <a:r>
              <a:rPr lang="en-US" altLang="en-US" sz="2400" i="1" dirty="0">
                <a:solidFill>
                  <a:srgbClr val="990099"/>
                </a:solidFill>
                <a:sym typeface="Symbol" panose="05050102010706020507" pitchFamily="18" charset="2"/>
              </a:rPr>
              <a:t> </a:t>
            </a:r>
            <a:r>
              <a:rPr lang="en-US" altLang="en-US" sz="2400" i="1" dirty="0">
                <a:solidFill>
                  <a:srgbClr val="990099"/>
                </a:solidFill>
              </a:rPr>
              <a:t> </a:t>
            </a:r>
          </a:p>
          <a:p>
            <a:pPr>
              <a:spcBef>
                <a:spcPts val="600"/>
              </a:spcBef>
              <a:buClrTx/>
              <a:buSzTx/>
              <a:buFontTx/>
              <a:buChar char="•"/>
            </a:pPr>
            <a:r>
              <a:rPr lang="en-US" altLang="en-US" sz="2400" b="0" dirty="0">
                <a:solidFill>
                  <a:srgbClr val="0000CC"/>
                </a:solidFill>
              </a:rPr>
              <a:t> Operational definition of confinement</a:t>
            </a:r>
          </a:p>
          <a:p>
            <a:pPr>
              <a:spcBef>
                <a:spcPts val="600"/>
              </a:spcBef>
              <a:buClrTx/>
              <a:buSzTx/>
              <a:buFontTx/>
              <a:buChar char="•"/>
            </a:pPr>
            <a:r>
              <a:rPr lang="en-US" altLang="en-US" sz="2400" b="0" dirty="0">
                <a:solidFill>
                  <a:srgbClr val="0000CC"/>
                </a:solidFill>
              </a:rPr>
              <a:t> Well-calibrated force describes</a:t>
            </a:r>
            <a:r>
              <a:rPr lang="en-US" altLang="en-US" sz="2400" b="0" dirty="0">
                <a:solidFill>
                  <a:srgbClr val="0000CC"/>
                </a:solidFill>
                <a:cs typeface="Times New Roman" panose="02020603050405020304" pitchFamily="18" charset="0"/>
              </a:rPr>
              <a:t>   </a:t>
            </a:r>
          </a:p>
          <a:p>
            <a:pPr>
              <a:lnSpc>
                <a:spcPts val="2400"/>
              </a:lnSpc>
              <a:spcBef>
                <a:spcPct val="0"/>
              </a:spcBef>
              <a:buClrTx/>
              <a:buSzTx/>
              <a:buFont typeface="Monotype Sorts"/>
              <a:buNone/>
            </a:pPr>
            <a:r>
              <a:rPr lang="en-US" altLang="en-US" sz="2400" b="0" dirty="0">
                <a:solidFill>
                  <a:srgbClr val="0000CC"/>
                </a:solidFill>
                <a:cs typeface="Times New Roman" panose="02020603050405020304" pitchFamily="18" charset="0"/>
              </a:rPr>
              <a:t>  charm-/bottom-onium spectroscopy</a:t>
            </a:r>
          </a:p>
        </p:txBody>
      </p:sp>
      <p:pic>
        <p:nvPicPr>
          <p:cNvPr id="13316" name="Picture 18">
            <a:extLst>
              <a:ext uri="{FF2B5EF4-FFF2-40B4-BE49-F238E27FC236}">
                <a16:creationId xmlns:a16="http://schemas.microsoft.com/office/drawing/2014/main" id="{63327351-0827-2B8A-3CCB-57112B9AC5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575" y="615950"/>
            <a:ext cx="5027613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Rectangle 3">
            <a:extLst>
              <a:ext uri="{FF2B5EF4-FFF2-40B4-BE49-F238E27FC236}">
                <a16:creationId xmlns:a16="http://schemas.microsoft.com/office/drawing/2014/main" id="{9F4AE895-E05F-DAD7-1F8D-51652AF3EC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1388" y="623888"/>
            <a:ext cx="5030787" cy="747712"/>
          </a:xfrm>
          <a:prstGeom prst="rect">
            <a:avLst/>
          </a:prstGeom>
          <a:solidFill>
            <a:srgbClr val="FFFF99">
              <a:alpha val="10196"/>
            </a:srgbClr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b="0">
              <a:solidFill>
                <a:srgbClr val="000066"/>
              </a:solidFill>
            </a:endParaRPr>
          </a:p>
        </p:txBody>
      </p:sp>
      <p:sp>
        <p:nvSpPr>
          <p:cNvPr id="13318" name="Rectangle 4">
            <a:extLst>
              <a:ext uri="{FF2B5EF4-FFF2-40B4-BE49-F238E27FC236}">
                <a16:creationId xmlns:a16="http://schemas.microsoft.com/office/drawing/2014/main" id="{B590857C-5853-8273-6BE1-052AB4FDA2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906000" cy="685800"/>
          </a:xfrm>
        </p:spPr>
        <p:txBody>
          <a:bodyPr/>
          <a:lstStyle/>
          <a:p>
            <a:r>
              <a:rPr lang="en-US" altLang="en-US" sz="3500">
                <a:solidFill>
                  <a:schemeClr val="bg2"/>
                </a:solidFill>
              </a:rPr>
              <a:t>1.1 Quantum Chromodynamics in Vacuum</a:t>
            </a:r>
          </a:p>
        </p:txBody>
      </p:sp>
      <p:sp>
        <p:nvSpPr>
          <p:cNvPr id="13319" name="Text Box 15">
            <a:extLst>
              <a:ext uri="{FF2B5EF4-FFF2-40B4-BE49-F238E27FC236}">
                <a16:creationId xmlns:a16="http://schemas.microsoft.com/office/drawing/2014/main" id="{80CFEDF2-8EBF-8608-2ECA-3D7948CF57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38" y="5105400"/>
            <a:ext cx="4335462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 dirty="0">
                <a:solidFill>
                  <a:srgbClr val="800080"/>
                </a:solidFill>
              </a:rPr>
              <a:t>Q</a:t>
            </a:r>
            <a:r>
              <a:rPr lang="en-US" altLang="en-US" sz="2400" i="1" baseline="30000" dirty="0">
                <a:solidFill>
                  <a:srgbClr val="800080"/>
                </a:solidFill>
              </a:rPr>
              <a:t>2</a:t>
            </a:r>
            <a:r>
              <a:rPr lang="en-US" altLang="en-US" sz="2400" i="1" dirty="0">
                <a:solidFill>
                  <a:srgbClr val="800080"/>
                </a:solidFill>
              </a:rPr>
              <a:t> ≤  1 GeV</a:t>
            </a:r>
            <a:r>
              <a:rPr lang="en-US" altLang="en-US" sz="2400" i="1" baseline="30000" dirty="0">
                <a:solidFill>
                  <a:srgbClr val="800080"/>
                </a:solidFill>
              </a:rPr>
              <a:t>2</a:t>
            </a:r>
            <a:r>
              <a:rPr lang="en-US" altLang="en-US" sz="2400" b="0" dirty="0">
                <a:solidFill>
                  <a:srgbClr val="0000CC"/>
                </a:solidFill>
              </a:rPr>
              <a:t> → </a:t>
            </a:r>
            <a:r>
              <a:rPr lang="en-US" altLang="en-US" sz="2400" dirty="0">
                <a:solidFill>
                  <a:srgbClr val="000099"/>
                </a:solidFill>
              </a:rPr>
              <a:t>“strong QCD”</a:t>
            </a:r>
            <a:endParaRPr lang="en-US" altLang="en-US" sz="2400" dirty="0">
              <a:solidFill>
                <a:srgbClr val="0000CC"/>
              </a:solidFill>
            </a:endParaRPr>
          </a:p>
          <a:p>
            <a:pPr>
              <a:lnSpc>
                <a:spcPct val="120000"/>
              </a:lnSpc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2400" dirty="0">
                <a:solidFill>
                  <a:srgbClr val="0000CC"/>
                </a:solidFill>
                <a:cs typeface="Times New Roman" panose="02020603050405020304" pitchFamily="18" charset="0"/>
              </a:rPr>
              <a:t> Confinement</a:t>
            </a:r>
            <a:endParaRPr lang="en-US" altLang="en-US" sz="2400" b="0" dirty="0">
              <a:solidFill>
                <a:srgbClr val="0000CC"/>
              </a:solidFill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2400" b="0" dirty="0">
                <a:solidFill>
                  <a:srgbClr val="0000CC"/>
                </a:solidFill>
                <a:cs typeface="Times New Roman" panose="02020603050405020304" pitchFamily="18" charset="0"/>
              </a:rPr>
              <a:t> mass generation </a:t>
            </a:r>
          </a:p>
          <a:p>
            <a:pPr>
              <a:lnSpc>
                <a:spcPts val="2400"/>
              </a:lnSpc>
              <a:spcBef>
                <a:spcPct val="0"/>
              </a:spcBef>
              <a:buClrTx/>
              <a:buSzTx/>
              <a:buFont typeface="Monotype Sorts"/>
              <a:buNone/>
            </a:pPr>
            <a:r>
              <a:rPr lang="en-US" altLang="en-US" sz="2400" b="0" dirty="0">
                <a:solidFill>
                  <a:srgbClr val="0000CC"/>
                </a:solidFill>
                <a:cs typeface="Times New Roman" panose="02020603050405020304" pitchFamily="18" charset="0"/>
              </a:rPr>
              <a:t>  (</a:t>
            </a:r>
            <a:r>
              <a:rPr lang="en-US" altLang="en-US" sz="2400" i="1" dirty="0" err="1">
                <a:solidFill>
                  <a:srgbClr val="80008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sz="2400" i="1" baseline="-25000" dirty="0" err="1">
                <a:solidFill>
                  <a:srgbClr val="80008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i="1" dirty="0">
                <a:solidFill>
                  <a:srgbClr val="800080"/>
                </a:solidFill>
                <a:cs typeface="Times New Roman" panose="02020603050405020304" pitchFamily="18" charset="0"/>
              </a:rPr>
              <a:t> ≈  1 GeV </a:t>
            </a:r>
            <a:r>
              <a:rPr lang="en-US" altLang="en-US" sz="2400" b="0" dirty="0">
                <a:solidFill>
                  <a:srgbClr val="0000CC"/>
                </a:solidFill>
                <a:cs typeface="Times New Roman" panose="02020603050405020304" pitchFamily="18" charset="0"/>
              </a:rPr>
              <a:t>)</a:t>
            </a:r>
            <a:endParaRPr lang="en-US" altLang="en-US" sz="2400" b="0" baseline="-25000" dirty="0">
              <a:solidFill>
                <a:srgbClr val="0000CC"/>
              </a:solidFill>
              <a:cs typeface="Times New Roman" panose="02020603050405020304" pitchFamily="18" charset="0"/>
            </a:endParaRPr>
          </a:p>
        </p:txBody>
      </p:sp>
      <p:sp>
        <p:nvSpPr>
          <p:cNvPr id="13320" name="Oval 17">
            <a:extLst>
              <a:ext uri="{FF2B5EF4-FFF2-40B4-BE49-F238E27FC236}">
                <a16:creationId xmlns:a16="http://schemas.microsoft.com/office/drawing/2014/main" id="{064FD582-493C-5AB7-FA8D-254CDEEA62CA}"/>
              </a:ext>
            </a:extLst>
          </p:cNvPr>
          <p:cNvSpPr>
            <a:spLocks noChangeArrowheads="1"/>
          </p:cNvSpPr>
          <p:nvPr/>
        </p:nvSpPr>
        <p:spPr bwMode="auto">
          <a:xfrm rot="9603059">
            <a:off x="2933700" y="5664200"/>
            <a:ext cx="966788" cy="966788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b="0">
              <a:solidFill>
                <a:srgbClr val="000066"/>
              </a:solidFill>
            </a:endParaRPr>
          </a:p>
        </p:txBody>
      </p:sp>
      <p:sp>
        <p:nvSpPr>
          <p:cNvPr id="13321" name="Oval 24">
            <a:extLst>
              <a:ext uri="{FF2B5EF4-FFF2-40B4-BE49-F238E27FC236}">
                <a16:creationId xmlns:a16="http://schemas.microsoft.com/office/drawing/2014/main" id="{C52FBEC0-7AED-19A5-355D-79414161EC31}"/>
              </a:ext>
            </a:extLst>
          </p:cNvPr>
          <p:cNvSpPr>
            <a:spLocks noChangeArrowheads="1"/>
          </p:cNvSpPr>
          <p:nvPr/>
        </p:nvSpPr>
        <p:spPr bwMode="auto">
          <a:xfrm rot="9603059">
            <a:off x="3182938" y="6199188"/>
            <a:ext cx="409575" cy="409575"/>
          </a:xfrm>
          <a:prstGeom prst="ellipse">
            <a:avLst/>
          </a:prstGeom>
          <a:gradFill rotWithShape="0">
            <a:gsLst>
              <a:gs pos="0">
                <a:srgbClr val="33CC33"/>
              </a:gs>
              <a:gs pos="100000">
                <a:srgbClr val="185E18"/>
              </a:gs>
            </a:gsLst>
            <a:path path="shape">
              <a:fillToRect l="50000" t="50000" r="50000" b="50000"/>
            </a:path>
          </a:gradFill>
          <a:ln w="317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b="0">
              <a:solidFill>
                <a:srgbClr val="000066"/>
              </a:solidFill>
            </a:endParaRPr>
          </a:p>
        </p:txBody>
      </p:sp>
      <p:sp>
        <p:nvSpPr>
          <p:cNvPr id="13322" name="Oval 25">
            <a:extLst>
              <a:ext uri="{FF2B5EF4-FFF2-40B4-BE49-F238E27FC236}">
                <a16:creationId xmlns:a16="http://schemas.microsoft.com/office/drawing/2014/main" id="{BDCE8E54-8A6A-95C1-5CB8-F0D4E4DEF057}"/>
              </a:ext>
            </a:extLst>
          </p:cNvPr>
          <p:cNvSpPr>
            <a:spLocks noChangeArrowheads="1"/>
          </p:cNvSpPr>
          <p:nvPr/>
        </p:nvSpPr>
        <p:spPr bwMode="auto">
          <a:xfrm rot="9603059">
            <a:off x="3021013" y="5783263"/>
            <a:ext cx="409575" cy="409575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317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b="0">
              <a:solidFill>
                <a:srgbClr val="000066"/>
              </a:solidFill>
            </a:endParaRPr>
          </a:p>
        </p:txBody>
      </p:sp>
      <p:sp>
        <p:nvSpPr>
          <p:cNvPr id="13323" name="Oval 26">
            <a:extLst>
              <a:ext uri="{FF2B5EF4-FFF2-40B4-BE49-F238E27FC236}">
                <a16:creationId xmlns:a16="http://schemas.microsoft.com/office/drawing/2014/main" id="{AF7095FA-B505-3512-DFEA-DCBF4E3C278D}"/>
              </a:ext>
            </a:extLst>
          </p:cNvPr>
          <p:cNvSpPr>
            <a:spLocks noChangeArrowheads="1"/>
          </p:cNvSpPr>
          <p:nvPr/>
        </p:nvSpPr>
        <p:spPr bwMode="auto">
          <a:xfrm rot="9603059">
            <a:off x="3446463" y="5835650"/>
            <a:ext cx="409575" cy="409575"/>
          </a:xfrm>
          <a:prstGeom prst="ellipse">
            <a:avLst/>
          </a:prstGeom>
          <a:gradFill rotWithShape="1">
            <a:gsLst>
              <a:gs pos="0">
                <a:srgbClr val="0000CC"/>
              </a:gs>
              <a:gs pos="100000">
                <a:srgbClr val="00005E"/>
              </a:gs>
            </a:gsLst>
            <a:path path="shape">
              <a:fillToRect l="50000" t="50000" r="50000" b="50000"/>
            </a:path>
          </a:gradFill>
          <a:ln w="317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b="0">
              <a:solidFill>
                <a:srgbClr val="000066"/>
              </a:solidFill>
            </a:endParaRPr>
          </a:p>
        </p:txBody>
      </p:sp>
      <p:pic>
        <p:nvPicPr>
          <p:cNvPr id="13324" name="Picture 47">
            <a:extLst>
              <a:ext uri="{FF2B5EF4-FFF2-40B4-BE49-F238E27FC236}">
                <a16:creationId xmlns:a16="http://schemas.microsoft.com/office/drawing/2014/main" id="{EF7E3792-EECB-1E92-B6A3-FFE4488CD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1843088"/>
            <a:ext cx="3821113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5" name="Text Box 45">
            <a:extLst>
              <a:ext uri="{FF2B5EF4-FFF2-40B4-BE49-F238E27FC236}">
                <a16:creationId xmlns:a16="http://schemas.microsoft.com/office/drawing/2014/main" id="{3787CC9E-CF4E-564F-4744-B058C1718F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4113" y="771525"/>
            <a:ext cx="13350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400">
                <a:solidFill>
                  <a:srgbClr val="009900"/>
                </a:solidFill>
              </a:rPr>
              <a:t>[Gross,Politzer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400">
                <a:solidFill>
                  <a:srgbClr val="009900"/>
                </a:solidFill>
              </a:rPr>
              <a:t>  +Wilczek ‘73]</a:t>
            </a:r>
          </a:p>
        </p:txBody>
      </p:sp>
      <p:pic>
        <p:nvPicPr>
          <p:cNvPr id="13326" name="Picture 37">
            <a:extLst>
              <a:ext uri="{FF2B5EF4-FFF2-40B4-BE49-F238E27FC236}">
                <a16:creationId xmlns:a16="http://schemas.microsoft.com/office/drawing/2014/main" id="{75B69065-C511-764F-2AA3-F68477355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02"/>
          <a:stretch>
            <a:fillRect/>
          </a:stretch>
        </p:blipFill>
        <p:spPr bwMode="auto">
          <a:xfrm>
            <a:off x="4994275" y="1828800"/>
            <a:ext cx="4365625" cy="303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7" name="TextBox 14">
            <a:extLst>
              <a:ext uri="{FF2B5EF4-FFF2-40B4-BE49-F238E27FC236}">
                <a16:creationId xmlns:a16="http://schemas.microsoft.com/office/drawing/2014/main" id="{0C1F4FE3-7072-A763-7C40-E4154E0855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1938" y="4351338"/>
            <a:ext cx="827087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010000"/>
                </a:solidFill>
              </a:rPr>
              <a:t>r [fm]</a:t>
            </a:r>
          </a:p>
        </p:txBody>
      </p:sp>
      <p:sp>
        <p:nvSpPr>
          <p:cNvPr id="13328" name="TextBox 15">
            <a:extLst>
              <a:ext uri="{FF2B5EF4-FFF2-40B4-BE49-F238E27FC236}">
                <a16:creationId xmlns:a16="http://schemas.microsoft.com/office/drawing/2014/main" id="{E522900D-EF88-D6BA-D1C6-0A542DF3975C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3962400" y="3141663"/>
            <a:ext cx="1771650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010000"/>
                </a:solidFill>
              </a:rPr>
              <a:t>V(r) [0.5 GeV]</a:t>
            </a:r>
          </a:p>
        </p:txBody>
      </p:sp>
      <p:sp>
        <p:nvSpPr>
          <p:cNvPr id="13329" name="TextBox 1">
            <a:extLst>
              <a:ext uri="{FF2B5EF4-FFF2-40B4-BE49-F238E27FC236}">
                <a16:creationId xmlns:a16="http://schemas.microsoft.com/office/drawing/2014/main" id="{FBC4C6A1-1486-4D8D-5613-82DDFA733B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7763" y="2246313"/>
            <a:ext cx="504825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b="0">
              <a:solidFill>
                <a:srgbClr val="000066"/>
              </a:solidFill>
              <a:latin typeface="Symbol" panose="05050102010706020507" pitchFamily="18" charset="2"/>
            </a:endParaRPr>
          </a:p>
        </p:txBody>
      </p:sp>
      <p:sp>
        <p:nvSpPr>
          <p:cNvPr id="13330" name="Text Box 9">
            <a:extLst>
              <a:ext uri="{FF2B5EF4-FFF2-40B4-BE49-F238E27FC236}">
                <a16:creationId xmlns:a16="http://schemas.microsoft.com/office/drawing/2014/main" id="{816F3B65-DC93-2FC1-29BC-C0A0C6B5EB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447800"/>
            <a:ext cx="9026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rgbClr val="000066"/>
                </a:solidFill>
              </a:rPr>
              <a:t>     </a:t>
            </a:r>
            <a:r>
              <a:rPr lang="en-US" altLang="en-US" sz="2600">
                <a:solidFill>
                  <a:srgbClr val="000099"/>
                </a:solidFill>
              </a:rPr>
              <a:t>Running Coupling                           Heavy-Quark Potential </a:t>
            </a:r>
          </a:p>
        </p:txBody>
      </p:sp>
      <p:sp>
        <p:nvSpPr>
          <p:cNvPr id="13331" name="Text Box 45">
            <a:extLst>
              <a:ext uri="{FF2B5EF4-FFF2-40B4-BE49-F238E27FC236}">
                <a16:creationId xmlns:a16="http://schemas.microsoft.com/office/drawing/2014/main" id="{B1940ABC-95CE-8985-8E32-4B72B05CAD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24925" y="4770438"/>
            <a:ext cx="9969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200">
                <a:solidFill>
                  <a:srgbClr val="009900"/>
                </a:solidFill>
              </a:rPr>
              <a:t>[Kaczmarek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200">
                <a:solidFill>
                  <a:srgbClr val="009900"/>
                </a:solidFill>
              </a:rPr>
              <a:t>    et al ’05]</a:t>
            </a:r>
          </a:p>
        </p:txBody>
      </p:sp>
      <p:sp>
        <p:nvSpPr>
          <p:cNvPr id="13332" name="Text Box 45">
            <a:extLst>
              <a:ext uri="{FF2B5EF4-FFF2-40B4-BE49-F238E27FC236}">
                <a16:creationId xmlns:a16="http://schemas.microsoft.com/office/drawing/2014/main" id="{AC8F8870-EFA4-8BEF-AF8A-CE142501B9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8588" y="1905000"/>
            <a:ext cx="6842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200">
                <a:solidFill>
                  <a:srgbClr val="009900"/>
                </a:solidFill>
              </a:rPr>
              <a:t>Bethke </a:t>
            </a:r>
          </a:p>
        </p:txBody>
      </p:sp>
      <p:sp>
        <p:nvSpPr>
          <p:cNvPr id="13333" name="TextBox 1">
            <a:extLst>
              <a:ext uri="{FF2B5EF4-FFF2-40B4-BE49-F238E27FC236}">
                <a16:creationId xmlns:a16="http://schemas.microsoft.com/office/drawing/2014/main" id="{B9421828-378D-E1E5-6091-9A203ADCD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1463" y="2024063"/>
            <a:ext cx="504825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0">
                <a:solidFill>
                  <a:srgbClr val="000066"/>
                </a:solidFill>
              </a:rPr>
              <a:t>  </a:t>
            </a:r>
          </a:p>
        </p:txBody>
      </p:sp>
      <p:grpSp>
        <p:nvGrpSpPr>
          <p:cNvPr id="10258" name="Group 39">
            <a:extLst>
              <a:ext uri="{FF2B5EF4-FFF2-40B4-BE49-F238E27FC236}">
                <a16:creationId xmlns:a16="http://schemas.microsoft.com/office/drawing/2014/main" id="{771022D8-F45B-E05B-A8D0-AE2B0F803646}"/>
              </a:ext>
            </a:extLst>
          </p:cNvPr>
          <p:cNvGrpSpPr>
            <a:grpSpLocks/>
          </p:cNvGrpSpPr>
          <p:nvPr/>
        </p:nvGrpSpPr>
        <p:grpSpPr bwMode="auto">
          <a:xfrm>
            <a:off x="5299075" y="2025650"/>
            <a:ext cx="3044825" cy="488950"/>
            <a:chOff x="78" y="2202"/>
            <a:chExt cx="2120" cy="325"/>
          </a:xfrm>
        </p:grpSpPr>
        <p:sp>
          <p:nvSpPr>
            <p:cNvPr id="13335" name="Freeform 29">
              <a:extLst>
                <a:ext uri="{FF2B5EF4-FFF2-40B4-BE49-F238E27FC236}">
                  <a16:creationId xmlns:a16="http://schemas.microsoft.com/office/drawing/2014/main" id="{CE2A9CCA-825C-8AB8-4D8F-8567F8D7682B}"/>
                </a:ext>
              </a:extLst>
            </p:cNvPr>
            <p:cNvSpPr>
              <a:spLocks/>
            </p:cNvSpPr>
            <p:nvPr/>
          </p:nvSpPr>
          <p:spPr bwMode="auto">
            <a:xfrm>
              <a:off x="797" y="2326"/>
              <a:ext cx="671" cy="95"/>
            </a:xfrm>
            <a:custGeom>
              <a:avLst/>
              <a:gdLst>
                <a:gd name="T0" fmla="*/ 0 w 584"/>
                <a:gd name="T1" fmla="*/ 1 h 168"/>
                <a:gd name="T2" fmla="*/ 203059407 w 584"/>
                <a:gd name="T3" fmla="*/ 1 h 168"/>
                <a:gd name="T4" fmla="*/ 203059407 w 584"/>
                <a:gd name="T5" fmla="*/ 1 h 168"/>
                <a:gd name="T6" fmla="*/ 414745542 w 584"/>
                <a:gd name="T7" fmla="*/ 1 h 168"/>
                <a:gd name="T8" fmla="*/ 414745542 w 584"/>
                <a:gd name="T9" fmla="*/ 1 h 168"/>
                <a:gd name="T10" fmla="*/ 616737701 w 584"/>
                <a:gd name="T11" fmla="*/ 1 h 168"/>
                <a:gd name="T12" fmla="*/ 616737701 w 584"/>
                <a:gd name="T13" fmla="*/ 1 h 168"/>
                <a:gd name="T14" fmla="*/ 830481747 w 584"/>
                <a:gd name="T15" fmla="*/ 1 h 168"/>
                <a:gd name="T16" fmla="*/ 830481747 w 584"/>
                <a:gd name="T17" fmla="*/ 1 h 168"/>
                <a:gd name="T18" fmla="*/ 1030802011 w 584"/>
                <a:gd name="T19" fmla="*/ 1 h 168"/>
                <a:gd name="T20" fmla="*/ 1030802011 w 584"/>
                <a:gd name="T21" fmla="*/ 1 h 168"/>
                <a:gd name="T22" fmla="*/ 1241022006 w 584"/>
                <a:gd name="T23" fmla="*/ 1 h 168"/>
                <a:gd name="T24" fmla="*/ 1241022006 w 584"/>
                <a:gd name="T25" fmla="*/ 1 h 168"/>
                <a:gd name="T26" fmla="*/ 1447334065 w 584"/>
                <a:gd name="T27" fmla="*/ 1 h 168"/>
                <a:gd name="T28" fmla="*/ 1447334065 w 584"/>
                <a:gd name="T29" fmla="*/ 1 h 168"/>
                <a:gd name="T30" fmla="*/ 1657298800 w 584"/>
                <a:gd name="T31" fmla="*/ 1 h 168"/>
                <a:gd name="T32" fmla="*/ 1657298800 w 584"/>
                <a:gd name="T33" fmla="*/ 1 h 168"/>
                <a:gd name="T34" fmla="*/ 1860435930 w 584"/>
                <a:gd name="T35" fmla="*/ 1 h 168"/>
                <a:gd name="T36" fmla="*/ 1860435930 w 584"/>
                <a:gd name="T37" fmla="*/ 1 h 168"/>
                <a:gd name="T38" fmla="*/ 2064066201 w 584"/>
                <a:gd name="T39" fmla="*/ 1 h 168"/>
                <a:gd name="T40" fmla="*/ 2064066201 w 584"/>
                <a:gd name="T41" fmla="*/ 1 h 168"/>
                <a:gd name="T42" fmla="*/ 2147483646 w 584"/>
                <a:gd name="T43" fmla="*/ 1 h 168"/>
                <a:gd name="T44" fmla="*/ 2147483646 w 584"/>
                <a:gd name="T45" fmla="*/ 1 h 168"/>
                <a:gd name="T46" fmla="*/ 2147483646 w 584"/>
                <a:gd name="T47" fmla="*/ 1 h 168"/>
                <a:gd name="T48" fmla="*/ 2147483646 w 584"/>
                <a:gd name="T49" fmla="*/ 1 h 168"/>
                <a:gd name="T50" fmla="*/ 2147483646 w 584"/>
                <a:gd name="T51" fmla="*/ 1 h 16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84"/>
                <a:gd name="T79" fmla="*/ 0 h 168"/>
                <a:gd name="T80" fmla="*/ 584 w 584"/>
                <a:gd name="T81" fmla="*/ 168 h 16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84" h="168">
                  <a:moveTo>
                    <a:pt x="0" y="104"/>
                  </a:moveTo>
                  <a:cubicBezTo>
                    <a:pt x="20" y="52"/>
                    <a:pt x="40" y="0"/>
                    <a:pt x="48" y="8"/>
                  </a:cubicBezTo>
                  <a:cubicBezTo>
                    <a:pt x="56" y="16"/>
                    <a:pt x="40" y="152"/>
                    <a:pt x="48" y="152"/>
                  </a:cubicBezTo>
                  <a:cubicBezTo>
                    <a:pt x="56" y="152"/>
                    <a:pt x="88" y="8"/>
                    <a:pt x="96" y="8"/>
                  </a:cubicBezTo>
                  <a:cubicBezTo>
                    <a:pt x="104" y="8"/>
                    <a:pt x="88" y="152"/>
                    <a:pt x="96" y="152"/>
                  </a:cubicBezTo>
                  <a:cubicBezTo>
                    <a:pt x="104" y="152"/>
                    <a:pt x="136" y="8"/>
                    <a:pt x="144" y="8"/>
                  </a:cubicBezTo>
                  <a:cubicBezTo>
                    <a:pt x="152" y="8"/>
                    <a:pt x="136" y="152"/>
                    <a:pt x="144" y="152"/>
                  </a:cubicBezTo>
                  <a:cubicBezTo>
                    <a:pt x="152" y="152"/>
                    <a:pt x="184" y="8"/>
                    <a:pt x="192" y="8"/>
                  </a:cubicBezTo>
                  <a:cubicBezTo>
                    <a:pt x="200" y="8"/>
                    <a:pt x="184" y="152"/>
                    <a:pt x="192" y="152"/>
                  </a:cubicBezTo>
                  <a:cubicBezTo>
                    <a:pt x="200" y="152"/>
                    <a:pt x="232" y="8"/>
                    <a:pt x="240" y="8"/>
                  </a:cubicBezTo>
                  <a:cubicBezTo>
                    <a:pt x="248" y="8"/>
                    <a:pt x="232" y="152"/>
                    <a:pt x="240" y="152"/>
                  </a:cubicBezTo>
                  <a:cubicBezTo>
                    <a:pt x="248" y="152"/>
                    <a:pt x="280" y="8"/>
                    <a:pt x="288" y="8"/>
                  </a:cubicBezTo>
                  <a:cubicBezTo>
                    <a:pt x="296" y="8"/>
                    <a:pt x="280" y="152"/>
                    <a:pt x="288" y="152"/>
                  </a:cubicBezTo>
                  <a:cubicBezTo>
                    <a:pt x="296" y="152"/>
                    <a:pt x="328" y="8"/>
                    <a:pt x="336" y="8"/>
                  </a:cubicBezTo>
                  <a:cubicBezTo>
                    <a:pt x="344" y="8"/>
                    <a:pt x="328" y="152"/>
                    <a:pt x="336" y="152"/>
                  </a:cubicBezTo>
                  <a:cubicBezTo>
                    <a:pt x="344" y="152"/>
                    <a:pt x="376" y="8"/>
                    <a:pt x="384" y="8"/>
                  </a:cubicBezTo>
                  <a:cubicBezTo>
                    <a:pt x="392" y="8"/>
                    <a:pt x="376" y="152"/>
                    <a:pt x="384" y="152"/>
                  </a:cubicBezTo>
                  <a:cubicBezTo>
                    <a:pt x="392" y="152"/>
                    <a:pt x="424" y="8"/>
                    <a:pt x="432" y="8"/>
                  </a:cubicBezTo>
                  <a:cubicBezTo>
                    <a:pt x="440" y="8"/>
                    <a:pt x="424" y="152"/>
                    <a:pt x="432" y="152"/>
                  </a:cubicBezTo>
                  <a:cubicBezTo>
                    <a:pt x="440" y="152"/>
                    <a:pt x="472" y="8"/>
                    <a:pt x="480" y="8"/>
                  </a:cubicBezTo>
                  <a:cubicBezTo>
                    <a:pt x="488" y="8"/>
                    <a:pt x="472" y="152"/>
                    <a:pt x="480" y="152"/>
                  </a:cubicBezTo>
                  <a:cubicBezTo>
                    <a:pt x="488" y="152"/>
                    <a:pt x="520" y="8"/>
                    <a:pt x="528" y="8"/>
                  </a:cubicBezTo>
                  <a:cubicBezTo>
                    <a:pt x="536" y="8"/>
                    <a:pt x="520" y="152"/>
                    <a:pt x="528" y="152"/>
                  </a:cubicBezTo>
                  <a:cubicBezTo>
                    <a:pt x="536" y="152"/>
                    <a:pt x="568" y="8"/>
                    <a:pt x="576" y="8"/>
                  </a:cubicBezTo>
                  <a:cubicBezTo>
                    <a:pt x="584" y="8"/>
                    <a:pt x="584" y="136"/>
                    <a:pt x="576" y="152"/>
                  </a:cubicBezTo>
                  <a:cubicBezTo>
                    <a:pt x="568" y="168"/>
                    <a:pt x="536" y="112"/>
                    <a:pt x="528" y="104"/>
                  </a:cubicBezTo>
                </a:path>
              </a:pathLst>
            </a:custGeom>
            <a:noFill/>
            <a:ln w="3175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6" name="Oval 30">
              <a:extLst>
                <a:ext uri="{FF2B5EF4-FFF2-40B4-BE49-F238E27FC236}">
                  <a16:creationId xmlns:a16="http://schemas.microsoft.com/office/drawing/2014/main" id="{67D47627-0987-9DF5-A7EE-AB165B35F80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603059">
              <a:off x="720" y="2304"/>
              <a:ext cx="144" cy="144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760000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solidFill>
                  <a:srgbClr val="000066"/>
                </a:solidFill>
              </a:endParaRPr>
            </a:p>
          </p:txBody>
        </p:sp>
        <p:sp>
          <p:nvSpPr>
            <p:cNvPr id="13337" name="Oval 31">
              <a:extLst>
                <a:ext uri="{FF2B5EF4-FFF2-40B4-BE49-F238E27FC236}">
                  <a16:creationId xmlns:a16="http://schemas.microsoft.com/office/drawing/2014/main" id="{A898EF3A-860F-3D3A-2DD3-7F8FDA60170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603059">
              <a:off x="1438" y="2302"/>
              <a:ext cx="144" cy="144"/>
            </a:xfrm>
            <a:prstGeom prst="ellipse">
              <a:avLst/>
            </a:prstGeom>
            <a:gradFill rotWithShape="1">
              <a:gsLst>
                <a:gs pos="0">
                  <a:srgbClr val="760000"/>
                </a:gs>
                <a:gs pos="100000">
                  <a:srgbClr val="FF0000">
                    <a:alpha val="29999"/>
                  </a:srgbClr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solidFill>
                  <a:srgbClr val="000066"/>
                </a:solidFill>
              </a:endParaRPr>
            </a:p>
          </p:txBody>
        </p:sp>
        <p:sp>
          <p:nvSpPr>
            <p:cNvPr id="13338" name="AutoShape 35">
              <a:extLst>
                <a:ext uri="{FF2B5EF4-FFF2-40B4-BE49-F238E27FC236}">
                  <a16:creationId xmlns:a16="http://schemas.microsoft.com/office/drawing/2014/main" id="{E42C7431-F6F3-9862-7AFE-4ED584DECA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2208"/>
              <a:ext cx="518" cy="31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8 w 21600"/>
                <a:gd name="T13" fmla="*/ 5365 h 21600"/>
                <a:gd name="T14" fmla="*/ 18890 w 21600"/>
                <a:gd name="T15" fmla="*/ 1623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gradFill rotWithShape="1">
              <a:gsLst>
                <a:gs pos="0">
                  <a:srgbClr val="007600"/>
                </a:gs>
                <a:gs pos="100000">
                  <a:srgbClr val="00FF00"/>
                </a:gs>
              </a:gsLst>
              <a:lin ang="0" scaled="1"/>
            </a:gra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9" name="AutoShape 36">
              <a:extLst>
                <a:ext uri="{FF2B5EF4-FFF2-40B4-BE49-F238E27FC236}">
                  <a16:creationId xmlns:a16="http://schemas.microsoft.com/office/drawing/2014/main" id="{2831329E-3A2E-3091-AB67-9BDCAEA097A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78" y="2202"/>
              <a:ext cx="518" cy="32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8 w 21600"/>
                <a:gd name="T13" fmla="*/ 5383 h 21600"/>
                <a:gd name="T14" fmla="*/ 18890 w 21600"/>
                <a:gd name="T15" fmla="*/ 1621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gradFill rotWithShape="1">
              <a:gsLst>
                <a:gs pos="0">
                  <a:srgbClr val="007600"/>
                </a:gs>
                <a:gs pos="100000">
                  <a:srgbClr val="00FF00"/>
                </a:gs>
              </a:gsLst>
              <a:lin ang="0" scaled="1"/>
            </a:gra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BA8016B1-D866-91E6-FA79-1BB2439EC4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4288" y="-30163"/>
            <a:ext cx="9691688" cy="73342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sz="3500" dirty="0">
                <a:solidFill>
                  <a:schemeClr val="bg2"/>
                </a:solidFill>
              </a:rPr>
              <a:t>1.2 QCD Matter and In-Medium Force</a:t>
            </a:r>
          </a:p>
        </p:txBody>
      </p:sp>
      <p:pic>
        <p:nvPicPr>
          <p:cNvPr id="15363" name="Picture 11">
            <a:extLst>
              <a:ext uri="{FF2B5EF4-FFF2-40B4-BE49-F238E27FC236}">
                <a16:creationId xmlns:a16="http://schemas.microsoft.com/office/drawing/2014/main" id="{5594A55F-6A70-9372-B64A-A4E891918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09"/>
          <a:stretch>
            <a:fillRect/>
          </a:stretch>
        </p:blipFill>
        <p:spPr bwMode="auto">
          <a:xfrm>
            <a:off x="5568950" y="1036638"/>
            <a:ext cx="4122738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Box 1">
            <a:extLst>
              <a:ext uri="{FF2B5EF4-FFF2-40B4-BE49-F238E27FC236}">
                <a16:creationId xmlns:a16="http://schemas.microsoft.com/office/drawing/2014/main" id="{F4B27FBF-EB45-6D40-521E-2EA66011E2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257800"/>
            <a:ext cx="83058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90488" indent="-90488"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spcBef>
                <a:spcPts val="3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500" dirty="0">
                <a:solidFill>
                  <a:srgbClr val="FF0066"/>
                </a:solidFill>
              </a:rPr>
              <a:t>  Connection between QCD Matter and in-medium forces?</a:t>
            </a:r>
          </a:p>
          <a:p>
            <a:pPr>
              <a:spcBef>
                <a:spcPts val="3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500" dirty="0">
                <a:solidFill>
                  <a:srgbClr val="FF0066"/>
                </a:solidFill>
              </a:rPr>
              <a:t>  Heavy-quark transport as a microscopic probe </a:t>
            </a:r>
          </a:p>
          <a:p>
            <a:pPr marL="0" indent="0">
              <a:spcBef>
                <a:spcPts val="300"/>
              </a:spcBef>
              <a:buClrTx/>
              <a:buSzTx/>
              <a:buNone/>
            </a:pPr>
            <a:r>
              <a:rPr lang="en-US" altLang="en-US" sz="2500" dirty="0">
                <a:solidFill>
                  <a:srgbClr val="FF0066"/>
                </a:solidFill>
              </a:rPr>
              <a:t>    </a:t>
            </a:r>
            <a:r>
              <a:rPr lang="en-US" altLang="en-US" sz="2500" dirty="0">
                <a:solidFill>
                  <a:srgbClr val="FF0066"/>
                </a:solidFill>
                <a:sym typeface="Symbol" panose="05050102010706020507" pitchFamily="18" charset="2"/>
              </a:rPr>
              <a:t> Deduce s</a:t>
            </a:r>
            <a:r>
              <a:rPr lang="en-US" altLang="en-US" sz="2500" dirty="0">
                <a:solidFill>
                  <a:srgbClr val="FF0066"/>
                </a:solidFill>
              </a:rPr>
              <a:t>tructure of strongly coupled QGP</a:t>
            </a:r>
            <a:endParaRPr lang="en-US" altLang="en-US" sz="2500" dirty="0">
              <a:solidFill>
                <a:srgbClr val="990099"/>
              </a:solidFill>
            </a:endParaRPr>
          </a:p>
        </p:txBody>
      </p:sp>
      <p:sp>
        <p:nvSpPr>
          <p:cNvPr id="15365" name="TextBox 1">
            <a:extLst>
              <a:ext uri="{FF2B5EF4-FFF2-40B4-BE49-F238E27FC236}">
                <a16:creationId xmlns:a16="http://schemas.microsoft.com/office/drawing/2014/main" id="{2FAA6A31-B22C-EC37-35D5-B214D1DB7B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0" y="1198563"/>
            <a:ext cx="661988" cy="3079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010000"/>
                </a:solidFill>
              </a:rPr>
              <a:t>[GeV]</a:t>
            </a:r>
          </a:p>
        </p:txBody>
      </p:sp>
      <p:pic>
        <p:nvPicPr>
          <p:cNvPr id="15366" name="Picture 99">
            <a:extLst>
              <a:ext uri="{FF2B5EF4-FFF2-40B4-BE49-F238E27FC236}">
                <a16:creationId xmlns:a16="http://schemas.microsoft.com/office/drawing/2014/main" id="{83B13259-E4D5-0655-ABD9-8B655E60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3" t="4575"/>
          <a:stretch>
            <a:fillRect/>
          </a:stretch>
        </p:blipFill>
        <p:spPr bwMode="auto">
          <a:xfrm>
            <a:off x="296863" y="1033463"/>
            <a:ext cx="4124325" cy="320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Left-Right Arrow 22">
            <a:extLst>
              <a:ext uri="{FF2B5EF4-FFF2-40B4-BE49-F238E27FC236}">
                <a16:creationId xmlns:a16="http://schemas.microsoft.com/office/drawing/2014/main" id="{937AA440-0644-C49F-7D8E-77A18271C0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1988" y="2171700"/>
            <a:ext cx="1014412" cy="541338"/>
          </a:xfrm>
          <a:prstGeom prst="leftRightArrow">
            <a:avLst>
              <a:gd name="adj1" fmla="val 50000"/>
              <a:gd name="adj2" fmla="val 50031"/>
            </a:avLst>
          </a:prstGeom>
          <a:solidFill>
            <a:srgbClr val="FF3399"/>
          </a:solidFill>
          <a:ln w="19050" algn="ctr">
            <a:solidFill>
              <a:schemeClr val="bg2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b="0">
              <a:solidFill>
                <a:srgbClr val="000066"/>
              </a:solidFill>
              <a:latin typeface="Symbol" panose="05050102010706020507" pitchFamily="18" charset="2"/>
            </a:endParaRPr>
          </a:p>
        </p:txBody>
      </p:sp>
      <p:sp>
        <p:nvSpPr>
          <p:cNvPr id="15368" name="Text Box 9">
            <a:extLst>
              <a:ext uri="{FF2B5EF4-FFF2-40B4-BE49-F238E27FC236}">
                <a16:creationId xmlns:a16="http://schemas.microsoft.com/office/drawing/2014/main" id="{9CAF1109-DC32-1405-6983-68931A80D2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975" y="609600"/>
            <a:ext cx="909796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rgbClr val="000066"/>
                </a:solidFill>
              </a:rPr>
              <a:t>      </a:t>
            </a:r>
            <a:r>
              <a:rPr lang="en-US" altLang="en-US" sz="2600">
                <a:solidFill>
                  <a:srgbClr val="000099"/>
                </a:solidFill>
              </a:rPr>
              <a:t>Equation of State                         Heavy-Quark Free Energy </a:t>
            </a:r>
          </a:p>
        </p:txBody>
      </p:sp>
      <p:sp>
        <p:nvSpPr>
          <p:cNvPr id="15369" name="TextBox 10">
            <a:extLst>
              <a:ext uri="{FF2B5EF4-FFF2-40B4-BE49-F238E27FC236}">
                <a16:creationId xmlns:a16="http://schemas.microsoft.com/office/drawing/2014/main" id="{08F48E1A-B653-5886-D56C-1017F2EAAF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313238"/>
            <a:ext cx="458449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400" b="0" dirty="0">
                <a:solidFill>
                  <a:srgbClr val="0000CC"/>
                </a:solidFill>
              </a:rPr>
              <a:t> “Change” in degrees of freedom </a:t>
            </a:r>
          </a:p>
          <a:p>
            <a:pPr>
              <a:spcBef>
                <a:spcPts val="0"/>
              </a:spcBef>
              <a:buClrTx/>
              <a:buSzTx/>
              <a:buNone/>
            </a:pPr>
            <a:r>
              <a:rPr lang="en-US" altLang="en-US" sz="2400" b="0" dirty="0">
                <a:solidFill>
                  <a:srgbClr val="0000CC"/>
                </a:solidFill>
              </a:rPr>
              <a:t>    above </a:t>
            </a:r>
            <a:r>
              <a:rPr lang="en-US" altLang="en-US" sz="2400" dirty="0">
                <a:solidFill>
                  <a:srgbClr val="990099"/>
                </a:solidFill>
              </a:rPr>
              <a:t>T~160 MeV</a:t>
            </a:r>
            <a:endParaRPr lang="en-US" altLang="en-US" sz="2400" baseline="-25000" dirty="0">
              <a:solidFill>
                <a:srgbClr val="990099"/>
              </a:solidFill>
            </a:endParaRPr>
          </a:p>
        </p:txBody>
      </p:sp>
      <p:sp>
        <p:nvSpPr>
          <p:cNvPr id="15370" name="Text Box 10">
            <a:extLst>
              <a:ext uri="{FF2B5EF4-FFF2-40B4-BE49-F238E27FC236}">
                <a16:creationId xmlns:a16="http://schemas.microsoft.com/office/drawing/2014/main" id="{40D6305A-E2D0-A060-F85F-70EF54EBDE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2250" y="3698875"/>
            <a:ext cx="18288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400">
                <a:solidFill>
                  <a:srgbClr val="009900"/>
                </a:solidFill>
              </a:rPr>
              <a:t>[Bazavov </a:t>
            </a:r>
          </a:p>
          <a:p>
            <a:pPr algn="ctr">
              <a:lnSpc>
                <a:spcPts val="15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400">
                <a:solidFill>
                  <a:srgbClr val="009900"/>
                </a:solidFill>
              </a:rPr>
              <a:t>   et al ’13,’14</a:t>
            </a:r>
            <a:r>
              <a:rPr kumimoji="0" lang="en-US" altLang="en-US" sz="1500">
                <a:solidFill>
                  <a:srgbClr val="009900"/>
                </a:solidFill>
              </a:rPr>
              <a:t>]</a:t>
            </a:r>
          </a:p>
        </p:txBody>
      </p:sp>
      <p:sp>
        <p:nvSpPr>
          <p:cNvPr id="15371" name="TextBox 1">
            <a:extLst>
              <a:ext uri="{FF2B5EF4-FFF2-40B4-BE49-F238E27FC236}">
                <a16:creationId xmlns:a16="http://schemas.microsoft.com/office/drawing/2014/main" id="{AE824523-B1D5-BEB5-8E8A-7F13AA18E8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265238"/>
            <a:ext cx="822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Symbol" panose="05050102010706020507" pitchFamily="18" charset="2"/>
              </a:rPr>
              <a:t>m</a:t>
            </a:r>
            <a:r>
              <a:rPr lang="en-US" altLang="en-US" sz="2000" baseline="-25000">
                <a:solidFill>
                  <a:srgbClr val="000000"/>
                </a:solidFill>
                <a:latin typeface="Symbol" panose="05050102010706020507" pitchFamily="18" charset="2"/>
              </a:rPr>
              <a:t>B </a:t>
            </a:r>
            <a:r>
              <a:rPr lang="en-US" altLang="en-US" sz="2000">
                <a:solidFill>
                  <a:srgbClr val="000000"/>
                </a:solidFill>
                <a:latin typeface="Symbol" panose="05050102010706020507" pitchFamily="18" charset="2"/>
              </a:rPr>
              <a:t>= 0</a:t>
            </a:r>
          </a:p>
        </p:txBody>
      </p:sp>
      <p:grpSp>
        <p:nvGrpSpPr>
          <p:cNvPr id="15372" name="Group 2">
            <a:extLst>
              <a:ext uri="{FF2B5EF4-FFF2-40B4-BE49-F238E27FC236}">
                <a16:creationId xmlns:a16="http://schemas.microsoft.com/office/drawing/2014/main" id="{A772B543-439F-04C7-13DB-FB1A8ABC38A9}"/>
              </a:ext>
            </a:extLst>
          </p:cNvPr>
          <p:cNvGrpSpPr>
            <a:grpSpLocks/>
          </p:cNvGrpSpPr>
          <p:nvPr/>
        </p:nvGrpSpPr>
        <p:grpSpPr bwMode="auto">
          <a:xfrm>
            <a:off x="5715000" y="4192204"/>
            <a:ext cx="4041775" cy="959234"/>
            <a:chOff x="5715000" y="4298567"/>
            <a:chExt cx="4041775" cy="959233"/>
          </a:xfrm>
        </p:grpSpPr>
        <p:sp>
          <p:nvSpPr>
            <p:cNvPr id="15373" name="TextBox 10">
              <a:extLst>
                <a:ext uri="{FF2B5EF4-FFF2-40B4-BE49-F238E27FC236}">
                  <a16:creationId xmlns:a16="http://schemas.microsoft.com/office/drawing/2014/main" id="{74322F98-F161-F3A7-ACDB-BFEDFDB08A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15000" y="4319588"/>
              <a:ext cx="4041775" cy="938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>
                <a:spcBef>
                  <a:spcPts val="600"/>
                </a:spcBef>
                <a:buClrTx/>
                <a:buSzTx/>
                <a:buFont typeface="Arial" panose="020B0604020202020204" pitchFamily="34" charset="0"/>
                <a:buChar char="•"/>
              </a:pPr>
              <a:r>
                <a:rPr lang="en-US" altLang="en-US" sz="2400" b="0" dirty="0">
                  <a:solidFill>
                    <a:srgbClr val="0000CC"/>
                  </a:solidFill>
                </a:rPr>
                <a:t> </a:t>
              </a:r>
              <a:r>
                <a:rPr lang="en-US" altLang="en-US" sz="2400" dirty="0">
                  <a:solidFill>
                    <a:srgbClr val="990099"/>
                  </a:solidFill>
                </a:rPr>
                <a:t>F</a:t>
              </a:r>
              <a:r>
                <a:rPr lang="en-US" altLang="en-US" sz="2400" baseline="-25000" dirty="0">
                  <a:solidFill>
                    <a:srgbClr val="990099"/>
                  </a:solidFill>
                </a:rPr>
                <a:t>QQ</a:t>
              </a:r>
              <a:r>
                <a:rPr lang="en-US" altLang="en-US" sz="2400" dirty="0">
                  <a:solidFill>
                    <a:srgbClr val="990099"/>
                  </a:solidFill>
                </a:rPr>
                <a:t> = U</a:t>
              </a:r>
              <a:r>
                <a:rPr lang="en-US" altLang="en-US" sz="2400" baseline="-25000" dirty="0">
                  <a:solidFill>
                    <a:srgbClr val="990099"/>
                  </a:solidFill>
                </a:rPr>
                <a:t>QQ</a:t>
              </a:r>
              <a:r>
                <a:rPr lang="en-US" altLang="en-US" sz="2400" dirty="0">
                  <a:solidFill>
                    <a:srgbClr val="990099"/>
                  </a:solidFill>
                </a:rPr>
                <a:t> – T S</a:t>
              </a:r>
              <a:r>
                <a:rPr lang="en-US" altLang="en-US" sz="2400" baseline="-25000" dirty="0">
                  <a:solidFill>
                    <a:srgbClr val="990099"/>
                  </a:solidFill>
                </a:rPr>
                <a:t>QQ</a:t>
              </a:r>
              <a:r>
                <a:rPr lang="en-US" altLang="en-US" sz="2400" b="0" dirty="0">
                  <a:solidFill>
                    <a:srgbClr val="0000CC"/>
                  </a:solidFill>
                </a:rPr>
                <a:t> </a:t>
              </a:r>
            </a:p>
            <a:p>
              <a:pPr>
                <a:spcBef>
                  <a:spcPts val="600"/>
                </a:spcBef>
                <a:buClrTx/>
                <a:buSzTx/>
                <a:buFont typeface="Arial" panose="020B0604020202020204" pitchFamily="34" charset="0"/>
                <a:buChar char="•"/>
              </a:pPr>
              <a:r>
                <a:rPr lang="en-US" altLang="en-US" sz="2400" b="0" dirty="0">
                  <a:solidFill>
                    <a:srgbClr val="0000CC"/>
                  </a:solidFill>
                </a:rPr>
                <a:t> Non-perturbative above </a:t>
              </a:r>
              <a:r>
                <a:rPr lang="en-US" altLang="en-US" sz="2400" dirty="0">
                  <a:solidFill>
                    <a:srgbClr val="990099"/>
                  </a:solidFill>
                </a:rPr>
                <a:t>T</a:t>
              </a:r>
              <a:r>
                <a:rPr lang="en-US" altLang="en-US" sz="2400" baseline="-25000" dirty="0">
                  <a:solidFill>
                    <a:srgbClr val="990099"/>
                  </a:solidFill>
                </a:rPr>
                <a:t>c</a:t>
              </a:r>
            </a:p>
          </p:txBody>
        </p:sp>
        <p:sp>
          <p:nvSpPr>
            <p:cNvPr id="15374" name="TextBox 1">
              <a:extLst>
                <a:ext uri="{FF2B5EF4-FFF2-40B4-BE49-F238E27FC236}">
                  <a16:creationId xmlns:a16="http://schemas.microsoft.com/office/drawing/2014/main" id="{D57E5352-55D4-7A2A-212B-D75D25A854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80753" y="4298567"/>
              <a:ext cx="234551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0" dirty="0">
                  <a:solidFill>
                    <a:srgbClr val="990099"/>
                  </a:solidFill>
                </a:rPr>
                <a:t>-        </a:t>
              </a:r>
              <a:r>
                <a:rPr lang="en-US" altLang="en-US" sz="1600" b="0" dirty="0">
                  <a:solidFill>
                    <a:srgbClr val="990099"/>
                  </a:solidFill>
                </a:rPr>
                <a:t> </a:t>
              </a:r>
              <a:r>
                <a:rPr lang="en-US" altLang="en-US" sz="1000" b="0" dirty="0">
                  <a:solidFill>
                    <a:srgbClr val="990099"/>
                  </a:solidFill>
                </a:rPr>
                <a:t> </a:t>
              </a:r>
              <a:r>
                <a:rPr lang="en-US" altLang="en-US" sz="2400" b="0" dirty="0">
                  <a:solidFill>
                    <a:srgbClr val="990099"/>
                  </a:solidFill>
                </a:rPr>
                <a:t> -            </a:t>
              </a:r>
              <a:r>
                <a:rPr lang="en-US" altLang="en-US" sz="400" b="0" dirty="0">
                  <a:solidFill>
                    <a:srgbClr val="990099"/>
                  </a:solidFill>
                </a:rPr>
                <a:t> </a:t>
              </a:r>
              <a:r>
                <a:rPr lang="en-US" altLang="en-US" sz="2400" b="0" dirty="0">
                  <a:solidFill>
                    <a:srgbClr val="990099"/>
                  </a:solidFill>
                </a:rPr>
                <a:t>- </a:t>
              </a:r>
            </a:p>
          </p:txBody>
        </p:sp>
      </p:grp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  <p:bldP spid="1229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3F5F33FE-E594-4002-B93E-9A9D9A02A622}"/>
              </a:ext>
            </a:extLst>
          </p:cNvPr>
          <p:cNvSpPr txBox="1"/>
          <p:nvPr/>
        </p:nvSpPr>
        <p:spPr>
          <a:xfrm>
            <a:off x="161925" y="887412"/>
            <a:ext cx="8354851" cy="44396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ts val="9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500" b="1" dirty="0">
                <a:solidFill>
                  <a:srgbClr val="0000CC"/>
                </a:solidFill>
                <a:latin typeface="Times New Roman"/>
                <a:ea typeface="+mn-ea"/>
                <a:cs typeface="Times New Roman (Hebrew)" charset="-79"/>
                <a:sym typeface="Symbol"/>
              </a:rPr>
              <a:t>   Q</a:t>
            </a:r>
            <a:r>
              <a:rPr kumimoji="1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  <a:sym typeface="Symbol"/>
              </a:rPr>
              <a:t>uantum</a:t>
            </a:r>
            <a:r>
              <a:rPr kumimoji="1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  <a:sym typeface="Symbol"/>
              </a:rPr>
              <a:t> liquid with transport coefficients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  <a:sym typeface="Symbol"/>
              </a:rPr>
              <a:t>       near conjectured lower bounds</a:t>
            </a:r>
          </a:p>
          <a:p>
            <a:pPr marL="274320" marR="0" lvl="0" indent="-274320" algn="l" defTabSz="914400" rtl="0" eaLnBrk="0" fontAlgn="base" latinLnBrk="0" hangingPunct="0">
              <a:lnSpc>
                <a:spcPct val="150000"/>
              </a:lnSpc>
              <a:spcBef>
                <a:spcPts val="9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</a:rPr>
              <a:t>Microscopic calculation of transport coefficients should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</a:rPr>
              <a:t>    </a:t>
            </a:r>
            <a:r>
              <a:rPr kumimoji="1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</a:rPr>
              <a:t>obey</a:t>
            </a:r>
            <a:r>
              <a:rPr kumimoji="1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</a:rPr>
              <a:t> quantum-lower bounds </a:t>
            </a:r>
          </a:p>
          <a:p>
            <a:pPr marL="274320" marR="0" lvl="0" indent="-274320" algn="l" defTabSz="914400" rtl="0" eaLnBrk="0" fontAlgn="base" latinLnBrk="0" hangingPunct="0">
              <a:lnSpc>
                <a:spcPct val="15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</a:rPr>
              <a:t>Bulk medium</a:t>
            </a:r>
            <a:r>
              <a:rPr kumimoji="1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</a:rPr>
              <a:t> should encode strong-coupling properties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</a:rPr>
              <a:t>     </a:t>
            </a:r>
            <a:r>
              <a:rPr kumimoji="1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  <a:sym typeface="Symbol" panose="05050102010706020507" pitchFamily="18" charset="2"/>
              </a:rPr>
              <a:t> </a:t>
            </a:r>
            <a:r>
              <a:rPr lang="en-US" sz="2500" dirty="0">
                <a:solidFill>
                  <a:srgbClr val="0000CC"/>
                </a:solidFill>
                <a:latin typeface="Times New Roman"/>
                <a:ea typeface="+mn-ea"/>
                <a:cs typeface="Times New Roman (Hebrew)" charset="-79"/>
                <a:sym typeface="Symbol" panose="05050102010706020507" pitchFamily="18" charset="2"/>
              </a:rPr>
              <a:t>universality?  </a:t>
            </a:r>
            <a:r>
              <a:rPr kumimoji="1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Lucida Calligraphy" panose="03010101010101010101" pitchFamily="66" charset="0"/>
                <a:ea typeface="+mn-ea"/>
                <a:cs typeface="Times New Roman (Hebrew)" charset="-79"/>
                <a:sym typeface="Symbol" panose="05050102010706020507" pitchFamily="18" charset="2"/>
              </a:rPr>
              <a:t>D</a:t>
            </a:r>
            <a:r>
              <a:rPr kumimoji="1" lang="en-US" sz="2500" b="1" i="0" u="none" strike="noStrike" kern="1200" cap="none" spc="0" normalizeH="0" baseline="-2500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  <a:sym typeface="Symbol" panose="05050102010706020507" pitchFamily="18" charset="2"/>
              </a:rPr>
              <a:t>s</a:t>
            </a:r>
            <a:r>
              <a:rPr kumimoji="1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  <a:sym typeface="Symbol" panose="05050102010706020507" pitchFamily="18" charset="2"/>
              </a:rPr>
              <a:t>(2</a:t>
            </a:r>
            <a:r>
              <a:rPr kumimoji="1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Times New Roman (Hebrew)" charset="-79"/>
                <a:sym typeface="Symbol" panose="05050102010706020507" pitchFamily="18" charset="2"/>
              </a:rPr>
              <a:t>p</a:t>
            </a:r>
            <a:r>
              <a:rPr kumimoji="1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  <a:sym typeface="Symbol" panose="05050102010706020507" pitchFamily="18" charset="2"/>
              </a:rPr>
              <a:t>T) ~ (4</a:t>
            </a:r>
            <a:r>
              <a:rPr kumimoji="1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Times New Roman (Hebrew)" charset="-79"/>
                <a:sym typeface="Symbol" panose="05050102010706020507" pitchFamily="18" charset="2"/>
              </a:rPr>
              <a:t>p)h</a:t>
            </a:r>
            <a:r>
              <a:rPr kumimoji="1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  <a:sym typeface="Symbol" panose="05050102010706020507" pitchFamily="18" charset="2"/>
              </a:rPr>
              <a:t>/s ~</a:t>
            </a:r>
            <a:r>
              <a:rPr kumimoji="1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  <a:sym typeface="Symbol" panose="05050102010706020507" pitchFamily="18" charset="2"/>
              </a:rPr>
              <a:t> </a:t>
            </a:r>
            <a:r>
              <a:rPr kumimoji="1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Times New Roman (Hebrew)" charset="-79"/>
                <a:sym typeface="Symbol" panose="05050102010706020507" pitchFamily="18" charset="2"/>
              </a:rPr>
              <a:t>s</a:t>
            </a:r>
            <a:r>
              <a:rPr kumimoji="1" lang="en-US" sz="2500" b="1" i="0" u="none" strike="noStrike" kern="1200" cap="none" spc="0" normalizeH="0" baseline="-25000" noProof="0" dirty="0" err="1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  <a:sym typeface="Symbol" panose="05050102010706020507" pitchFamily="18" charset="2"/>
              </a:rPr>
              <a:t>el</a:t>
            </a:r>
            <a:r>
              <a:rPr kumimoji="1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  <a:sym typeface="Symbol" panose="05050102010706020507" pitchFamily="18" charset="2"/>
              </a:rPr>
              <a:t>/T</a:t>
            </a:r>
            <a:r>
              <a:rPr kumimoji="1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</a:rPr>
              <a:t> </a:t>
            </a:r>
          </a:p>
          <a:p>
            <a:pPr marL="274320" marR="0" lvl="0" indent="-274320" algn="l" defTabSz="914400" rtl="0" eaLnBrk="0" fontAlgn="base" latinLnBrk="0" hangingPunct="0">
              <a:lnSpc>
                <a:spcPct val="15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</a:rPr>
              <a:t>Large scattering rates</a:t>
            </a:r>
            <a:r>
              <a:rPr kumimoji="1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</a:rPr>
              <a:t> </a:t>
            </a:r>
            <a:r>
              <a:rPr kumimoji="1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  <a:sym typeface="Symbol" panose="05050102010706020507" pitchFamily="18" charset="2"/>
              </a:rPr>
              <a:t> large collisional widths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  <a:sym typeface="Symbol" panose="05050102010706020507" pitchFamily="18" charset="2"/>
              </a:rPr>
              <a:t>     broad spectral functions   </a:t>
            </a:r>
            <a:r>
              <a:rPr kumimoji="1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  <a:sym typeface="Symbol" panose="05050102010706020507" pitchFamily="18" charset="2"/>
              </a:rPr>
              <a:t>off-shell (quantum) effects</a:t>
            </a:r>
            <a:endParaRPr kumimoji="1" lang="en-US" sz="25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/>
              <a:ea typeface="+mn-ea"/>
              <a:cs typeface="Times New Roman (Hebrew)" charset="-79"/>
            </a:endParaRP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12EA31E0-1797-4010-9AFE-0FE3E10135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4288" y="-11113"/>
            <a:ext cx="9539288" cy="69691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sz="3400" dirty="0">
                <a:solidFill>
                  <a:schemeClr val="bg2"/>
                </a:solidFill>
              </a:rPr>
              <a:t>1.3 Strongly Coupled Quark-Gluon Plasma </a:t>
            </a:r>
            <a:endParaRPr lang="en-US" altLang="en-US" sz="3400" dirty="0"/>
          </a:p>
        </p:txBody>
      </p:sp>
      <p:sp>
        <p:nvSpPr>
          <p:cNvPr id="12292" name="Oval 13">
            <a:extLst>
              <a:ext uri="{FF2B5EF4-FFF2-40B4-BE49-F238E27FC236}">
                <a16:creationId xmlns:a16="http://schemas.microsoft.com/office/drawing/2014/main" id="{34F9195F-E18A-491C-B7CF-957ACCD53C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1471612"/>
            <a:ext cx="1089025" cy="1423988"/>
          </a:xfrm>
          <a:prstGeom prst="ellipse">
            <a:avLst/>
          </a:prstGeom>
          <a:gradFill rotWithShape="1">
            <a:gsLst>
              <a:gs pos="0">
                <a:srgbClr val="FF5050">
                  <a:alpha val="79999"/>
                </a:srgbClr>
              </a:gs>
              <a:gs pos="100000">
                <a:srgbClr val="D24242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en-US" sz="2600" b="1" i="1" u="none" strike="noStrike" kern="1200" cap="none" spc="0" normalizeH="0" baseline="0" noProof="0">
              <a:ln>
                <a:noFill/>
              </a:ln>
              <a:solidFill>
                <a:srgbClr val="01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 (Hebrew)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E95E14F-989E-9209-9375-E63B8734CD4F}"/>
              </a:ext>
            </a:extLst>
          </p:cNvPr>
          <p:cNvGrpSpPr/>
          <p:nvPr/>
        </p:nvGrpSpPr>
        <p:grpSpPr>
          <a:xfrm>
            <a:off x="8316913" y="1547812"/>
            <a:ext cx="1176337" cy="1023938"/>
            <a:chOff x="8316913" y="1547812"/>
            <a:chExt cx="1176337" cy="1023938"/>
          </a:xfrm>
        </p:grpSpPr>
        <p:sp>
          <p:nvSpPr>
            <p:cNvPr id="12293" name="Oval 14">
              <a:extLst>
                <a:ext uri="{FF2B5EF4-FFF2-40B4-BE49-F238E27FC236}">
                  <a16:creationId xmlns:a16="http://schemas.microsoft.com/office/drawing/2014/main" id="{0DF63808-9CDC-43A0-9E08-353CB9A75C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24875" y="2462212"/>
              <a:ext cx="109538" cy="109538"/>
            </a:xfrm>
            <a:prstGeom prst="ellipse">
              <a:avLst/>
            </a:prstGeom>
            <a:solidFill>
              <a:srgbClr val="9900CC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en-US" sz="2600" b="1" i="1" u="none" strike="noStrike" kern="1200" cap="none" spc="0" normalizeH="0" baseline="0" noProof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 (Hebrew)" charset="0"/>
              </a:endParaRPr>
            </a:p>
          </p:txBody>
        </p:sp>
        <p:sp>
          <p:nvSpPr>
            <p:cNvPr id="12294" name="Line 15">
              <a:extLst>
                <a:ext uri="{FF2B5EF4-FFF2-40B4-BE49-F238E27FC236}">
                  <a16:creationId xmlns:a16="http://schemas.microsoft.com/office/drawing/2014/main" id="{E8D9E713-C408-41A0-8DAC-88DC46B267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123363" y="1547812"/>
              <a:ext cx="369887" cy="180975"/>
            </a:xfrm>
            <a:prstGeom prst="line">
              <a:avLst/>
            </a:prstGeom>
            <a:noFill/>
            <a:ln w="31750">
              <a:solidFill>
                <a:srgbClr val="9900CC"/>
              </a:solidFill>
              <a:round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Times New Roman (Hebrew)" charset="0"/>
              </a:endParaRPr>
            </a:p>
          </p:txBody>
        </p:sp>
        <p:sp>
          <p:nvSpPr>
            <p:cNvPr id="12295" name="Text Box 16">
              <a:extLst>
                <a:ext uri="{FF2B5EF4-FFF2-40B4-BE49-F238E27FC236}">
                  <a16:creationId xmlns:a16="http://schemas.microsoft.com/office/drawing/2014/main" id="{B2E16911-FBF1-4DFA-851C-56BAB8F0C8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16913" y="2019300"/>
              <a:ext cx="460375" cy="519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2600" b="1" i="1" u="none" strike="noStrike" kern="1200" cap="none" spc="0" normalizeH="0" baseline="0" noProof="0">
                  <a:ln>
                    <a:noFill/>
                  </a:ln>
                  <a:solidFill>
                    <a:srgbClr val="9900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 (Hebrew)" charset="0"/>
                </a:rPr>
                <a:t>Q</a:t>
              </a:r>
            </a:p>
          </p:txBody>
        </p:sp>
        <p:sp>
          <p:nvSpPr>
            <p:cNvPr id="12296" name="Freeform 17">
              <a:extLst>
                <a:ext uri="{FF2B5EF4-FFF2-40B4-BE49-F238E27FC236}">
                  <a16:creationId xmlns:a16="http://schemas.microsoft.com/office/drawing/2014/main" id="{DE1D3DED-BB9C-4CC5-B095-885DFCBAA36E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0913" y="1636712"/>
              <a:ext cx="720725" cy="887413"/>
            </a:xfrm>
            <a:custGeom>
              <a:avLst/>
              <a:gdLst>
                <a:gd name="T0" fmla="*/ 0 w 528"/>
                <a:gd name="T1" fmla="*/ 2147483646 h 624"/>
                <a:gd name="T2" fmla="*/ 2147483646 w 528"/>
                <a:gd name="T3" fmla="*/ 2147483646 h 624"/>
                <a:gd name="T4" fmla="*/ 2147483646 w 528"/>
                <a:gd name="T5" fmla="*/ 2147483646 h 624"/>
                <a:gd name="T6" fmla="*/ 2147483646 w 528"/>
                <a:gd name="T7" fmla="*/ 2147483646 h 624"/>
                <a:gd name="T8" fmla="*/ 2147483646 w 528"/>
                <a:gd name="T9" fmla="*/ 2147483646 h 624"/>
                <a:gd name="T10" fmla="*/ 2147483646 w 528"/>
                <a:gd name="T11" fmla="*/ 2147483646 h 624"/>
                <a:gd name="T12" fmla="*/ 2147483646 w 528"/>
                <a:gd name="T13" fmla="*/ 2147483646 h 624"/>
                <a:gd name="T14" fmla="*/ 2147483646 w 528"/>
                <a:gd name="T15" fmla="*/ 0 h 6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28"/>
                <a:gd name="T25" fmla="*/ 0 h 624"/>
                <a:gd name="T26" fmla="*/ 528 w 528"/>
                <a:gd name="T27" fmla="*/ 624 h 62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28" h="624">
                  <a:moveTo>
                    <a:pt x="0" y="624"/>
                  </a:moveTo>
                  <a:lnTo>
                    <a:pt x="96" y="528"/>
                  </a:lnTo>
                  <a:lnTo>
                    <a:pt x="240" y="528"/>
                  </a:lnTo>
                  <a:lnTo>
                    <a:pt x="288" y="432"/>
                  </a:lnTo>
                  <a:lnTo>
                    <a:pt x="240" y="288"/>
                  </a:lnTo>
                  <a:lnTo>
                    <a:pt x="336" y="192"/>
                  </a:lnTo>
                  <a:lnTo>
                    <a:pt x="336" y="96"/>
                  </a:lnTo>
                  <a:lnTo>
                    <a:pt x="528" y="0"/>
                  </a:lnTo>
                </a:path>
              </a:pathLst>
            </a:custGeom>
            <a:noFill/>
            <a:ln w="31750">
              <a:solidFill>
                <a:srgbClr val="99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Times New Roman (Hebrew)" charset="0"/>
              </a:endParaRPr>
            </a:p>
          </p:txBody>
        </p:sp>
      </p:grp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A548C5FA-BA14-D2EC-97E9-9C510F6BB680}"/>
              </a:ext>
            </a:extLst>
          </p:cNvPr>
          <p:cNvSpPr/>
          <p:nvPr/>
        </p:nvSpPr>
        <p:spPr bwMode="auto">
          <a:xfrm>
            <a:off x="685800" y="1619250"/>
            <a:ext cx="7391400" cy="1352550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  <a:alpha val="1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ymbol" panose="05050102010706020507" pitchFamily="18" charset="2"/>
              <a:ea typeface="+mn-ea"/>
              <a:cs typeface="Times New Roman (Hebrew)" charset="-79"/>
            </a:endParaRPr>
          </a:p>
        </p:txBody>
      </p:sp>
      <p:sp>
        <p:nvSpPr>
          <p:cNvPr id="18437" name="Rectangle 2">
            <a:extLst>
              <a:ext uri="{FF2B5EF4-FFF2-40B4-BE49-F238E27FC236}">
                <a16:creationId xmlns:a16="http://schemas.microsoft.com/office/drawing/2014/main" id="{11BA0349-4210-4F46-E122-72D2F21F0A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457200"/>
            <a:ext cx="91440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533400" indent="-533400"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 marL="533400" marR="0" lvl="0" indent="-533400" algn="l" defTabSz="914400" rtl="0" eaLnBrk="0" fontAlgn="base" latinLnBrk="0" hangingPunct="0">
              <a:lnSpc>
                <a:spcPct val="150000"/>
              </a:lnSpc>
              <a:spcBef>
                <a:spcPct val="30000"/>
              </a:spcBef>
              <a:spcAft>
                <a:spcPct val="0"/>
              </a:spcAft>
              <a:buClr>
                <a:srgbClr val="FF9966"/>
              </a:buClr>
              <a:buSzPct val="50000"/>
              <a:buFontTx/>
              <a:buNone/>
              <a:tabLst/>
              <a:defRPr/>
            </a:pPr>
            <a:r>
              <a:rPr kumimoji="1" lang="en-US" altLang="he-IL" sz="2800" b="1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rPr>
              <a:t>1.) </a:t>
            </a:r>
            <a:r>
              <a:rPr kumimoji="1" lang="en-US" altLang="he-IL" sz="2800" b="1" i="0" u="sng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rPr>
              <a:t>Introduction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9966"/>
              </a:buClr>
              <a:buSzPct val="50000"/>
              <a:buFontTx/>
              <a:buNone/>
              <a:tabLst/>
              <a:defRPr/>
            </a:pPr>
            <a:r>
              <a:rPr kumimoji="1" lang="en-US" altLang="he-IL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rPr>
              <a:t>    </a:t>
            </a:r>
            <a:r>
              <a:rPr kumimoji="1" lang="en-US" altLang="he-IL" sz="1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●</a:t>
            </a:r>
            <a:r>
              <a:rPr kumimoji="1" lang="en-US" altLang="he-IL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Nonperturbative QCD Force + </a:t>
            </a:r>
            <a:r>
              <a:rPr kumimoji="1" lang="en-US" altLang="he-IL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sQGP</a:t>
            </a:r>
            <a:endParaRPr kumimoji="1" lang="en-US" altLang="he-IL" sz="2400" b="1" i="0" u="sng" strike="noStrike" kern="1200" cap="none" spc="0" normalizeH="0" baseline="0" noProof="0" dirty="0">
              <a:ln>
                <a:noFill/>
              </a:ln>
              <a:solidFill>
                <a:srgbClr val="010000"/>
              </a:solidFill>
              <a:effectLst/>
              <a:uLnTx/>
              <a:uFillTx/>
              <a:latin typeface="Times New Roman" panose="02020603050405020304" pitchFamily="18" charset="0"/>
              <a:cs typeface="Times New Roman (Hebrew)"/>
            </a:endParaRP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FF9966"/>
              </a:buClr>
              <a:buSzPct val="50000"/>
              <a:buFontTx/>
              <a:buNone/>
              <a:tabLst/>
              <a:defRPr/>
            </a:pPr>
            <a:r>
              <a:rPr kumimoji="1" lang="en-US" altLang="he-IL" sz="2800" b="1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rPr>
              <a:t>2.) </a:t>
            </a:r>
            <a:r>
              <a:rPr kumimoji="1" lang="en-US" altLang="he-IL" sz="2800" b="1" i="0" u="sng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rPr>
              <a:t>Thermodynamic T-Matrix 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FF9966"/>
              </a:buClr>
              <a:buSzPct val="50000"/>
              <a:buFontTx/>
              <a:buNone/>
              <a:tabLst/>
              <a:defRPr/>
            </a:pPr>
            <a:r>
              <a:rPr kumimoji="1" lang="en-US" altLang="he-IL" sz="1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●</a:t>
            </a:r>
            <a:r>
              <a:rPr kumimoji="1" lang="en-US" altLang="he-IL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1" lang="en-US" altLang="he-IL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Selfconsistent</a:t>
            </a:r>
            <a:r>
              <a:rPr kumimoji="1" lang="en-US" altLang="he-IL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Quantum Many-Body Theory 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9966"/>
              </a:buClr>
              <a:buSzPct val="50000"/>
              <a:buFontTx/>
              <a:buNone/>
              <a:tabLst/>
              <a:defRPr/>
            </a:pPr>
            <a:r>
              <a:rPr kumimoji="1" lang="en-US" altLang="he-IL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1" lang="en-US" altLang="he-IL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rPr>
              <a:t>  </a:t>
            </a:r>
            <a:r>
              <a:rPr kumimoji="1" lang="en-US" altLang="he-IL" sz="1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●</a:t>
            </a:r>
            <a:r>
              <a:rPr kumimoji="1" lang="en-US" altLang="he-IL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Input Potential + Constraints from Lattice QCD</a:t>
            </a:r>
            <a:endParaRPr kumimoji="1" lang="en-US" altLang="he-IL" sz="24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cs typeface="Times New Roman (Hebrew)"/>
            </a:endParaRP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FF9966"/>
              </a:buClr>
              <a:buSzPct val="50000"/>
              <a:buFontTx/>
              <a:buNone/>
              <a:tabLst/>
              <a:defRPr/>
            </a:pPr>
            <a:r>
              <a:rPr kumimoji="1" lang="en-US" altLang="he-IL" sz="2800" b="1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rPr>
              <a:t>3.) </a:t>
            </a:r>
            <a:r>
              <a:rPr kumimoji="1" lang="en-US" altLang="he-IL" sz="2800" b="1" i="0" u="sng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Hamiltonian Approach to </a:t>
            </a:r>
            <a:r>
              <a:rPr kumimoji="1" lang="en-US" altLang="he-IL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sQGP</a:t>
            </a:r>
            <a:r>
              <a:rPr kumimoji="1" lang="en-US" altLang="he-IL" sz="2800" b="1" i="0" u="sng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Structure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FF9966"/>
              </a:buClr>
              <a:buSzPct val="50000"/>
              <a:buFontTx/>
              <a:buNone/>
              <a:tabLst/>
              <a:defRPr/>
            </a:pPr>
            <a:r>
              <a:rPr kumimoji="1" lang="en-US" altLang="he-IL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kumimoji="1" lang="en-US" altLang="he-IL" sz="1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●</a:t>
            </a:r>
            <a:r>
              <a:rPr kumimoji="1" lang="en-US" altLang="he-IL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Thermodynamic Potential + </a:t>
            </a:r>
            <a:r>
              <a:rPr kumimoji="1" lang="en-US" altLang="he-IL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EoS</a:t>
            </a:r>
            <a:endParaRPr kumimoji="1" lang="en-US" altLang="he-IL" sz="24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9966"/>
              </a:buClr>
              <a:buSzPct val="50000"/>
              <a:buFontTx/>
              <a:buNone/>
              <a:tabLst/>
              <a:defRPr/>
            </a:pPr>
            <a:r>
              <a:rPr kumimoji="1" lang="en-US" altLang="he-IL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kumimoji="1" lang="en-US" altLang="he-IL" sz="1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●</a:t>
            </a:r>
            <a:r>
              <a:rPr kumimoji="1" lang="en-US" altLang="he-IL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Spectral + Transport Properties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FF9966"/>
              </a:buClr>
              <a:buSzPct val="50000"/>
              <a:buFontTx/>
              <a:buNone/>
              <a:tabLst/>
              <a:defRPr/>
            </a:pPr>
            <a:r>
              <a:rPr kumimoji="1" lang="en-US" altLang="he-IL" sz="2800" b="1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rPr>
              <a:t>4.) </a:t>
            </a:r>
            <a:r>
              <a:rPr kumimoji="1" lang="en-US" altLang="he-IL" sz="2800" b="1" i="0" u="sng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rPr>
              <a:t>Heavy-Flavor Transport in Heavy-Ion Collisions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FF9966"/>
              </a:buClr>
              <a:buSzPct val="50000"/>
              <a:buFontTx/>
              <a:buNone/>
              <a:tabLst/>
              <a:defRPr/>
            </a:pPr>
            <a:r>
              <a:rPr kumimoji="1" lang="en-US" altLang="he-IL" sz="1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●</a:t>
            </a:r>
            <a:r>
              <a:rPr kumimoji="1" lang="en-US" altLang="he-IL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QCD Matter in the Lab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FF9966"/>
              </a:buClr>
              <a:buSzPct val="50000"/>
              <a:buFontTx/>
              <a:buNone/>
              <a:tabLst/>
              <a:defRPr/>
            </a:pPr>
            <a:r>
              <a:rPr kumimoji="1" lang="en-US" altLang="he-IL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kumimoji="1" lang="en-US" altLang="he-IL" sz="1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●</a:t>
            </a:r>
            <a:r>
              <a:rPr kumimoji="1" lang="en-US" altLang="he-IL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Open HF Phenomenology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FF9966"/>
              </a:buClr>
              <a:buSzPct val="50000"/>
              <a:buFontTx/>
              <a:buNone/>
              <a:tabLst/>
              <a:defRPr/>
            </a:pPr>
            <a:r>
              <a:rPr kumimoji="1" lang="en-US" altLang="he-IL" sz="2800" b="1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rPr>
              <a:t>5.) </a:t>
            </a:r>
            <a:r>
              <a:rPr kumimoji="1" lang="en-US" altLang="he-IL" sz="2800" b="1" i="0" u="sng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rPr>
              <a:t>Conclusions</a:t>
            </a:r>
          </a:p>
        </p:txBody>
      </p:sp>
      <p:sp>
        <p:nvSpPr>
          <p:cNvPr id="18438" name="Rectangle 3">
            <a:extLst>
              <a:ext uri="{FF2B5EF4-FFF2-40B4-BE49-F238E27FC236}">
                <a16:creationId xmlns:a16="http://schemas.microsoft.com/office/drawing/2014/main" id="{35F3C31F-0A21-7A9D-9923-DE0C94B361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906000" cy="628650"/>
          </a:xfrm>
        </p:spPr>
        <p:txBody>
          <a:bodyPr/>
          <a:lstStyle/>
          <a:p>
            <a:r>
              <a:rPr lang="en-US" altLang="en-US" sz="4000" dirty="0">
                <a:solidFill>
                  <a:schemeClr val="bg2"/>
                </a:solidFill>
              </a:rPr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560361806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4">
            <a:extLst>
              <a:ext uri="{FF2B5EF4-FFF2-40B4-BE49-F238E27FC236}">
                <a16:creationId xmlns:a16="http://schemas.microsoft.com/office/drawing/2014/main" id="{0DC3DF45-51A2-0F68-5670-936391C73D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" t="30913" r="-23" b="48782"/>
          <a:stretch>
            <a:fillRect/>
          </a:stretch>
        </p:blipFill>
        <p:spPr bwMode="auto">
          <a:xfrm>
            <a:off x="3500438" y="685800"/>
            <a:ext cx="5719762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Text Box 3">
            <a:extLst>
              <a:ext uri="{FF2B5EF4-FFF2-40B4-BE49-F238E27FC236}">
                <a16:creationId xmlns:a16="http://schemas.microsoft.com/office/drawing/2014/main" id="{A075A452-20CA-74DF-1BCE-F2A44ABE57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" y="736600"/>
            <a:ext cx="1866900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5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rPr>
              <a:t> Scattering </a:t>
            </a: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Monotype Sorts"/>
              <a:buNone/>
              <a:tabLst/>
              <a:defRPr/>
            </a:pPr>
            <a:r>
              <a:rPr kumimoji="0" lang="en-US" altLang="en-US" sz="25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rPr>
              <a:t>    equation</a:t>
            </a:r>
            <a:endParaRPr kumimoji="0" lang="en-US" altLang="en-US" sz="2500" b="1" i="0" u="none" strike="noStrike" kern="1200" cap="none" spc="0" normalizeH="0" baseline="-2500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108" name="Rectangle 5">
            <a:extLst>
              <a:ext uri="{FF2B5EF4-FFF2-40B4-BE49-F238E27FC236}">
                <a16:creationId xmlns:a16="http://schemas.microsoft.com/office/drawing/2014/main" id="{C13F36FF-03C5-0643-B7D0-0A63F43437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5250" y="3030538"/>
            <a:ext cx="4273550" cy="641350"/>
          </a:xfrm>
          <a:prstGeom prst="rect">
            <a:avLst/>
          </a:prstGeom>
          <a:solidFill>
            <a:srgbClr val="FFFF99">
              <a:alpha val="30196"/>
            </a:srgbClr>
          </a:solidFill>
          <a:ln w="12700">
            <a:solidFill>
              <a:srgbClr val="80008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Symbol" panose="05050102010706020507" pitchFamily="18" charset="2"/>
              <a:cs typeface="Times New Roman (Hebrew)"/>
            </a:endParaRPr>
          </a:p>
        </p:txBody>
      </p:sp>
      <p:sp>
        <p:nvSpPr>
          <p:cNvPr id="47109" name="Rectangle 9">
            <a:extLst>
              <a:ext uri="{FF2B5EF4-FFF2-40B4-BE49-F238E27FC236}">
                <a16:creationId xmlns:a16="http://schemas.microsoft.com/office/drawing/2014/main" id="{08DFCC3B-104D-ABA0-5928-CC6BE3BE6B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79375"/>
            <a:ext cx="9907588" cy="546100"/>
          </a:xfrm>
        </p:spPr>
        <p:txBody>
          <a:bodyPr/>
          <a:lstStyle/>
          <a:p>
            <a:r>
              <a:rPr lang="en-US" altLang="en-US" sz="3400" dirty="0">
                <a:solidFill>
                  <a:schemeClr val="bg2"/>
                </a:solidFill>
              </a:rPr>
              <a:t>2.1 Thermodynamic </a:t>
            </a:r>
            <a:r>
              <a:rPr lang="en-US" altLang="en-US" sz="3400" dirty="0">
                <a:solidFill>
                  <a:srgbClr val="990099"/>
                </a:solidFill>
              </a:rPr>
              <a:t>T</a:t>
            </a:r>
            <a:r>
              <a:rPr lang="en-US" altLang="en-US" sz="3400" dirty="0">
                <a:solidFill>
                  <a:schemeClr val="bg2"/>
                </a:solidFill>
              </a:rPr>
              <a:t>-Matrix</a:t>
            </a:r>
            <a:endParaRPr lang="en-US" altLang="en-US" sz="3400" dirty="0">
              <a:solidFill>
                <a:schemeClr val="bg2"/>
              </a:solidFill>
              <a:latin typeface="Symbol" panose="05050102010706020507" pitchFamily="18" charset="2"/>
            </a:endParaRPr>
          </a:p>
        </p:txBody>
      </p:sp>
      <p:sp>
        <p:nvSpPr>
          <p:cNvPr id="47110" name="Line 32">
            <a:extLst>
              <a:ext uri="{FF2B5EF4-FFF2-40B4-BE49-F238E27FC236}">
                <a16:creationId xmlns:a16="http://schemas.microsoft.com/office/drawing/2014/main" id="{C50003A9-9AB8-EF3E-746E-5FB5B32C2D08}"/>
              </a:ext>
            </a:extLst>
          </p:cNvPr>
          <p:cNvSpPr>
            <a:spLocks noChangeShapeType="1"/>
          </p:cNvSpPr>
          <p:nvPr/>
        </p:nvSpPr>
        <p:spPr bwMode="auto">
          <a:xfrm>
            <a:off x="303213" y="1941513"/>
            <a:ext cx="29718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2800" b="0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Symbol" panose="05050102010706020507" pitchFamily="18" charset="2"/>
              <a:cs typeface="Times New Roman (Hebrew)"/>
            </a:endParaRPr>
          </a:p>
        </p:txBody>
      </p:sp>
      <p:sp>
        <p:nvSpPr>
          <p:cNvPr id="47111" name="Text Box 13">
            <a:extLst>
              <a:ext uri="{FF2B5EF4-FFF2-40B4-BE49-F238E27FC236}">
                <a16:creationId xmlns:a16="http://schemas.microsoft.com/office/drawing/2014/main" id="{D077DE26-2A64-E427-905D-1356F322A3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188" y="2449513"/>
            <a:ext cx="9391161" cy="2320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Born approximation (</a:t>
            </a:r>
            <a:r>
              <a:rPr kumimoji="1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weak</a:t>
            </a:r>
            <a:r>
              <a:rPr kumimoji="1" lang="en-US" alt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coupling):  </a:t>
            </a:r>
            <a:r>
              <a:rPr kumimoji="1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1" lang="en-US" altLang="en-US" sz="2800" b="1" i="0" u="none" strike="noStrike" kern="1200" cap="none" spc="0" normalizeH="0" baseline="-25000" noProof="0" dirty="0" err="1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Qi</a:t>
            </a:r>
            <a:r>
              <a:rPr kumimoji="1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</a:t>
            </a:r>
            <a:r>
              <a:rPr kumimoji="1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kumimoji="1" lang="en-US" altLang="en-US" sz="2800" b="1" i="0" u="none" strike="noStrike" kern="1200" cap="none" spc="0" normalizeH="0" baseline="-25000" noProof="0" dirty="0" err="1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Qi</a:t>
            </a:r>
            <a:r>
              <a:rPr kumimoji="1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Strong</a:t>
            </a:r>
            <a:r>
              <a:rPr kumimoji="1" lang="en-US" alt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coupling → </a:t>
            </a:r>
            <a:r>
              <a:rPr kumimoji="1" lang="en-US" alt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resummation</a:t>
            </a:r>
            <a:r>
              <a:rPr kumimoji="1" lang="en-US" alt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      </a:t>
            </a:r>
            <a:r>
              <a:rPr kumimoji="1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baseline="-25000" dirty="0">
                <a:solidFill>
                  <a:srgbClr val="990099"/>
                </a:solidFill>
                <a:cs typeface="Times New Roman" panose="02020603050405020304" pitchFamily="18" charset="0"/>
              </a:rPr>
              <a:t>ji</a:t>
            </a:r>
            <a:r>
              <a:rPr kumimoji="1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= V</a:t>
            </a:r>
            <a:r>
              <a:rPr lang="en-US" altLang="en-US" baseline="-25000" dirty="0">
                <a:solidFill>
                  <a:srgbClr val="990099"/>
                </a:solidFill>
                <a:cs typeface="Times New Roman" panose="02020603050405020304" pitchFamily="18" charset="0"/>
              </a:rPr>
              <a:t>j</a:t>
            </a:r>
            <a:r>
              <a:rPr kumimoji="1" lang="en-US" altLang="en-US" sz="2800" b="1" i="0" u="none" strike="noStrike" kern="1200" cap="none" spc="0" normalizeH="0" baseline="-25000" noProof="0" dirty="0" err="1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1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+ ∫ V</a:t>
            </a:r>
            <a:r>
              <a:rPr lang="en-US" altLang="en-US" baseline="-25000" dirty="0">
                <a:solidFill>
                  <a:srgbClr val="990099"/>
                </a:solidFill>
                <a:cs typeface="Times New Roman" panose="02020603050405020304" pitchFamily="18" charset="0"/>
              </a:rPr>
              <a:t>j</a:t>
            </a:r>
            <a:r>
              <a:rPr kumimoji="1" lang="en-US" altLang="en-US" sz="2800" b="1" i="0" u="none" strike="noStrike" kern="1200" cap="none" spc="0" normalizeH="0" baseline="-25000" noProof="0" dirty="0" err="1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1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G</a:t>
            </a:r>
            <a:r>
              <a:rPr lang="en-US" altLang="en-US" baseline="-25000" dirty="0">
                <a:solidFill>
                  <a:srgbClr val="990099"/>
                </a:solidFill>
                <a:cs typeface="Times New Roman" panose="02020603050405020304" pitchFamily="18" charset="0"/>
              </a:rPr>
              <a:t>j</a:t>
            </a:r>
            <a:r>
              <a:rPr kumimoji="1" lang="en-US" altLang="en-US" sz="2800" b="1" i="0" u="none" strike="noStrike" kern="1200" cap="none" spc="0" normalizeH="0" baseline="-2500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990099"/>
                </a:solidFill>
                <a:cs typeface="Times New Roman" panose="02020603050405020304" pitchFamily="18" charset="0"/>
              </a:rPr>
              <a:t>G</a:t>
            </a:r>
            <a:r>
              <a:rPr kumimoji="1" lang="en-US" altLang="en-US" sz="2800" b="1" i="0" u="none" strike="noStrike" kern="1200" cap="none" spc="0" normalizeH="0" baseline="-25000" noProof="0" dirty="0" err="1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1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en-US" altLang="en-US" baseline="-25000" dirty="0">
                <a:solidFill>
                  <a:srgbClr val="990099"/>
                </a:solidFill>
                <a:cs typeface="Times New Roman" panose="02020603050405020304" pitchFamily="18" charset="0"/>
              </a:rPr>
              <a:t>j</a:t>
            </a:r>
            <a:r>
              <a:rPr kumimoji="1" lang="en-US" altLang="en-US" sz="2800" b="1" i="0" u="none" strike="noStrike" kern="1200" cap="none" spc="0" normalizeH="0" baseline="-25000" noProof="0" dirty="0" err="1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1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kumimoji="1" lang="en-US" alt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Dyson equation</a:t>
            </a:r>
            <a:r>
              <a:rPr kumimoji="1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  </a:t>
            </a:r>
            <a:r>
              <a:rPr kumimoji="1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en-US" sz="2600" baseline="-25000" dirty="0" err="1">
                <a:solidFill>
                  <a:srgbClr val="990099"/>
                </a:solidFill>
                <a:cs typeface="Times New Roman" panose="02020603050405020304" pitchFamily="18" charset="0"/>
              </a:rPr>
              <a:t>i</a:t>
            </a:r>
            <a:r>
              <a:rPr kumimoji="1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= 1 / [</a:t>
            </a:r>
            <a:r>
              <a:rPr kumimoji="1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Symbol" panose="05050102010706020507" pitchFamily="18" charset="2"/>
                <a:cs typeface="Times New Roman" panose="02020603050405020304" pitchFamily="18" charset="0"/>
              </a:rPr>
              <a:t>w</a:t>
            </a:r>
            <a:r>
              <a:rPr kumimoji="1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kumimoji="1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Symbol" panose="05050102010706020507" pitchFamily="18" charset="2"/>
                <a:cs typeface="Times New Roman" panose="02020603050405020304" pitchFamily="18" charset="0"/>
              </a:rPr>
              <a:t>w</a:t>
            </a:r>
            <a:r>
              <a:rPr kumimoji="1" lang="en-US" altLang="en-US" sz="2600" b="1" i="0" u="none" strike="noStrike" kern="1200" cap="none" spc="0" normalizeH="0" baseline="-25000" noProof="0" dirty="0" err="1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kumimoji="1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kumimoji="1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Symbol" panose="05050102010706020507" pitchFamily="18" charset="2"/>
                <a:cs typeface="Times New Roman" panose="02020603050405020304" pitchFamily="18" charset="0"/>
              </a:rPr>
              <a:t>S</a:t>
            </a:r>
            <a:r>
              <a:rPr kumimoji="1" lang="en-US" altLang="en-US" sz="2600" b="1" i="0" u="none" strike="noStrike" kern="1200" cap="none" spc="0" normalizeH="0" baseline="-2500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1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1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Symbol" panose="05050102010706020507" pitchFamily="18" charset="2"/>
                <a:cs typeface="Times New Roman" panose="02020603050405020304" pitchFamily="18" charset="0"/>
              </a:rPr>
              <a:t>w</a:t>
            </a:r>
            <a:r>
              <a:rPr kumimoji="1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,k</a:t>
            </a:r>
            <a:r>
              <a:rPr kumimoji="1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)]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Parton </a:t>
            </a:r>
            <a:r>
              <a:rPr kumimoji="1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self-energies</a:t>
            </a:r>
            <a:r>
              <a:rPr kumimoji="1" lang="en-US" alt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→  </a:t>
            </a:r>
            <a:r>
              <a:rPr kumimoji="1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self-consistency</a:t>
            </a:r>
            <a:r>
              <a:rPr kumimoji="1" lang="en-US" alt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kumimoji="1" lang="en-US" altLang="en-US" sz="25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112" name="Picture 57">
            <a:extLst>
              <a:ext uri="{FF2B5EF4-FFF2-40B4-BE49-F238E27FC236}">
                <a16:creationId xmlns:a16="http://schemas.microsoft.com/office/drawing/2014/main" id="{2A52BAED-FCCB-9148-AC3C-BB600C623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75" t="66235" r="24515"/>
          <a:stretch>
            <a:fillRect/>
          </a:stretch>
        </p:blipFill>
        <p:spPr bwMode="auto">
          <a:xfrm>
            <a:off x="8385175" y="3816350"/>
            <a:ext cx="906463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5" name="Line 62">
            <a:extLst>
              <a:ext uri="{FF2B5EF4-FFF2-40B4-BE49-F238E27FC236}">
                <a16:creationId xmlns:a16="http://schemas.microsoft.com/office/drawing/2014/main" id="{2A1808A6-0E7A-B4A5-0093-C53506543FA4}"/>
              </a:ext>
            </a:extLst>
          </p:cNvPr>
          <p:cNvSpPr>
            <a:spLocks noChangeShapeType="1"/>
          </p:cNvSpPr>
          <p:nvPr/>
        </p:nvSpPr>
        <p:spPr bwMode="auto">
          <a:xfrm>
            <a:off x="9180513" y="4886325"/>
            <a:ext cx="320675" cy="0"/>
          </a:xfrm>
          <a:prstGeom prst="line">
            <a:avLst/>
          </a:prstGeom>
          <a:noFill/>
          <a:ln w="25400">
            <a:solidFill>
              <a:schemeClr val="bg2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2800" b="0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Symbol" panose="05050102010706020507" pitchFamily="18" charset="2"/>
              <a:cs typeface="Times New Roman (Hebrew)"/>
            </a:endParaRPr>
          </a:p>
        </p:txBody>
      </p:sp>
      <p:sp>
        <p:nvSpPr>
          <p:cNvPr id="47117" name="Rectangle 69">
            <a:extLst>
              <a:ext uri="{FF2B5EF4-FFF2-40B4-BE49-F238E27FC236}">
                <a16:creationId xmlns:a16="http://schemas.microsoft.com/office/drawing/2014/main" id="{F433769E-312A-F0B4-4B0E-7C658810B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56625" y="4267200"/>
            <a:ext cx="609600" cy="609600"/>
          </a:xfrm>
          <a:prstGeom prst="rect">
            <a:avLst/>
          </a:prstGeom>
          <a:solidFill>
            <a:srgbClr val="FF0066">
              <a:alpha val="2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Symbol" panose="05050102010706020507" pitchFamily="18" charset="2"/>
              <a:cs typeface="Times New Roman (Hebrew)"/>
            </a:endParaRPr>
          </a:p>
        </p:txBody>
      </p:sp>
      <p:sp>
        <p:nvSpPr>
          <p:cNvPr id="47118" name="Oval 68">
            <a:extLst>
              <a:ext uri="{FF2B5EF4-FFF2-40B4-BE49-F238E27FC236}">
                <a16:creationId xmlns:a16="http://schemas.microsoft.com/office/drawing/2014/main" id="{9BD04F53-933C-70FD-63E1-C2B02D6714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9850" y="4206875"/>
            <a:ext cx="822325" cy="8223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Symbol" panose="05050102010706020507" pitchFamily="18" charset="2"/>
                <a:cs typeface="Times New Roman (Hebrew)"/>
              </a:rPr>
              <a:t>S</a:t>
            </a:r>
            <a:r>
              <a:rPr kumimoji="1" lang="en-US" alt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rPr>
              <a:t>Q</a:t>
            </a:r>
          </a:p>
        </p:txBody>
      </p:sp>
      <p:sp>
        <p:nvSpPr>
          <p:cNvPr id="47119" name="TextBox 69">
            <a:extLst>
              <a:ext uri="{FF2B5EF4-FFF2-40B4-BE49-F238E27FC236}">
                <a16:creationId xmlns:a16="http://schemas.microsoft.com/office/drawing/2014/main" id="{D29580EC-2905-68F2-7A32-0A1A44F8DC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55113" y="3733800"/>
            <a:ext cx="8270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rPr>
              <a:t>i=q,g</a:t>
            </a:r>
          </a:p>
        </p:txBody>
      </p:sp>
      <p:sp>
        <p:nvSpPr>
          <p:cNvPr id="47120" name="TextBox 70">
            <a:extLst>
              <a:ext uri="{FF2B5EF4-FFF2-40B4-BE49-F238E27FC236}">
                <a16:creationId xmlns:a16="http://schemas.microsoft.com/office/drawing/2014/main" id="{CCD6F303-7000-2C63-ACDD-329B48472D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2863" y="4308475"/>
            <a:ext cx="3905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rPr>
              <a:t>=</a:t>
            </a:r>
          </a:p>
        </p:txBody>
      </p:sp>
      <p:sp>
        <p:nvSpPr>
          <p:cNvPr id="47121" name="TextBox 1">
            <a:extLst>
              <a:ext uri="{FF2B5EF4-FFF2-40B4-BE49-F238E27FC236}">
                <a16:creationId xmlns:a16="http://schemas.microsoft.com/office/drawing/2014/main" id="{72DAC49F-FC45-FA08-28E6-4436DF3667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1075" y="611188"/>
            <a:ext cx="1285929" cy="1592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rPr>
              <a:t>       j=</a:t>
            </a:r>
            <a:r>
              <a:rPr lang="en-US" altLang="en-US" sz="2500" dirty="0">
                <a:solidFill>
                  <a:srgbClr val="010000"/>
                </a:solidFill>
              </a:rPr>
              <a:t>Q</a:t>
            </a:r>
            <a:endParaRPr kumimoji="1" lang="en-US" altLang="en-US" sz="2500" b="1" i="0" u="none" strike="noStrike" kern="1200" cap="none" spc="0" normalizeH="0" baseline="0" noProof="0" dirty="0">
              <a:ln>
                <a:noFill/>
              </a:ln>
              <a:solidFill>
                <a:srgbClr val="010000"/>
              </a:solidFill>
              <a:effectLst/>
              <a:uLnTx/>
              <a:uFillTx/>
              <a:latin typeface="Times New Roman" panose="02020603050405020304" pitchFamily="18" charset="0"/>
              <a:cs typeface="Times New Roman (Hebrew)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en-US" sz="2500" b="1" i="0" u="none" strike="noStrike" kern="1200" cap="none" spc="0" normalizeH="0" baseline="0" noProof="0" dirty="0">
              <a:ln>
                <a:noFill/>
              </a:ln>
              <a:solidFill>
                <a:srgbClr val="010000"/>
              </a:solidFill>
              <a:effectLst/>
              <a:uLnTx/>
              <a:uFillTx/>
              <a:latin typeface="Times New Roman" panose="02020603050405020304" pitchFamily="18" charset="0"/>
              <a:cs typeface="Times New Roman (Hebrew)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500" dirty="0">
                <a:solidFill>
                  <a:srgbClr val="010000"/>
                </a:solidFill>
              </a:rPr>
              <a:t> </a:t>
            </a:r>
            <a:r>
              <a:rPr lang="en-US" altLang="en-US" sz="2500" dirty="0" err="1">
                <a:solidFill>
                  <a:srgbClr val="010000"/>
                </a:solidFill>
              </a:rPr>
              <a:t>i</a:t>
            </a:r>
            <a:r>
              <a:rPr kumimoji="1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rPr>
              <a:t>=</a:t>
            </a:r>
            <a:r>
              <a:rPr kumimoji="1" lang="en-US" alt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rPr>
              <a:t>Q,q,g</a:t>
            </a:r>
            <a:endParaRPr kumimoji="1" lang="en-US" altLang="en-US" sz="25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Symbol" panose="05050102010706020507" pitchFamily="18" charset="2"/>
              <a:cs typeface="Times New Roman (Hebrew)"/>
            </a:endParaRPr>
          </a:p>
        </p:txBody>
      </p:sp>
      <p:sp>
        <p:nvSpPr>
          <p:cNvPr id="47122" name="TextBox 2">
            <a:extLst>
              <a:ext uri="{FF2B5EF4-FFF2-40B4-BE49-F238E27FC236}">
                <a16:creationId xmlns:a16="http://schemas.microsoft.com/office/drawing/2014/main" id="{9270582F-A233-7FC4-58BC-9A3755A832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2213" y="4495800"/>
            <a:ext cx="415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rPr>
              <a:t>Qi</a:t>
            </a:r>
          </a:p>
        </p:txBody>
      </p:sp>
      <p:sp>
        <p:nvSpPr>
          <p:cNvPr id="47123" name="Text Box 13">
            <a:extLst>
              <a:ext uri="{FF2B5EF4-FFF2-40B4-BE49-F238E27FC236}">
                <a16:creationId xmlns:a16="http://schemas.microsoft.com/office/drawing/2014/main" id="{6435C9A0-FA93-D841-AC8A-91C568232B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5715000"/>
            <a:ext cx="1600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rPr>
              <a:t>[TAMU ’04-’23]</a:t>
            </a:r>
          </a:p>
        </p:txBody>
      </p:sp>
      <p:sp>
        <p:nvSpPr>
          <p:cNvPr id="25" name="Line 60">
            <a:extLst>
              <a:ext uri="{FF2B5EF4-FFF2-40B4-BE49-F238E27FC236}">
                <a16:creationId xmlns:a16="http://schemas.microsoft.com/office/drawing/2014/main" id="{1E53CA08-F0FB-B86C-F438-D34707D86C81}"/>
              </a:ext>
            </a:extLst>
          </p:cNvPr>
          <p:cNvSpPr>
            <a:spLocks noChangeShapeType="1"/>
          </p:cNvSpPr>
          <p:nvPr/>
        </p:nvSpPr>
        <p:spPr bwMode="auto">
          <a:xfrm>
            <a:off x="7837488" y="1258888"/>
            <a:ext cx="484187" cy="0"/>
          </a:xfrm>
          <a:prstGeom prst="line">
            <a:avLst/>
          </a:prstGeom>
          <a:noFill/>
          <a:ln w="25400">
            <a:solidFill>
              <a:schemeClr val="bg2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2800" b="0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Symbol" panose="05050102010706020507" pitchFamily="18" charset="2"/>
              <a:cs typeface="Times New Roman (Hebrew)"/>
            </a:endParaRPr>
          </a:p>
        </p:txBody>
      </p:sp>
      <p:sp>
        <p:nvSpPr>
          <p:cNvPr id="26" name="Line 60">
            <a:extLst>
              <a:ext uri="{FF2B5EF4-FFF2-40B4-BE49-F238E27FC236}">
                <a16:creationId xmlns:a16="http://schemas.microsoft.com/office/drawing/2014/main" id="{EE8ED1D8-BBE2-E5F9-8B4A-BF12A1176D29}"/>
              </a:ext>
            </a:extLst>
          </p:cNvPr>
          <p:cNvSpPr>
            <a:spLocks noChangeShapeType="1"/>
          </p:cNvSpPr>
          <p:nvPr/>
        </p:nvSpPr>
        <p:spPr bwMode="auto">
          <a:xfrm>
            <a:off x="7831138" y="1782763"/>
            <a:ext cx="484187" cy="0"/>
          </a:xfrm>
          <a:prstGeom prst="line">
            <a:avLst/>
          </a:prstGeom>
          <a:noFill/>
          <a:ln w="25400">
            <a:solidFill>
              <a:schemeClr val="bg2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2800" b="0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Symbol" panose="05050102010706020507" pitchFamily="18" charset="2"/>
              <a:cs typeface="Times New Roman (Hebrew)"/>
            </a:endParaRPr>
          </a:p>
        </p:txBody>
      </p:sp>
      <p:sp>
        <p:nvSpPr>
          <p:cNvPr id="31753" name="Line 60">
            <a:extLst>
              <a:ext uri="{FF2B5EF4-FFF2-40B4-BE49-F238E27FC236}">
                <a16:creationId xmlns:a16="http://schemas.microsoft.com/office/drawing/2014/main" id="{464C3DCF-29BD-F334-E0DE-75F8A54FE104}"/>
              </a:ext>
            </a:extLst>
          </p:cNvPr>
          <p:cNvSpPr>
            <a:spLocks noChangeShapeType="1"/>
          </p:cNvSpPr>
          <p:nvPr/>
        </p:nvSpPr>
        <p:spPr bwMode="auto">
          <a:xfrm>
            <a:off x="7227888" y="4611688"/>
            <a:ext cx="355600" cy="0"/>
          </a:xfrm>
          <a:prstGeom prst="line">
            <a:avLst/>
          </a:prstGeom>
          <a:noFill/>
          <a:ln w="25400">
            <a:solidFill>
              <a:schemeClr val="bg2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2800" b="0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Symbol" panose="05050102010706020507" pitchFamily="18" charset="2"/>
              <a:cs typeface="Times New Roman (Hebrew)"/>
            </a:endParaRPr>
          </a:p>
        </p:txBody>
      </p:sp>
      <p:sp>
        <p:nvSpPr>
          <p:cNvPr id="47116" name="Line 64">
            <a:extLst>
              <a:ext uri="{FF2B5EF4-FFF2-40B4-BE49-F238E27FC236}">
                <a16:creationId xmlns:a16="http://schemas.microsoft.com/office/drawing/2014/main" id="{8DD1FFAA-E504-E9E7-208D-404BE2C3AAEF}"/>
              </a:ext>
            </a:extLst>
          </p:cNvPr>
          <p:cNvSpPr>
            <a:spLocks noChangeShapeType="1"/>
          </p:cNvSpPr>
          <p:nvPr/>
        </p:nvSpPr>
        <p:spPr bwMode="auto">
          <a:xfrm>
            <a:off x="6115050" y="4614863"/>
            <a:ext cx="320675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2800" b="0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Symbol" panose="05050102010706020507" pitchFamily="18" charset="2"/>
              <a:cs typeface="Times New Roman (Hebrew)"/>
            </a:endParaRPr>
          </a:p>
        </p:txBody>
      </p:sp>
      <p:sp>
        <p:nvSpPr>
          <p:cNvPr id="31754" name="Line 61">
            <a:extLst>
              <a:ext uri="{FF2B5EF4-FFF2-40B4-BE49-F238E27FC236}">
                <a16:creationId xmlns:a16="http://schemas.microsoft.com/office/drawing/2014/main" id="{92DA38F0-100A-2EC5-72F3-21F93991D4EB}"/>
              </a:ext>
            </a:extLst>
          </p:cNvPr>
          <p:cNvSpPr>
            <a:spLocks noChangeShapeType="1"/>
          </p:cNvSpPr>
          <p:nvPr/>
        </p:nvSpPr>
        <p:spPr bwMode="auto">
          <a:xfrm>
            <a:off x="8201025" y="4878388"/>
            <a:ext cx="320675" cy="0"/>
          </a:xfrm>
          <a:prstGeom prst="line">
            <a:avLst/>
          </a:prstGeom>
          <a:noFill/>
          <a:ln w="25400">
            <a:solidFill>
              <a:schemeClr val="bg2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2800" b="0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Symbol" panose="05050102010706020507" pitchFamily="18" charset="2"/>
              <a:cs typeface="Times New Roman (Hebrew)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BC88076-600E-2F93-F5DA-10112D9BF7AD}"/>
              </a:ext>
            </a:extLst>
          </p:cNvPr>
          <p:cNvGrpSpPr/>
          <p:nvPr/>
        </p:nvGrpSpPr>
        <p:grpSpPr>
          <a:xfrm>
            <a:off x="190500" y="5029200"/>
            <a:ext cx="8266045" cy="1708160"/>
            <a:chOff x="190500" y="5029200"/>
            <a:chExt cx="8266045" cy="1708160"/>
          </a:xfrm>
        </p:grpSpPr>
        <p:pic>
          <p:nvPicPr>
            <p:cNvPr id="2" name="Picture 10">
              <a:extLst>
                <a:ext uri="{FF2B5EF4-FFF2-40B4-BE49-F238E27FC236}">
                  <a16:creationId xmlns:a16="http://schemas.microsoft.com/office/drawing/2014/main" id="{5EB4017E-1096-48F8-5FC6-AB842ADA009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535" b="13124"/>
            <a:stretch/>
          </p:blipFill>
          <p:spPr bwMode="auto">
            <a:xfrm>
              <a:off x="2209800" y="5575852"/>
              <a:ext cx="4419600" cy="7255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 Box 13">
              <a:extLst>
                <a:ext uri="{FF2B5EF4-FFF2-40B4-BE49-F238E27FC236}">
                  <a16:creationId xmlns:a16="http://schemas.microsoft.com/office/drawing/2014/main" id="{51A270EF-6004-0D51-FA8B-2B1EE2BC2F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500" y="5029200"/>
              <a:ext cx="8266045" cy="1708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/>
                  <a:cs typeface="Times New Roman (Hebrew)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Times New Roman (Hebrew)"/>
                  <a:cs typeface="Times New Roman (Hebrew)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1" lang="en-US" alt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Vacuum</a:t>
              </a:r>
              <a:r>
                <a:rPr kumimoji="1" lang="en-US" alt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: Cornell potential </a:t>
              </a:r>
              <a:r>
                <a:rPr kumimoji="1" lang="en-US" alt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 HQ spectroscopy</a:t>
              </a:r>
              <a:endParaRPr kumimoji="1" lang="en-US" alt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50000"/>
                </a:lnSpc>
                <a:spcBef>
                  <a:spcPts val="12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1" lang="en-US" alt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In-medium</a:t>
              </a:r>
              <a:r>
                <a:rPr kumimoji="1" lang="en-US" alt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r>
                <a:rPr kumimoji="1" lang="en-US" alt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</a:p>
            <a:p>
              <a:pPr marL="0" marR="0" lvl="0" indent="0" algn="l" defTabSz="914400" rtl="0" eaLnBrk="0" fontAlgn="base" latinLnBrk="0" hangingPunct="0">
                <a:spcBef>
                  <a:spcPts val="600"/>
                </a:spcBef>
                <a:spcAft>
                  <a:spcPct val="0"/>
                </a:spcAft>
                <a:buClrTx/>
                <a:buSzTx/>
                <a:buNone/>
                <a:tabLst/>
                <a:defRPr/>
              </a:pPr>
              <a:r>
                <a:rPr lang="en-US" altLang="en-US" sz="2500" dirty="0">
                  <a:solidFill>
                    <a:srgbClr val="0000CC"/>
                  </a:solidFill>
                  <a:cs typeface="Times New Roman" panose="02020603050405020304" pitchFamily="18" charset="0"/>
                </a:rPr>
                <a:t>  </a:t>
              </a:r>
              <a:r>
                <a:rPr lang="en-US" altLang="en-US" sz="2500" dirty="0">
                  <a:solidFill>
                    <a:srgbClr val="990099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</a:t>
              </a:r>
              <a:r>
                <a:rPr lang="en-US" altLang="en-US" sz="2500" dirty="0">
                  <a:solidFill>
                    <a:srgbClr val="0000CC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 c</a:t>
              </a:r>
              <a:r>
                <a:rPr lang="en-US" altLang="en-US" sz="2500" dirty="0">
                  <a:solidFill>
                    <a:srgbClr val="0000CC"/>
                  </a:solidFill>
                  <a:cs typeface="Times New Roman" panose="02020603050405020304" pitchFamily="18" charset="0"/>
                </a:rPr>
                <a:t>onstrain screening masses </a:t>
              </a:r>
              <a:r>
                <a:rPr lang="en-US" altLang="en-US" sz="2500" dirty="0" err="1">
                  <a:solidFill>
                    <a:srgbClr val="990099"/>
                  </a:solidFill>
                  <a:cs typeface="Times New Roman" panose="02020603050405020304" pitchFamily="18" charset="0"/>
                </a:rPr>
                <a:t>m</a:t>
              </a:r>
              <a:r>
                <a:rPr lang="en-US" altLang="en-US" sz="2500" baseline="-25000" dirty="0" err="1">
                  <a:solidFill>
                    <a:srgbClr val="990099"/>
                  </a:solidFill>
                  <a:cs typeface="Times New Roman" panose="02020603050405020304" pitchFamily="18" charset="0"/>
                </a:rPr>
                <a:t>d,s</a:t>
              </a:r>
              <a:r>
                <a:rPr lang="en-US" altLang="en-US" sz="2500" dirty="0">
                  <a:solidFill>
                    <a:srgbClr val="0000CC"/>
                  </a:solidFill>
                  <a:cs typeface="Times New Roman" panose="02020603050405020304" pitchFamily="18" charset="0"/>
                </a:rPr>
                <a:t> using lattice-QCD data</a:t>
              </a:r>
              <a:endParaRPr kumimoji="1" lang="en-US" altLang="en-US" sz="2500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DACFF9A7-0C1F-9801-EDAF-BC6EB7DDD9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30163" y="-3175"/>
            <a:ext cx="9999663" cy="635000"/>
          </a:xfrm>
        </p:spPr>
        <p:txBody>
          <a:bodyPr/>
          <a:lstStyle/>
          <a:p>
            <a:r>
              <a:rPr lang="en-US" altLang="en-US" sz="3400" dirty="0">
                <a:solidFill>
                  <a:schemeClr val="bg2"/>
                </a:solidFill>
              </a:rPr>
              <a:t>2.2 Potential Extraction from Lattice QCD</a:t>
            </a:r>
            <a:endParaRPr lang="en-US" altLang="en-US" sz="3400" dirty="0">
              <a:solidFill>
                <a:schemeClr val="bg2"/>
              </a:solidFill>
              <a:latin typeface="Symbol" panose="05050102010706020507" pitchFamily="18" charset="2"/>
            </a:endParaRPr>
          </a:p>
        </p:txBody>
      </p:sp>
      <p:pic>
        <p:nvPicPr>
          <p:cNvPr id="48131" name="Picture 3">
            <a:extLst>
              <a:ext uri="{FF2B5EF4-FFF2-40B4-BE49-F238E27FC236}">
                <a16:creationId xmlns:a16="http://schemas.microsoft.com/office/drawing/2014/main" id="{1E7141F9-63CB-7C20-E79D-0ECB76285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618"/>
          <a:stretch>
            <a:fillRect/>
          </a:stretch>
        </p:blipFill>
        <p:spPr bwMode="auto">
          <a:xfrm>
            <a:off x="2087217" y="686284"/>
            <a:ext cx="5562600" cy="5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Picture 4">
            <a:extLst>
              <a:ext uri="{FF2B5EF4-FFF2-40B4-BE49-F238E27FC236}">
                <a16:creationId xmlns:a16="http://schemas.microsoft.com/office/drawing/2014/main" id="{C1C51AB7-8E4A-E259-C75A-347D38120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181" y="1323975"/>
            <a:ext cx="402907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Picture 3">
            <a:extLst>
              <a:ext uri="{FF2B5EF4-FFF2-40B4-BE49-F238E27FC236}">
                <a16:creationId xmlns:a16="http://schemas.microsoft.com/office/drawing/2014/main" id="{1660C8E8-6D4F-DBAF-77DD-CBFAD58E9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18" t="47472" r="2095" b="5252"/>
          <a:stretch>
            <a:fillRect/>
          </a:stretch>
        </p:blipFill>
        <p:spPr bwMode="auto">
          <a:xfrm>
            <a:off x="3581399" y="685800"/>
            <a:ext cx="3691467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4" name="Text Box 4">
            <a:extLst>
              <a:ext uri="{FF2B5EF4-FFF2-40B4-BE49-F238E27FC236}">
                <a16:creationId xmlns:a16="http://schemas.microsoft.com/office/drawing/2014/main" id="{8EA4379F-CED0-1B2F-B124-1F1569A312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13" y="1219200"/>
            <a:ext cx="265112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 typeface="Monotype Sorts"/>
              <a:buNone/>
            </a:pPr>
            <a:r>
              <a:rPr kumimoji="0" lang="en-US" altLang="en-US" sz="250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5" name="Text Box 9">
            <a:extLst>
              <a:ext uri="{FF2B5EF4-FFF2-40B4-BE49-F238E27FC236}">
                <a16:creationId xmlns:a16="http://schemas.microsoft.com/office/drawing/2014/main" id="{4A66909F-C4F4-E682-CC2D-3B4D048DAC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5563" y="665163"/>
            <a:ext cx="4701287" cy="1215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82880" indent="-91440">
              <a:buFont typeface="Arial" panose="020B0604020202020204" pitchFamily="34" charset="0"/>
              <a:buChar char="•"/>
              <a:defRPr/>
            </a:pPr>
            <a:r>
              <a:rPr lang="en-US" sz="2500" b="1" dirty="0">
                <a:solidFill>
                  <a:srgbClr val="0000CC"/>
                </a:solidFill>
                <a:latin typeface="+mn-lt"/>
                <a:ea typeface="+mn-ea"/>
                <a:cs typeface="Times New Roman (Hebrew)" charset="-79"/>
              </a:rPr>
              <a:t> </a:t>
            </a:r>
            <a:r>
              <a:rPr lang="en-US" sz="2400" b="1" dirty="0">
                <a:solidFill>
                  <a:srgbClr val="0000CC"/>
                </a:solidFill>
                <a:latin typeface="+mn-lt"/>
                <a:ea typeface="+mn-ea"/>
                <a:cs typeface="Times New Roman (Hebrew)" charset="-79"/>
              </a:rPr>
              <a:t>Free energy:</a:t>
            </a:r>
          </a:p>
          <a:p>
            <a:pPr marL="182880" indent="-91440">
              <a:buFont typeface="Arial" panose="020B0604020202020204" pitchFamily="34" charset="0"/>
              <a:buChar char="•"/>
              <a:defRPr/>
            </a:pPr>
            <a:endParaRPr lang="en-US" sz="2400" b="1" dirty="0">
              <a:solidFill>
                <a:srgbClr val="0000CC"/>
              </a:solidFill>
              <a:latin typeface="+mn-lt"/>
              <a:ea typeface="+mn-ea"/>
              <a:cs typeface="Times New Roman (Hebrew)" charset="-79"/>
            </a:endParaRPr>
          </a:p>
          <a:p>
            <a:pPr marL="182880" indent="-91440"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srgbClr val="0000CC"/>
                </a:solidFill>
                <a:latin typeface="+mn-lt"/>
                <a:ea typeface="+mn-ea"/>
                <a:cs typeface="Times New Roman (Hebrew)" charset="-79"/>
              </a:rPr>
              <a:t> Quarkonium Spectral Function:</a:t>
            </a:r>
            <a:endParaRPr lang="en-US" sz="2400" b="1" dirty="0">
              <a:solidFill>
                <a:srgbClr val="990099"/>
              </a:solidFill>
              <a:latin typeface="+mn-lt"/>
              <a:ea typeface="+mn-ea"/>
              <a:cs typeface="Times New Roman (Hebrew)" charset="-79"/>
            </a:endParaRPr>
          </a:p>
        </p:txBody>
      </p:sp>
      <p:sp>
        <p:nvSpPr>
          <p:cNvPr id="48136" name="Text Box 4">
            <a:extLst>
              <a:ext uri="{FF2B5EF4-FFF2-40B4-BE49-F238E27FC236}">
                <a16:creationId xmlns:a16="http://schemas.microsoft.com/office/drawing/2014/main" id="{A8DD4C62-EC0C-DC9E-5DC3-BF3CE86234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637" y="5334000"/>
            <a:ext cx="8640763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en-US" sz="2400" dirty="0">
                <a:solidFill>
                  <a:srgbClr val="0000CC"/>
                </a:solidFill>
                <a:cs typeface="Times New Roman" panose="02020603050405020304" pitchFamily="18" charset="0"/>
              </a:rPr>
              <a:t> Weakly Coupled Scenario: potential close to F,  </a:t>
            </a:r>
            <a:r>
              <a:rPr kumimoji="0" lang="en-US" altLang="en-US" sz="2400" dirty="0">
                <a:solidFill>
                  <a:srgbClr val="990099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G</a:t>
            </a:r>
            <a:r>
              <a:rPr kumimoji="0" lang="en-US" altLang="en-US" sz="2400" baseline="-25000" dirty="0">
                <a:solidFill>
                  <a:srgbClr val="990099"/>
                </a:solidFill>
                <a:cs typeface="Times New Roman" panose="02020603050405020304" pitchFamily="18" charset="0"/>
              </a:rPr>
              <a:t>Q</a:t>
            </a:r>
            <a:r>
              <a:rPr kumimoji="0" lang="en-US" altLang="en-US" sz="2400" dirty="0">
                <a:solidFill>
                  <a:srgbClr val="990099"/>
                </a:solidFill>
                <a:cs typeface="Times New Roman" panose="02020603050405020304" pitchFamily="18" charset="0"/>
              </a:rPr>
              <a:t> ~ 0.1 GeV</a:t>
            </a:r>
            <a:endParaRPr kumimoji="0" lang="en-US" altLang="en-US" sz="2400" baseline="-25000" dirty="0">
              <a:solidFill>
                <a:srgbClr val="990099"/>
              </a:solidFill>
              <a:cs typeface="Times New Roman" panose="02020603050405020304" pitchFamily="18" charset="0"/>
            </a:endParaRPr>
          </a:p>
        </p:txBody>
      </p:sp>
      <p:pic>
        <p:nvPicPr>
          <p:cNvPr id="48138" name="Picture 18">
            <a:extLst>
              <a:ext uri="{FF2B5EF4-FFF2-40B4-BE49-F238E27FC236}">
                <a16:creationId xmlns:a16="http://schemas.microsoft.com/office/drawing/2014/main" id="{43751082-8186-366F-788A-444D0111D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133600"/>
            <a:ext cx="7162800" cy="3236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4">
            <a:extLst>
              <a:ext uri="{FF2B5EF4-FFF2-40B4-BE49-F238E27FC236}">
                <a16:creationId xmlns:a16="http://schemas.microsoft.com/office/drawing/2014/main" id="{7075466C-3B6A-4761-CB51-A7D13C592D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948" y="5766137"/>
            <a:ext cx="795365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SCS: remnants of confining force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Times New Roman" panose="02020603050405020304" pitchFamily="18" charset="0"/>
              </a:rPr>
              <a:t>G</a:t>
            </a:r>
            <a:r>
              <a:rPr kumimoji="0" lang="en-US" altLang="en-US" sz="2400" b="1" i="0" u="none" strike="noStrike" kern="1200" cap="none" spc="0" normalizeH="0" baseline="-2500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~ 0.6 GeV</a:t>
            </a:r>
            <a:r>
              <a:rPr kumimoji="0" lang="en-US" altLang="en-US" sz="2400" dirty="0">
                <a:solidFill>
                  <a:srgbClr val="0000CC"/>
                </a:solidFill>
                <a:ea typeface="+mn-ea"/>
                <a:cs typeface="Times New Roman" panose="02020603050405020304" pitchFamily="18" charset="0"/>
              </a:rPr>
              <a:t>;</a:t>
            </a:r>
            <a:r>
              <a:rPr kumimoji="0" lang="en-US" altLang="en-US" sz="2400" dirty="0">
                <a:solidFill>
                  <a:srgbClr val="990099"/>
                </a:solidFill>
                <a:ea typeface="+mn-ea"/>
                <a:cs typeface="Times New Roman" panose="02020603050405020304" pitchFamily="18" charset="0"/>
              </a:rPr>
              <a:t> 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9900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ts val="2400"/>
              </a:lnSpc>
              <a:spcBef>
                <a:spcPts val="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US" altLang="en-US" sz="2400" dirty="0">
                <a:solidFill>
                  <a:srgbClr val="FF0066"/>
                </a:solidFill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Quantum effects + self-consistency limit coupling strength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A548C5FA-BA14-D2EC-97E9-9C510F6BB680}"/>
              </a:ext>
            </a:extLst>
          </p:cNvPr>
          <p:cNvSpPr/>
          <p:nvPr/>
        </p:nvSpPr>
        <p:spPr bwMode="auto">
          <a:xfrm>
            <a:off x="685800" y="2895600"/>
            <a:ext cx="7391400" cy="1352550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  <a:alpha val="1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ymbol" panose="05050102010706020507" pitchFamily="18" charset="2"/>
              <a:ea typeface="+mn-ea"/>
              <a:cs typeface="Times New Roman (Hebrew)" charset="-79"/>
            </a:endParaRPr>
          </a:p>
        </p:txBody>
      </p:sp>
      <p:sp>
        <p:nvSpPr>
          <p:cNvPr id="18437" name="Rectangle 2">
            <a:extLst>
              <a:ext uri="{FF2B5EF4-FFF2-40B4-BE49-F238E27FC236}">
                <a16:creationId xmlns:a16="http://schemas.microsoft.com/office/drawing/2014/main" id="{11BA0349-4210-4F46-E122-72D2F21F0A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457200"/>
            <a:ext cx="91440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533400" indent="-533400">
              <a:spcBef>
                <a:spcPct val="20000"/>
              </a:spcBef>
              <a:buClr>
                <a:schemeClr val="hlink"/>
              </a:buClr>
              <a:buSzPct val="50000"/>
              <a:buFont typeface="Monotype Sorts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/>
                <a:cs typeface="Times New Roman (Hebrew)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Times New Roman (Hebrew)"/>
                <a:cs typeface="Times New Roman (Hebrew)"/>
              </a:defRPr>
            </a:lvl9pPr>
          </a:lstStyle>
          <a:p>
            <a:pPr marL="533400" marR="0" lvl="0" indent="-533400" algn="l" defTabSz="914400" rtl="0" eaLnBrk="0" fontAlgn="base" latinLnBrk="0" hangingPunct="0">
              <a:lnSpc>
                <a:spcPct val="150000"/>
              </a:lnSpc>
              <a:spcBef>
                <a:spcPct val="30000"/>
              </a:spcBef>
              <a:spcAft>
                <a:spcPct val="0"/>
              </a:spcAft>
              <a:buClr>
                <a:srgbClr val="FF9966"/>
              </a:buClr>
              <a:buSzPct val="50000"/>
              <a:buFontTx/>
              <a:buNone/>
              <a:tabLst/>
              <a:defRPr/>
            </a:pPr>
            <a:r>
              <a:rPr kumimoji="1" lang="en-US" altLang="he-IL" sz="2800" b="1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rPr>
              <a:t>1.) </a:t>
            </a:r>
            <a:r>
              <a:rPr kumimoji="1" lang="en-US" altLang="he-IL" sz="2800" b="1" i="0" u="sng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rPr>
              <a:t>Introduction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9966"/>
              </a:buClr>
              <a:buSzPct val="50000"/>
              <a:buFontTx/>
              <a:buNone/>
              <a:tabLst/>
              <a:defRPr/>
            </a:pPr>
            <a:r>
              <a:rPr kumimoji="1" lang="en-US" altLang="he-IL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rPr>
              <a:t>    </a:t>
            </a:r>
            <a:r>
              <a:rPr kumimoji="1" lang="en-US" altLang="he-IL" sz="1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●</a:t>
            </a:r>
            <a:r>
              <a:rPr kumimoji="1" lang="en-US" altLang="he-IL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Nonperturbative QCD Force + </a:t>
            </a:r>
            <a:r>
              <a:rPr kumimoji="1" lang="en-US" altLang="he-IL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sQGP</a:t>
            </a:r>
            <a:endParaRPr kumimoji="1" lang="en-US" altLang="he-IL" sz="2400" b="1" i="0" u="sng" strike="noStrike" kern="1200" cap="none" spc="0" normalizeH="0" baseline="0" noProof="0" dirty="0">
              <a:ln>
                <a:noFill/>
              </a:ln>
              <a:solidFill>
                <a:srgbClr val="010000"/>
              </a:solidFill>
              <a:effectLst/>
              <a:uLnTx/>
              <a:uFillTx/>
              <a:latin typeface="Times New Roman" panose="02020603050405020304" pitchFamily="18" charset="0"/>
              <a:cs typeface="Times New Roman (Hebrew)"/>
            </a:endParaRP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FF9966"/>
              </a:buClr>
              <a:buSzPct val="50000"/>
              <a:buFontTx/>
              <a:buNone/>
              <a:tabLst/>
              <a:defRPr/>
            </a:pPr>
            <a:r>
              <a:rPr kumimoji="1" lang="en-US" altLang="he-IL" sz="2800" b="1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rPr>
              <a:t>2.) </a:t>
            </a:r>
            <a:r>
              <a:rPr kumimoji="1" lang="en-US" altLang="he-IL" sz="2800" b="1" i="0" u="sng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rPr>
              <a:t>Thermodynamic T-Matrix 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FF9966"/>
              </a:buClr>
              <a:buSzPct val="50000"/>
              <a:buFontTx/>
              <a:buNone/>
              <a:tabLst/>
              <a:defRPr/>
            </a:pPr>
            <a:r>
              <a:rPr kumimoji="1" lang="en-US" altLang="he-IL" sz="1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●</a:t>
            </a:r>
            <a:r>
              <a:rPr kumimoji="1" lang="en-US" altLang="he-IL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1" lang="en-US" altLang="he-IL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Selfconsistent</a:t>
            </a:r>
            <a:r>
              <a:rPr kumimoji="1" lang="en-US" altLang="he-IL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Quantum Many-Body Theory 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9966"/>
              </a:buClr>
              <a:buSzPct val="50000"/>
              <a:buFontTx/>
              <a:buNone/>
              <a:tabLst/>
              <a:defRPr/>
            </a:pPr>
            <a:r>
              <a:rPr kumimoji="1" lang="en-US" altLang="he-IL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1" lang="en-US" altLang="he-IL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rPr>
              <a:t>  </a:t>
            </a:r>
            <a:r>
              <a:rPr kumimoji="1" lang="en-US" altLang="he-IL" sz="1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●</a:t>
            </a:r>
            <a:r>
              <a:rPr kumimoji="1" lang="en-US" altLang="he-IL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Input Potential + Constraints from Lattice QCD</a:t>
            </a:r>
            <a:endParaRPr kumimoji="1" lang="en-US" altLang="he-IL" sz="24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cs typeface="Times New Roman (Hebrew)"/>
            </a:endParaRP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FF9966"/>
              </a:buClr>
              <a:buSzPct val="50000"/>
              <a:buFontTx/>
              <a:buNone/>
              <a:tabLst/>
              <a:defRPr/>
            </a:pPr>
            <a:r>
              <a:rPr kumimoji="1" lang="en-US" altLang="he-IL" sz="2800" b="1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rPr>
              <a:t>3.) </a:t>
            </a:r>
            <a:r>
              <a:rPr kumimoji="1" lang="en-US" altLang="he-IL" sz="2800" b="1" i="0" u="sng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Hamiltonian Approach to </a:t>
            </a:r>
            <a:r>
              <a:rPr kumimoji="1" lang="en-US" altLang="he-IL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sQGP</a:t>
            </a:r>
            <a:r>
              <a:rPr kumimoji="1" lang="en-US" altLang="he-IL" sz="2800" b="1" i="0" u="sng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Structure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FF9966"/>
              </a:buClr>
              <a:buSzPct val="50000"/>
              <a:buFontTx/>
              <a:buNone/>
              <a:tabLst/>
              <a:defRPr/>
            </a:pPr>
            <a:r>
              <a:rPr kumimoji="1" lang="en-US" altLang="he-IL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kumimoji="1" lang="en-US" altLang="he-IL" sz="1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●</a:t>
            </a:r>
            <a:r>
              <a:rPr kumimoji="1" lang="en-US" altLang="he-IL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Thermodynamic Potential + </a:t>
            </a:r>
            <a:r>
              <a:rPr kumimoji="1" lang="en-US" altLang="he-IL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EoS</a:t>
            </a:r>
            <a:endParaRPr kumimoji="1" lang="en-US" altLang="he-IL" sz="24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9966"/>
              </a:buClr>
              <a:buSzPct val="50000"/>
              <a:buFontTx/>
              <a:buNone/>
              <a:tabLst/>
              <a:defRPr/>
            </a:pPr>
            <a:r>
              <a:rPr kumimoji="1" lang="en-US" altLang="he-IL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kumimoji="1" lang="en-US" altLang="he-IL" sz="1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●</a:t>
            </a:r>
            <a:r>
              <a:rPr kumimoji="1" lang="en-US" altLang="he-IL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Spectral + Transport Properties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FF9966"/>
              </a:buClr>
              <a:buSzPct val="50000"/>
              <a:buFontTx/>
              <a:buNone/>
              <a:tabLst/>
              <a:defRPr/>
            </a:pPr>
            <a:r>
              <a:rPr kumimoji="1" lang="en-US" altLang="he-IL" sz="2800" b="1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rPr>
              <a:t>4.) </a:t>
            </a:r>
            <a:r>
              <a:rPr kumimoji="1" lang="en-US" altLang="he-IL" sz="2800" b="1" i="0" u="sng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rPr>
              <a:t>Heavy-Flavor Transport in Heavy-Ion Collisions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FF9966"/>
              </a:buClr>
              <a:buSzPct val="50000"/>
              <a:buFontTx/>
              <a:buNone/>
              <a:tabLst/>
              <a:defRPr/>
            </a:pPr>
            <a:r>
              <a:rPr kumimoji="1" lang="en-US" altLang="he-IL" sz="1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●</a:t>
            </a:r>
            <a:r>
              <a:rPr kumimoji="1" lang="en-US" altLang="he-IL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QCD Matter in the Lab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rgbClr val="FF9966"/>
              </a:buClr>
              <a:buSzPct val="50000"/>
              <a:buFontTx/>
              <a:buNone/>
              <a:tabLst/>
              <a:defRPr/>
            </a:pPr>
            <a:r>
              <a:rPr kumimoji="1" lang="en-US" altLang="he-IL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kumimoji="1" lang="en-US" altLang="he-IL" sz="1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●</a:t>
            </a:r>
            <a:r>
              <a:rPr kumimoji="1" lang="en-US" altLang="he-IL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Open HF Phenomenology</a:t>
            </a:r>
          </a:p>
          <a:p>
            <a:pPr marL="533400" marR="0" lvl="0" indent="-53340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FF9966"/>
              </a:buClr>
              <a:buSzPct val="50000"/>
              <a:buFontTx/>
              <a:buNone/>
              <a:tabLst/>
              <a:defRPr/>
            </a:pPr>
            <a:r>
              <a:rPr kumimoji="1" lang="en-US" altLang="he-IL" sz="2800" b="1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rPr>
              <a:t>5.) </a:t>
            </a:r>
            <a:r>
              <a:rPr kumimoji="1" lang="en-US" altLang="he-IL" sz="2800" b="1" i="0" u="sng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 (Hebrew)"/>
              </a:rPr>
              <a:t>Conclusions</a:t>
            </a:r>
          </a:p>
        </p:txBody>
      </p:sp>
      <p:sp>
        <p:nvSpPr>
          <p:cNvPr id="18438" name="Rectangle 3">
            <a:extLst>
              <a:ext uri="{FF2B5EF4-FFF2-40B4-BE49-F238E27FC236}">
                <a16:creationId xmlns:a16="http://schemas.microsoft.com/office/drawing/2014/main" id="{35F3C31F-0A21-7A9D-9923-DE0C94B361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906000" cy="628650"/>
          </a:xfrm>
        </p:spPr>
        <p:txBody>
          <a:bodyPr/>
          <a:lstStyle/>
          <a:p>
            <a:r>
              <a:rPr lang="en-US" altLang="en-US" sz="4000" dirty="0">
                <a:solidFill>
                  <a:schemeClr val="bg2"/>
                </a:solidFill>
              </a:rPr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925478738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9999"/>
      </a:dk1>
      <a:lt1>
        <a:srgbClr val="FFFFFF"/>
      </a:lt1>
      <a:dk2>
        <a:srgbClr val="336699"/>
      </a:dk2>
      <a:lt2>
        <a:srgbClr val="010000"/>
      </a:lt2>
      <a:accent1>
        <a:srgbClr val="CCECFF"/>
      </a:accent1>
      <a:accent2>
        <a:srgbClr val="FFFFCC"/>
      </a:accent2>
      <a:accent3>
        <a:srgbClr val="FFFFFF"/>
      </a:accent3>
      <a:accent4>
        <a:srgbClr val="008282"/>
      </a:accent4>
      <a:accent5>
        <a:srgbClr val="E2F4FF"/>
      </a:accent5>
      <a:accent6>
        <a:srgbClr val="E7E7B9"/>
      </a:accent6>
      <a:hlink>
        <a:srgbClr val="FF9966"/>
      </a:hlink>
      <a:folHlink>
        <a:srgbClr val="FFFFCC"/>
      </a:folHlink>
    </a:clrScheme>
    <a:fontScheme name="Default Design">
      <a:majorFont>
        <a:latin typeface="Times New Roman"/>
        <a:ea typeface=""/>
        <a:cs typeface="Times New Roman (Hebrew)"/>
      </a:majorFont>
      <a:minorFont>
        <a:latin typeface="Times New Roman"/>
        <a:ea typeface=""/>
        <a:cs typeface="Times New Roman (Hebrew)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8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Symbol" pitchFamily="18" charset="2"/>
            <a:cs typeface="Times New Roman (Hebrew)" charset="-79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8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Symbol" pitchFamily="18" charset="2"/>
            <a:cs typeface="Times New Roman (Hebrew)" charset="-79"/>
          </a:defRPr>
        </a:defPPr>
      </a:lstStyle>
    </a:lnDef>
  </a:objectDefaults>
  <a:extraClrSchemeLst>
    <a:extraClrScheme>
      <a:clrScheme name="Default Design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9999"/>
      </a:dk1>
      <a:lt1>
        <a:srgbClr val="FFFFFF"/>
      </a:lt1>
      <a:dk2>
        <a:srgbClr val="336699"/>
      </a:dk2>
      <a:lt2>
        <a:srgbClr val="010000"/>
      </a:lt2>
      <a:accent1>
        <a:srgbClr val="CCECFF"/>
      </a:accent1>
      <a:accent2>
        <a:srgbClr val="FFFFCC"/>
      </a:accent2>
      <a:accent3>
        <a:srgbClr val="FFFFFF"/>
      </a:accent3>
      <a:accent4>
        <a:srgbClr val="008282"/>
      </a:accent4>
      <a:accent5>
        <a:srgbClr val="E2F4FF"/>
      </a:accent5>
      <a:accent6>
        <a:srgbClr val="E7E7B9"/>
      </a:accent6>
      <a:hlink>
        <a:srgbClr val="FF9966"/>
      </a:hlink>
      <a:folHlink>
        <a:srgbClr val="FFFFCC"/>
      </a:folHlink>
    </a:clrScheme>
    <a:fontScheme name="Default Design">
      <a:majorFont>
        <a:latin typeface="Times New Roman"/>
        <a:ea typeface=""/>
        <a:cs typeface="Times New Roman (Hebrew)"/>
      </a:majorFont>
      <a:minorFont>
        <a:latin typeface="Times New Roman"/>
        <a:ea typeface=""/>
        <a:cs typeface="Times New Roman (Hebrew)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8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Symbol" pitchFamily="18" charset="2"/>
            <a:cs typeface="Times New Roman (Hebrew)" charset="-79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8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Symbol" pitchFamily="18" charset="2"/>
            <a:cs typeface="Times New Roman (Hebrew)" charset="-79"/>
          </a:defRPr>
        </a:defPPr>
      </a:lstStyle>
    </a:lnDef>
  </a:objectDefaults>
  <a:extraClrSchemeLst>
    <a:extraClrScheme>
      <a:clrScheme name="Default Design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Default Design">
  <a:themeElements>
    <a:clrScheme name="Default Design 1">
      <a:dk1>
        <a:srgbClr val="009999"/>
      </a:dk1>
      <a:lt1>
        <a:srgbClr val="FFFFFF"/>
      </a:lt1>
      <a:dk2>
        <a:srgbClr val="336699"/>
      </a:dk2>
      <a:lt2>
        <a:srgbClr val="010000"/>
      </a:lt2>
      <a:accent1>
        <a:srgbClr val="CCECFF"/>
      </a:accent1>
      <a:accent2>
        <a:srgbClr val="FFFFCC"/>
      </a:accent2>
      <a:accent3>
        <a:srgbClr val="FFFFFF"/>
      </a:accent3>
      <a:accent4>
        <a:srgbClr val="008282"/>
      </a:accent4>
      <a:accent5>
        <a:srgbClr val="E2F4FF"/>
      </a:accent5>
      <a:accent6>
        <a:srgbClr val="E7E7B9"/>
      </a:accent6>
      <a:hlink>
        <a:srgbClr val="FF9966"/>
      </a:hlink>
      <a:folHlink>
        <a:srgbClr val="FFFFCC"/>
      </a:folHlink>
    </a:clrScheme>
    <a:fontScheme name="Default Design">
      <a:majorFont>
        <a:latin typeface="Times New Roman"/>
        <a:ea typeface=""/>
        <a:cs typeface="Times New Roman (Hebrew)"/>
      </a:majorFont>
      <a:minorFont>
        <a:latin typeface="Times New Roman"/>
        <a:ea typeface=""/>
        <a:cs typeface="Times New Roman (Hebrew)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8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Symbol" pitchFamily="18" charset="2"/>
            <a:cs typeface="Times New Roman (Hebrew)" charset="-79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8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Symbol" pitchFamily="18" charset="2"/>
            <a:cs typeface="Times New Roman (Hebrew)" charset="-79"/>
          </a:defRPr>
        </a:defPPr>
      </a:lstStyle>
    </a:lnDef>
  </a:objectDefaults>
  <a:extraClrSchemeLst>
    <a:extraClrScheme>
      <a:clrScheme name="Default Design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7_Default Design">
  <a:themeElements>
    <a:clrScheme name="Default Design 1">
      <a:dk1>
        <a:srgbClr val="009999"/>
      </a:dk1>
      <a:lt1>
        <a:srgbClr val="FFFFFF"/>
      </a:lt1>
      <a:dk2>
        <a:srgbClr val="336699"/>
      </a:dk2>
      <a:lt2>
        <a:srgbClr val="010000"/>
      </a:lt2>
      <a:accent1>
        <a:srgbClr val="CCECFF"/>
      </a:accent1>
      <a:accent2>
        <a:srgbClr val="FFFFCC"/>
      </a:accent2>
      <a:accent3>
        <a:srgbClr val="FFFFFF"/>
      </a:accent3>
      <a:accent4>
        <a:srgbClr val="008282"/>
      </a:accent4>
      <a:accent5>
        <a:srgbClr val="E2F4FF"/>
      </a:accent5>
      <a:accent6>
        <a:srgbClr val="E7E7B9"/>
      </a:accent6>
      <a:hlink>
        <a:srgbClr val="FF9966"/>
      </a:hlink>
      <a:folHlink>
        <a:srgbClr val="FFFFCC"/>
      </a:folHlink>
    </a:clrScheme>
    <a:fontScheme name="Default Design">
      <a:majorFont>
        <a:latin typeface="Times New Roman"/>
        <a:ea typeface=""/>
        <a:cs typeface="Times New Roman (Hebrew)"/>
      </a:majorFont>
      <a:minorFont>
        <a:latin typeface="Times New Roman"/>
        <a:ea typeface=""/>
        <a:cs typeface="Times New Roman (Hebrew)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8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Times New Roman" pitchFamily="18" charset="0"/>
            <a:cs typeface="Times New Roman (Hebrew)" charset="-79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8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Times New Roman" pitchFamily="18" charset="0"/>
            <a:cs typeface="Times New Roman (Hebrew)" charset="-79"/>
          </a:defRPr>
        </a:defPPr>
      </a:lstStyle>
    </a:lnDef>
  </a:objectDefaults>
  <a:extraClrSchemeLst>
    <a:extraClrScheme>
      <a:clrScheme name="Default Design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3_Default Design">
  <a:themeElements>
    <a:clrScheme name="Default Design 1">
      <a:dk1>
        <a:srgbClr val="009999"/>
      </a:dk1>
      <a:lt1>
        <a:srgbClr val="FFFFFF"/>
      </a:lt1>
      <a:dk2>
        <a:srgbClr val="336699"/>
      </a:dk2>
      <a:lt2>
        <a:srgbClr val="010000"/>
      </a:lt2>
      <a:accent1>
        <a:srgbClr val="CCECFF"/>
      </a:accent1>
      <a:accent2>
        <a:srgbClr val="FFFFCC"/>
      </a:accent2>
      <a:accent3>
        <a:srgbClr val="FFFFFF"/>
      </a:accent3>
      <a:accent4>
        <a:srgbClr val="008282"/>
      </a:accent4>
      <a:accent5>
        <a:srgbClr val="E2F4FF"/>
      </a:accent5>
      <a:accent6>
        <a:srgbClr val="E7E7B9"/>
      </a:accent6>
      <a:hlink>
        <a:srgbClr val="FF9966"/>
      </a:hlink>
      <a:folHlink>
        <a:srgbClr val="FFFFCC"/>
      </a:folHlink>
    </a:clrScheme>
    <a:fontScheme name="Default Design">
      <a:majorFont>
        <a:latin typeface="Times New Roman"/>
        <a:ea typeface=""/>
        <a:cs typeface="Times New Roman (Hebrew)"/>
      </a:majorFont>
      <a:minorFont>
        <a:latin typeface="Times New Roman"/>
        <a:ea typeface=""/>
        <a:cs typeface="Times New Roman (Hebrew)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8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Times New Roman" pitchFamily="18" charset="0"/>
            <a:cs typeface="Times New Roman (Hebrew)" charset="-79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8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Times New Roman" pitchFamily="18" charset="0"/>
            <a:cs typeface="Times New Roman (Hebrew)" charset="-79"/>
          </a:defRPr>
        </a:defPPr>
      </a:lstStyle>
    </a:lnDef>
  </a:objectDefaults>
  <a:extraClrSchemeLst>
    <a:extraClrScheme>
      <a:clrScheme name="Default Design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79174</TotalTime>
  <Words>1363</Words>
  <Application>Microsoft Office PowerPoint</Application>
  <PresentationFormat>A4 Paper (210x297 mm)</PresentationFormat>
  <Paragraphs>247</Paragraphs>
  <Slides>20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Lucida Calligraphy</vt:lpstr>
      <vt:lpstr>Monotype Sorts</vt:lpstr>
      <vt:lpstr>Symbol</vt:lpstr>
      <vt:lpstr>Times New Roman</vt:lpstr>
      <vt:lpstr>Default Design</vt:lpstr>
      <vt:lpstr>1_Default Design</vt:lpstr>
      <vt:lpstr>4_Default Design</vt:lpstr>
      <vt:lpstr>7_Default Design</vt:lpstr>
      <vt:lpstr>13_Default Design</vt:lpstr>
      <vt:lpstr>T-Matrix Theory of Strongly Coupled QGP</vt:lpstr>
      <vt:lpstr>Outline</vt:lpstr>
      <vt:lpstr>1.1 Quantum Chromodynamics in Vacuum</vt:lpstr>
      <vt:lpstr>1.2 QCD Matter and In-Medium Force</vt:lpstr>
      <vt:lpstr>1.3 Strongly Coupled Quark-Gluon Plasma </vt:lpstr>
      <vt:lpstr>Outline</vt:lpstr>
      <vt:lpstr>2.1 Thermodynamic T-Matrix</vt:lpstr>
      <vt:lpstr>2.2 Potential Extraction from Lattice QCD</vt:lpstr>
      <vt:lpstr>Outline</vt:lpstr>
      <vt:lpstr>3.) Hamiltonian Approach to QGP</vt:lpstr>
      <vt:lpstr>3.2 QGP Equation of State + Spectral Functions </vt:lpstr>
      <vt:lpstr>3.3 QGP Equation of State + Degrees of Freedom </vt:lpstr>
      <vt:lpstr>3.4 Transport Coefficients + Strong-Coupling Limit</vt:lpstr>
      <vt:lpstr>Outline</vt:lpstr>
      <vt:lpstr>PowerPoint Presentation</vt:lpstr>
      <vt:lpstr>4.2 Heavy-Flavor Transport in QGP</vt:lpstr>
      <vt:lpstr>PowerPoint Presentation</vt:lpstr>
      <vt:lpstr>PowerPoint Presentation</vt:lpstr>
      <vt:lpstr>Topical Collaboration in Nuclear Theory:  HEavy Flavor TheorY (HEFTY) for QCD Matter</vt:lpstr>
      <vt:lpstr>PowerPoint Presentation</vt:lpstr>
    </vt:vector>
  </TitlesOfParts>
  <Company>Texas A&amp;M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Heavy Flavor in QGP</dc:title>
  <dc:creator>Ralf Rapp</dc:creator>
  <cp:lastModifiedBy>Rapp, Ralf F</cp:lastModifiedBy>
  <cp:revision>2604</cp:revision>
  <cp:lastPrinted>2001-01-30T21:49:47Z</cp:lastPrinted>
  <dcterms:created xsi:type="dcterms:W3CDTF">2000-03-06T13:42:14Z</dcterms:created>
  <dcterms:modified xsi:type="dcterms:W3CDTF">2023-12-11T23:41:52Z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3</vt:i4>
  </property>
  <property fmtid="{D5CDD505-2E9C-101B-9397-08002B2CF9AE}" pid="6" name="ScreenUsage">
    <vt:i4>3</vt:i4>
  </property>
  <property fmtid="{D5CDD505-2E9C-101B-9397-08002B2CF9AE}" pid="7" name="MailAddress">
    <vt:lpwstr/>
  </property>
  <property fmtid="{D5CDD505-2E9C-101B-9397-08002B2CF9AE}" pid="8" name="HomePage">
    <vt:lpwstr/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1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C:\My Documents\Talks-powerpoint</vt:lpwstr>
  </property>
</Properties>
</file>